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F4775698-2A95-4192-B5C4-3E8B8F2D9C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2EAA29A3-FD8C-4F3B-A925-831AD2FA396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7D6FAA6-4CEF-4211-8028-1141EDDD3E8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0F437EC8-EF31-4470-9516-645EF8328D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35D1A0B3-B1F0-4F5A-A28E-8787130AE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81572479-FBD5-4857-AC75-CFB93D77CA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8D73C8A2-5022-467A-9E7F-7EDA29039B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D109C31-425E-4CF0-9A01-45629B0E791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4FA1789B-04C5-42F1-839B-F993EFD6BADE}"/>
              </a:ext>
            </a:extLst>
          </p:cNvPr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0740CBC-D895-43F7-BB05-A6E3CDFE9B09}"/>
                </a:ext>
              </a:extLst>
            </p:cNvPr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F551681-BB55-4235-838D-8A2C66672AA0}"/>
                </a:ext>
              </a:extLst>
            </p:cNvPr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A768D4-B042-4871-932C-D5D0E6982A90}"/>
                </a:ext>
              </a:extLst>
            </p:cNvPr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1E2DE99-2A95-47AF-A905-9C10491222A4}"/>
                </a:ext>
              </a:extLst>
            </p:cNvPr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E73C260-8008-4C32-963D-F76EC6C570CC}"/>
                </a:ext>
              </a:extLst>
            </p:cNvPr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F54678-975E-4052-96D3-A61F4716E09E}"/>
                </a:ext>
              </a:extLst>
            </p:cNvPr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329E9E7-2F39-40E7-A0BF-ECC48F31107D}"/>
                </a:ext>
              </a:extLst>
            </p:cNvPr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ACD5E1D-1F05-41EF-A06F-F4906A8A8514}"/>
                </a:ext>
              </a:extLst>
            </p:cNvPr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E66DFE0-9DB6-4E46-B33B-573E57FD0B7C}"/>
                </a:ext>
              </a:extLst>
            </p:cNvPr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9088737-E85E-4D8E-90E8-18C7EC76C172}"/>
                </a:ext>
              </a:extLst>
            </p:cNvPr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E7C2627-8AD0-4037-AB73-B8887DD5807F}"/>
                </a:ext>
              </a:extLst>
            </p:cNvPr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9B5F0CD-CB2D-4B3D-AD38-46D13673511C}"/>
                </a:ext>
              </a:extLst>
            </p:cNvPr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2D3CCFE-B5E2-4078-9E53-A56F5561C3E2}"/>
                </a:ext>
              </a:extLst>
            </p:cNvPr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955B135-8938-409F-B7FF-284E9F1FB9CE}"/>
                </a:ext>
              </a:extLst>
            </p:cNvPr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09FF741-4D92-4D73-9FDF-A4FEF0100D36}"/>
                </a:ext>
              </a:extLst>
            </p:cNvPr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2D3D11-FE68-44F1-83B3-60147119C2EB}"/>
                </a:ext>
              </a:extLst>
            </p:cNvPr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082E551-BC43-426B-94FD-B3A496F46F5E}"/>
                </a:ext>
              </a:extLst>
            </p:cNvPr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488B655-F8B5-4C92-BE6B-F5D07CF3874A}"/>
                </a:ext>
              </a:extLst>
            </p:cNvPr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6D4D99E-7FF4-46D6-AE43-4213418709D6}"/>
                </a:ext>
              </a:extLst>
            </p:cNvPr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B449298-33AF-48D0-955C-4BB67D483062}"/>
                </a:ext>
              </a:extLst>
            </p:cNvPr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EA724B-9ED6-413C-BF6A-764634C8DF8C}"/>
                </a:ext>
              </a:extLst>
            </p:cNvPr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4E228A0-3718-45CA-AA69-6E18DBB86291}"/>
                </a:ext>
              </a:extLst>
            </p:cNvPr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E51CBD8-AD98-4870-8B82-DBF3C1ACDA0E}"/>
                </a:ext>
              </a:extLst>
            </p:cNvPr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5DEE61F-D2DC-49AD-A376-C9F26D549B51}"/>
                </a:ext>
              </a:extLst>
            </p:cNvPr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E0C01AA-2688-4421-AC07-48506CCA75F1}"/>
                </a:ext>
              </a:extLst>
            </p:cNvPr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4529C45-1A75-431C-9009-D6380B42190C}"/>
                </a:ext>
              </a:extLst>
            </p:cNvPr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C23635F-8AD1-49A8-A9B5-7E753EFDACA2}"/>
                </a:ext>
              </a:extLst>
            </p:cNvPr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6AA46C4-9E8E-47BF-BE12-579CC429AC6E}"/>
                </a:ext>
              </a:extLst>
            </p:cNvPr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7BD60AC-79BD-4452-8F3C-448C2351F99A}"/>
                </a:ext>
              </a:extLst>
            </p:cNvPr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38BF546-C33A-486E-8968-A54DB91344EC}"/>
                </a:ext>
              </a:extLst>
            </p:cNvPr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8EC33CD-60EF-4FD8-996D-042B675632FD}"/>
                </a:ext>
              </a:extLst>
            </p:cNvPr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39B8B7E-0A29-4875-892B-13DCD12A5D0E}"/>
                </a:ext>
              </a:extLst>
            </p:cNvPr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BE7271E-04C3-432A-94C0-E3B0B7DB1930}"/>
                </a:ext>
              </a:extLst>
            </p:cNvPr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1C3CC5-3C21-4A84-90B6-7732B9CB306A}"/>
                </a:ext>
              </a:extLst>
            </p:cNvPr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B3E5562-307D-4853-AE22-D9CDA63D8F6B}"/>
                </a:ext>
              </a:extLst>
            </p:cNvPr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A30DA13-8474-4E69-8906-F02E31993FBE}"/>
                </a:ext>
              </a:extLst>
            </p:cNvPr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BCC321A-DC8C-4A5C-B9A9-97A8A1BB59AE}"/>
                </a:ext>
              </a:extLst>
            </p:cNvPr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E3A61AB-6A32-47CB-9E28-47D5715F368C}"/>
                </a:ext>
              </a:extLst>
            </p:cNvPr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96E3B96-4C89-44A8-9719-1EA9B69E3A33}"/>
                </a:ext>
              </a:extLst>
            </p:cNvPr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018E181-F203-49B7-B9B2-27471C8E7312}"/>
                </a:ext>
              </a:extLst>
            </p:cNvPr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17C8CE6-84C4-4BB5-B861-B96D1F51CBA9}"/>
                </a:ext>
              </a:extLst>
            </p:cNvPr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8D28665-284A-499A-9846-5B276242C3E4}"/>
                </a:ext>
              </a:extLst>
            </p:cNvPr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1AEFA2F-8904-4134-8559-A78AD7DA5FE3}"/>
                </a:ext>
              </a:extLst>
            </p:cNvPr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555E48D-69AA-41BA-A55F-7DB49FFB2B17}"/>
                </a:ext>
              </a:extLst>
            </p:cNvPr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8BEC211-B9CC-4E80-AC83-488F99B32773}"/>
                </a:ext>
              </a:extLst>
            </p:cNvPr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8508E5B-FD1E-486D-865F-4CCA4412FCF5}"/>
                </a:ext>
              </a:extLst>
            </p:cNvPr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4FA99D8-DCD2-4535-B752-2061666E70CF}"/>
                </a:ext>
              </a:extLst>
            </p:cNvPr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53EA5D4-E4A2-43C6-B3B8-CF83A970141B}"/>
                </a:ext>
              </a:extLst>
            </p:cNvPr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AD1D9A3-0FE5-4EBC-8DF9-09600CB3997C}"/>
                </a:ext>
              </a:extLst>
            </p:cNvPr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86458BF-33E1-418E-9635-D84B395357B3}"/>
                </a:ext>
              </a:extLst>
            </p:cNvPr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3B6B0E8-0A6C-470C-9331-E7CB54297BD0}"/>
                </a:ext>
              </a:extLst>
            </p:cNvPr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C0911AD-6FCD-41C8-9E80-0494A69BF6E6}"/>
                </a:ext>
              </a:extLst>
            </p:cNvPr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1C728A6-5A82-4FFD-885C-19723AF879D4}"/>
                </a:ext>
              </a:extLst>
            </p:cNvPr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38DAF57-A8D2-4978-81D3-45A3D469B41D}"/>
                </a:ext>
              </a:extLst>
            </p:cNvPr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10905D1-E8B6-4E4F-AD8E-EE476507014F}"/>
                </a:ext>
              </a:extLst>
            </p:cNvPr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470A990-198C-4085-A301-1B95D8F3C24B}"/>
                </a:ext>
              </a:extLst>
            </p:cNvPr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A48B7EB-0667-4FAB-B053-067140EB90F0}"/>
                </a:ext>
              </a:extLst>
            </p:cNvPr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617574E-5016-4B77-AE0F-64D0263451D4}"/>
                </a:ext>
              </a:extLst>
            </p:cNvPr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0C36D7F-B94B-4A03-9770-87E56A0A79BA}"/>
                </a:ext>
              </a:extLst>
            </p:cNvPr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F56AD77-8C33-4906-B0D3-40FCEEFB39EB}"/>
                </a:ext>
              </a:extLst>
            </p:cNvPr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0783B78-BC25-4AB5-9C61-45EFC15A96AE}"/>
                </a:ext>
              </a:extLst>
            </p:cNvPr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24231BD-EBCF-4B52-B202-FE9B7794F3FD}"/>
                </a:ext>
              </a:extLst>
            </p:cNvPr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2DC3284-1985-4761-8D0A-E65E3A099715}"/>
                </a:ext>
              </a:extLst>
            </p:cNvPr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D920E98-FC83-407C-9EBC-290197D20590}"/>
                </a:ext>
              </a:extLst>
            </p:cNvPr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3745175-2661-4DEB-93E2-EBFC8D408FCE}"/>
                </a:ext>
              </a:extLst>
            </p:cNvPr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F26F3DA-076C-4B72-B5A7-0D5F17B358F8}"/>
                </a:ext>
              </a:extLst>
            </p:cNvPr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B428875-9069-4FE6-BCF4-E7C5B3085710}"/>
                </a:ext>
              </a:extLst>
            </p:cNvPr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17DC21F-B558-4D62-9F7D-307A3B31DF85}"/>
                </a:ext>
              </a:extLst>
            </p:cNvPr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BD1F817-38DB-4889-B47F-3380310BBBE4}"/>
                </a:ext>
              </a:extLst>
            </p:cNvPr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06BE69D-A2A1-4A79-B709-8DFC468D742E}"/>
                </a:ext>
              </a:extLst>
            </p:cNvPr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9ED0B76-DEC5-4440-B9DE-BCDA7C8444AB}"/>
                </a:ext>
              </a:extLst>
            </p:cNvPr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B9B6623-4FC7-418C-8B3E-B1D6BA3589C7}"/>
                </a:ext>
              </a:extLst>
            </p:cNvPr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E7C5256-E95D-4437-AAFE-E0A8C4744584}"/>
                </a:ext>
              </a:extLst>
            </p:cNvPr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2AC7A67-7E3D-45BE-9243-89548C187B66}"/>
                </a:ext>
              </a:extLst>
            </p:cNvPr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0D00EA6-18CC-4C70-A31E-22C5CBF3CE95}"/>
                </a:ext>
              </a:extLst>
            </p:cNvPr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C865D10-E245-4EC1-BC62-98D7240EDE17}"/>
                </a:ext>
              </a:extLst>
            </p:cNvPr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2CC8AE2-E19C-482E-BB51-8565481FAB05}"/>
                </a:ext>
              </a:extLst>
            </p:cNvPr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B0D7184-2DB4-489D-8232-37958851C526}"/>
                </a:ext>
              </a:extLst>
            </p:cNvPr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05F32E2-247D-4226-B657-CE664332AD5E}"/>
                </a:ext>
              </a:extLst>
            </p:cNvPr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044D093-08AF-41FE-B4E4-745EFB178C3E}"/>
                </a:ext>
              </a:extLst>
            </p:cNvPr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9E4DA84-F8C0-4195-8105-29BD133D7467}"/>
                </a:ext>
              </a:extLst>
            </p:cNvPr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6B817EE-7B22-45D3-9AEB-A6BF7B01877D}"/>
                </a:ext>
              </a:extLst>
            </p:cNvPr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CCA0546-28EF-472A-A7BE-1AB9C1F7F585}"/>
                </a:ext>
              </a:extLst>
            </p:cNvPr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5F4FE6FD-822F-4E8E-8167-3E955FFC2DB8}"/>
              </a:ext>
            </a:extLst>
          </p:cNvPr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2">
            <a:extLst>
              <a:ext uri="{FF2B5EF4-FFF2-40B4-BE49-F238E27FC236}">
                <a16:creationId xmlns:a16="http://schemas.microsoft.com/office/drawing/2014/main" id="{AC937AE0-2824-455C-93A2-5C66584E2804}"/>
              </a:ext>
            </a:extLst>
          </p:cNvPr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372AF97-7505-47EF-B940-CA8EF819167D}"/>
                </a:ext>
              </a:extLst>
            </p:cNvPr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12A8973-5209-46F3-810A-3F72BF3A2D72}"/>
                </a:ext>
              </a:extLst>
            </p:cNvPr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4A8D01D-120B-4104-980E-15124FDD54C0}"/>
                </a:ext>
              </a:extLst>
            </p:cNvPr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93" name="Date Placeholder 3">
            <a:extLst>
              <a:ext uri="{FF2B5EF4-FFF2-40B4-BE49-F238E27FC236}">
                <a16:creationId xmlns:a16="http://schemas.microsoft.com/office/drawing/2014/main" id="{45728F25-E47E-49D9-9A94-4CBC9448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5B69D-D4B2-4BC6-9BA8-A297F94926D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94" name="Footer Placeholder 4">
            <a:extLst>
              <a:ext uri="{FF2B5EF4-FFF2-40B4-BE49-F238E27FC236}">
                <a16:creationId xmlns:a16="http://schemas.microsoft.com/office/drawing/2014/main" id="{E0A469F3-D3CD-46D9-83A2-15E44336B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5" name="Slide Number Placeholder 5">
            <a:extLst>
              <a:ext uri="{FF2B5EF4-FFF2-40B4-BE49-F238E27FC236}">
                <a16:creationId xmlns:a16="http://schemas.microsoft.com/office/drawing/2014/main" id="{CD63BDEB-B40F-4C61-B48D-65CED7C4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9BDE7-177F-4EA8-B8BC-37DF1A4C40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3568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52DC5-3945-4AD3-B674-91993A92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930F9-096F-4F2F-8F09-C0CDB0D13D9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8577C-1C4F-4415-AD53-E446059A1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ABF5F-58A1-408E-A443-89625FFC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7A4A3-4012-446A-B841-59135A594F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292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9876C-93CA-437A-8A1C-0DC6A796E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ECAAD-B514-4FFB-86E9-B43A16CB39A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E6D09-F719-4355-9C69-2A103C4A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69B35-72DC-403D-9E2E-1C4140766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F0CDD-B538-4025-ACC9-EFC0792340B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819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4F13F-00B7-49F4-9316-4035E9282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78251-9835-4291-95B4-75DD9E8DFB9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8A518-564E-4DC3-9F53-3FCC277A6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C4B14-2813-4A76-AF4C-EE5F1F5F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85F31-5A89-4914-B031-4270F24D77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216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>
            <a:extLst>
              <a:ext uri="{FF2B5EF4-FFF2-40B4-BE49-F238E27FC236}">
                <a16:creationId xmlns:a16="http://schemas.microsoft.com/office/drawing/2014/main" id="{856A36CB-BF3D-468B-8E4D-13E9633E5412}"/>
              </a:ext>
            </a:extLst>
          </p:cNvPr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4478DA2-27B6-4CE1-9C3B-9D6B797FFEE5}"/>
                </a:ext>
              </a:extLst>
            </p:cNvPr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782F0F-A2D2-4DD0-AE03-19B9039C08DC}"/>
                </a:ext>
              </a:extLst>
            </p:cNvPr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0281723-08B3-4B13-A27D-02F22740CA8C}"/>
                </a:ext>
              </a:extLst>
            </p:cNvPr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81A34B6-2635-483A-8863-8A42D01600F9}"/>
                </a:ext>
              </a:extLst>
            </p:cNvPr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78DB12D-54FE-46C0-9D2E-5CA0D75CED51}"/>
                </a:ext>
              </a:extLst>
            </p:cNvPr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A3D5674-0699-41B4-A74D-FA73E0FB1F1B}"/>
                </a:ext>
              </a:extLst>
            </p:cNvPr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E06C021-C172-4D02-B97B-55E0668A4027}"/>
                </a:ext>
              </a:extLst>
            </p:cNvPr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2BB5FC5-0A47-4505-99E3-CB84CDE9043B}"/>
                </a:ext>
              </a:extLst>
            </p:cNvPr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028407B-D1BE-4849-9550-E5DEA0AAF54F}"/>
                </a:ext>
              </a:extLst>
            </p:cNvPr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308876A-E213-46A0-AC76-968B1B2323C2}"/>
                </a:ext>
              </a:extLst>
            </p:cNvPr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FF58C3B-1535-460C-8B3D-D5397B5D26A2}"/>
                </a:ext>
              </a:extLst>
            </p:cNvPr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FDF8DD1-C93D-43A7-9EEE-158099D0ABC0}"/>
                </a:ext>
              </a:extLst>
            </p:cNvPr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DA213D-D4A7-4C7D-B78E-AF688DB31895}"/>
                </a:ext>
              </a:extLst>
            </p:cNvPr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3400283-BBE8-4689-8E6F-086AB3FEDB0E}"/>
                </a:ext>
              </a:extLst>
            </p:cNvPr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2B9B8E-B1B3-467A-8EF8-507E17E3F846}"/>
                </a:ext>
              </a:extLst>
            </p:cNvPr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51E1FBF-605D-4F28-8A39-FDE157F38A3A}"/>
                </a:ext>
              </a:extLst>
            </p:cNvPr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9132251-97EE-4B4F-81EC-61F1320091FB}"/>
                </a:ext>
              </a:extLst>
            </p:cNvPr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2A38530-33F9-4C51-A9DC-A358C5410E06}"/>
                </a:ext>
              </a:extLst>
            </p:cNvPr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FE2572D-518D-49FB-A1E2-F25F14E9B120}"/>
                </a:ext>
              </a:extLst>
            </p:cNvPr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B82500D-D8D9-45EB-9F47-23DB9B0714B5}"/>
                </a:ext>
              </a:extLst>
            </p:cNvPr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260094F-0CB7-464C-81A7-0302979CDF84}"/>
                </a:ext>
              </a:extLst>
            </p:cNvPr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8C27E17-5F9A-40A4-8DEB-C360456EF305}"/>
                </a:ext>
              </a:extLst>
            </p:cNvPr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FAC49C8-A52B-4048-8A99-E69EB4876841}"/>
                </a:ext>
              </a:extLst>
            </p:cNvPr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EDF7A96-D01C-485D-A664-D1555BC72374}"/>
                </a:ext>
              </a:extLst>
            </p:cNvPr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1AAFEFF-336A-4375-A5C7-B32DCEBB89DE}"/>
                </a:ext>
              </a:extLst>
            </p:cNvPr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B21E79F-6614-4D7C-A3BC-273511F30988}"/>
                </a:ext>
              </a:extLst>
            </p:cNvPr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4935910-7E7D-4F39-A8A5-40274C12DAF1}"/>
                </a:ext>
              </a:extLst>
            </p:cNvPr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F5896A8-FF15-46C1-892E-1D50B5ED26BD}"/>
                </a:ext>
              </a:extLst>
            </p:cNvPr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202A9B4-0F66-45DE-98DC-52A53EDA2ADD}"/>
                </a:ext>
              </a:extLst>
            </p:cNvPr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9D691C1-46EB-4019-8EBD-57CDF8BE1A83}"/>
                </a:ext>
              </a:extLst>
            </p:cNvPr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C4687DE-0DF2-49A6-8D03-57D51FCC9E8A}"/>
                </a:ext>
              </a:extLst>
            </p:cNvPr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FC39B9E-1B7A-48DA-837B-D91EDE88337E}"/>
                </a:ext>
              </a:extLst>
            </p:cNvPr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7570736-6546-4F35-986D-E75CD19711F4}"/>
                </a:ext>
              </a:extLst>
            </p:cNvPr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C2C4F35-D1C0-497E-BB80-D3D40C0B3E19}"/>
                </a:ext>
              </a:extLst>
            </p:cNvPr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B2CB358-2A31-4E02-ADB9-85D3715FBEE0}"/>
                </a:ext>
              </a:extLst>
            </p:cNvPr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D172BA8-5269-4CCD-A272-5F6A51170A12}"/>
                </a:ext>
              </a:extLst>
            </p:cNvPr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A74A1C7-D795-4D34-B38D-4E7F24B111D8}"/>
                </a:ext>
              </a:extLst>
            </p:cNvPr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06FB1ED-9361-4AEF-B115-79E87C77A81F}"/>
                </a:ext>
              </a:extLst>
            </p:cNvPr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F99A2E3-3A5D-4F42-94F6-6FA43745FB5C}"/>
                </a:ext>
              </a:extLst>
            </p:cNvPr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FE6C27F-7F4A-4489-A58C-793D32FBDB4A}"/>
                </a:ext>
              </a:extLst>
            </p:cNvPr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1CC0E8C-3DD7-4592-BABE-F58BCECBCD15}"/>
                </a:ext>
              </a:extLst>
            </p:cNvPr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9AFBF1C-5B28-4B6B-A770-0C59229EC60B}"/>
                </a:ext>
              </a:extLst>
            </p:cNvPr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2A2677E-4FC6-4C1E-8C26-43792015CDFC}"/>
                </a:ext>
              </a:extLst>
            </p:cNvPr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7776E49-6A40-472B-BE13-FB2DB4CF6E3F}"/>
                </a:ext>
              </a:extLst>
            </p:cNvPr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A0E14C4-0B6D-480C-A12A-6A289E150304}"/>
                </a:ext>
              </a:extLst>
            </p:cNvPr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0E1C0B0-36F3-4944-A337-64DCA49D141C}"/>
                </a:ext>
              </a:extLst>
            </p:cNvPr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83D1D0F-0AB8-4897-90AC-C7BF032D9B16}"/>
                </a:ext>
              </a:extLst>
            </p:cNvPr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659FE9A-3EFD-46F6-BFDA-5C7C2D8CDF1A}"/>
                </a:ext>
              </a:extLst>
            </p:cNvPr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9F0B04A-385F-4FBA-9577-1CCF8D92DFCC}"/>
                </a:ext>
              </a:extLst>
            </p:cNvPr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9563F24-EEA9-4F13-B3AF-1A931AFD60C1}"/>
                </a:ext>
              </a:extLst>
            </p:cNvPr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2E8D94-63B7-4143-ADBC-71F364087F23}"/>
                </a:ext>
              </a:extLst>
            </p:cNvPr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B5D73EE-0B6E-4E9A-B8EA-99395980F395}"/>
                </a:ext>
              </a:extLst>
            </p:cNvPr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4B46794-10DE-4AE0-A205-522AAEEB9DC3}"/>
                </a:ext>
              </a:extLst>
            </p:cNvPr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B45B2CE-9E5F-4A04-AB78-7E771027EE48}"/>
                </a:ext>
              </a:extLst>
            </p:cNvPr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2382ECB-F229-4BE8-9D42-1BDB260BDE5B}"/>
                </a:ext>
              </a:extLst>
            </p:cNvPr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1973B70-AAF5-4101-A053-10DDED94B393}"/>
                </a:ext>
              </a:extLst>
            </p:cNvPr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7B7157E-A48D-4812-AF30-38CBD794D77F}"/>
                </a:ext>
              </a:extLst>
            </p:cNvPr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CA59557-34C5-4111-B348-F87676209427}"/>
                </a:ext>
              </a:extLst>
            </p:cNvPr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514896A-DE03-429A-A740-807D27F88AB9}"/>
                </a:ext>
              </a:extLst>
            </p:cNvPr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9ADE757-E374-405C-95A2-03480C9B9B21}"/>
                </a:ext>
              </a:extLst>
            </p:cNvPr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070198E-0E6C-48D5-84EA-CDEBE2C9F0B7}"/>
                </a:ext>
              </a:extLst>
            </p:cNvPr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6254398-1D4F-444C-9895-5D89F64EB073}"/>
                </a:ext>
              </a:extLst>
            </p:cNvPr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75ECCD4-F15B-45CC-9EE0-89260D9E1DE8}"/>
                </a:ext>
              </a:extLst>
            </p:cNvPr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2EAFD00-2BA4-40DF-887C-B0B4B10A5555}"/>
                </a:ext>
              </a:extLst>
            </p:cNvPr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1D3E31B-B464-427E-B725-02D29C30AE2A}"/>
                </a:ext>
              </a:extLst>
            </p:cNvPr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61486DB-C480-481B-A207-8C9D0298A856}"/>
                </a:ext>
              </a:extLst>
            </p:cNvPr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2827692-DD59-4157-B1ED-7537CBFA639E}"/>
                </a:ext>
              </a:extLst>
            </p:cNvPr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FA74654-F38A-42EC-969A-3B5372669143}"/>
                </a:ext>
              </a:extLst>
            </p:cNvPr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5C7969C-5247-4D02-A16D-415960D89762}"/>
                </a:ext>
              </a:extLst>
            </p:cNvPr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8EEF25D-7B64-4F10-9908-89932C732265}"/>
                </a:ext>
              </a:extLst>
            </p:cNvPr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9000D84-D91E-4511-A2A9-0BCD35FF9CBC}"/>
                </a:ext>
              </a:extLst>
            </p:cNvPr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CB94FBA-CFE3-4C33-BE39-28B981DB3F85}"/>
                </a:ext>
              </a:extLst>
            </p:cNvPr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D304281-8150-4988-993B-D2FBE6C3B468}"/>
                </a:ext>
              </a:extLst>
            </p:cNvPr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30F806C-FA87-4BDE-9D4F-5E024EA13671}"/>
                </a:ext>
              </a:extLst>
            </p:cNvPr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71E6274-C246-493C-8E01-BF415DE91595}"/>
                </a:ext>
              </a:extLst>
            </p:cNvPr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FD6A186-D58E-4D18-8D23-080104EB7122}"/>
                </a:ext>
              </a:extLst>
            </p:cNvPr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55D1971-1CF9-45B0-8A4B-B2CE76373C8F}"/>
                </a:ext>
              </a:extLst>
            </p:cNvPr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4519D6E-5842-4F4A-BC03-EE2016E85425}"/>
                </a:ext>
              </a:extLst>
            </p:cNvPr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4192E88-4A1F-4EA5-B8F1-B4926A7CCF9A}"/>
                </a:ext>
              </a:extLst>
            </p:cNvPr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00CFEF4-AA6B-4A7E-878B-E0999BB869C0}"/>
                </a:ext>
              </a:extLst>
            </p:cNvPr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7A44171-5DDB-485E-9A20-9E2FA086F59E}"/>
                </a:ext>
              </a:extLst>
            </p:cNvPr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596F2FF-AECB-404F-B914-8EE5809B22BC}"/>
                </a:ext>
              </a:extLst>
            </p:cNvPr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4FF38F8-95F1-4793-88BC-8DD789545943}"/>
                </a:ext>
              </a:extLst>
            </p:cNvPr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6199AB8D-B1C7-4FDE-BC33-CFE851FD11B3}"/>
              </a:ext>
            </a:extLst>
          </p:cNvPr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9DA2266-FB8C-44D8-95F7-32B484AEB11B}"/>
              </a:ext>
            </a:extLst>
          </p:cNvPr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1D7CDAD-C15A-4167-B5C8-8586B4BEFCA6}"/>
              </a:ext>
            </a:extLst>
          </p:cNvPr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1" name="Date Placeholder 1">
            <a:extLst>
              <a:ext uri="{FF2B5EF4-FFF2-40B4-BE49-F238E27FC236}">
                <a16:creationId xmlns:a16="http://schemas.microsoft.com/office/drawing/2014/main" id="{002BC093-7767-4910-905D-BAB8491F3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30F0-9003-40D5-B6C9-1A83C85E157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92" name="Footer Placeholder 90">
            <a:extLst>
              <a:ext uri="{FF2B5EF4-FFF2-40B4-BE49-F238E27FC236}">
                <a16:creationId xmlns:a16="http://schemas.microsoft.com/office/drawing/2014/main" id="{6A829057-874A-4782-AD47-A77E26484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3" name="Slide Number Placeholder 91">
            <a:extLst>
              <a:ext uri="{FF2B5EF4-FFF2-40B4-BE49-F238E27FC236}">
                <a16:creationId xmlns:a16="http://schemas.microsoft.com/office/drawing/2014/main" id="{A04B584E-1325-4BE7-898B-4F6209B7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7B77A-FB0B-4870-9184-B375AD89D8B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8828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E1C88D-61B8-4D04-892C-CA02E24E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DBE6D-4E32-4C75-A384-370038024D4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36DE51-688C-4E9C-9522-C2CFC310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CBB19D-B49F-4F83-A807-051AF0D1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8E6FF-21B1-44E7-881A-CFBB4E1A177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3930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2909024-FFF4-4722-AE7B-16B79887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B84FF-4C3E-42DB-8666-924FFD9B787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8152170-E01A-47C8-90EA-039DF06D7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EA8B55-8EA9-44CB-BC6D-F51F1A173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ECB48-1F10-43C1-BDCC-BBCDEE7CF5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02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FB58FE9-55EB-4781-98B6-AEEBCB5D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F2695-5F4B-4A28-B564-B92DFAA5329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13D82A-6CAC-48BD-AB5E-37D777AA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C23506-0342-418A-9CB2-55602B0B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B17E3-26C2-4706-8C11-AB998A01D4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6954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7C89B7-E28F-48B5-B86E-F388A648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E16EB-AA76-4516-AD3A-D6079F82C56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662A839-9BED-4EEA-A617-809BCBF0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E0D497-6618-43D7-8EC4-F56575B8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3D997-85FE-488C-8574-BFA2CBFA07E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552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B6DD73-52F9-4C36-813A-0AF28D0FE56A}"/>
              </a:ext>
            </a:extLst>
          </p:cNvPr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CBA667-A6AD-4960-AA45-0467340E16AE}"/>
              </a:ext>
            </a:extLst>
          </p:cNvPr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AF3C4E-5E1D-4F48-9D3C-0AD8743D8B1A}"/>
              </a:ext>
            </a:extLst>
          </p:cNvPr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E5BB1C-1CD4-47AC-94A7-6C3BE0DE439A}"/>
              </a:ext>
            </a:extLst>
          </p:cNvPr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1B4A31E-8DC4-4E91-A4CC-33988781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EE022-8862-4167-A618-C166FEFCD49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25EA2127-C490-42F9-8F28-23760F05F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E17CCAA-961C-45F1-BE21-5138CB29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6FACA-F91E-4594-AB35-93862A6CA46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6251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4AFE64-40B1-4EC9-A9F4-87289A55C814}"/>
              </a:ext>
            </a:extLst>
          </p:cNvPr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55F569-03DC-463B-AADD-41A5D6AA2260}"/>
              </a:ext>
            </a:extLst>
          </p:cNvPr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DBF2ED-C6FF-4F0B-97DB-8AE87769DCE3}"/>
              </a:ext>
            </a:extLst>
          </p:cNvPr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5B3380-EE4B-4D28-89B0-0F8CA6F7BE63}"/>
              </a:ext>
            </a:extLst>
          </p:cNvPr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0EAD9F0E-BFFC-4CCF-AA8D-420123369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F0932-7088-4575-B8FE-9102C1956FA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010DE28-70A9-4678-A546-91C1C1462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4D9DFD2-D8B0-410A-9496-F9F2650E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9BE54-65CF-4DDF-A966-410EEF275B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3395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>
            <a:extLst>
              <a:ext uri="{FF2B5EF4-FFF2-40B4-BE49-F238E27FC236}">
                <a16:creationId xmlns:a16="http://schemas.microsoft.com/office/drawing/2014/main" id="{EAEAADF9-B301-4235-8A84-902E7527A6EA}"/>
              </a:ext>
            </a:extLst>
          </p:cNvPr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3AE67E-AB54-42BB-B95B-95DD34DA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1E7DD2A-5FC8-47FA-ADD5-4F6909FFB5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353D0-99C3-4568-981A-4D86E462D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769181-4D77-4809-9719-0E44278B997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26FC2-D396-49DC-BCA7-92FE99955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6BEE1-5B20-43C7-973B-F700B7F34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3B2179C-3311-439D-84E2-D14554B120A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88" r:id="rId2"/>
    <p:sldLayoutId id="2147483696" r:id="rId3"/>
    <p:sldLayoutId id="2147483689" r:id="rId4"/>
    <p:sldLayoutId id="2147483690" r:id="rId5"/>
    <p:sldLayoutId id="2147483691" r:id="rId6"/>
    <p:sldLayoutId id="2147483692" r:id="rId7"/>
    <p:sldLayoutId id="2147483697" r:id="rId8"/>
    <p:sldLayoutId id="2147483698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-18"/>
        </a:defRPr>
      </a:lvl2pPr>
      <a:lvl3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-18"/>
        </a:defRPr>
      </a:lvl3pPr>
      <a:lvl4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-18"/>
        </a:defRPr>
      </a:lvl4pPr>
      <a:lvl5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-18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fontAlgn="base">
        <a:spcBef>
          <a:spcPct val="20000"/>
        </a:spcBef>
        <a:spcAft>
          <a:spcPct val="0"/>
        </a:spcAft>
        <a:buClr>
          <a:srgbClr val="99987F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rgbClr val="90AC97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iki/Morske_%C5%BEelv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9F43F6-43BB-435A-B2F2-C99C8450B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00B0F0"/>
                </a:solidFill>
                <a:latin typeface="Comic Sans MS" pitchFamily="66" charset="0"/>
              </a:rPr>
              <a:t>Morske</a:t>
            </a:r>
            <a:r>
              <a:rPr lang="sl-SI" dirty="0">
                <a:latin typeface="Comic Sans MS" pitchFamily="66" charset="0"/>
              </a:rPr>
              <a:t> </a:t>
            </a:r>
            <a:r>
              <a:rPr lang="sl-SI" dirty="0">
                <a:solidFill>
                  <a:srgbClr val="00B0F0"/>
                </a:solidFill>
                <a:latin typeface="Comic Sans MS" pitchFamily="66" charset="0"/>
              </a:rPr>
              <a:t>želve</a:t>
            </a:r>
          </a:p>
        </p:txBody>
      </p:sp>
      <p:sp>
        <p:nvSpPr>
          <p:cNvPr id="6147" name="Podnaslov 2">
            <a:extLst>
              <a:ext uri="{FF2B5EF4-FFF2-40B4-BE49-F238E27FC236}">
                <a16:creationId xmlns:a16="http://schemas.microsoft.com/office/drawing/2014/main" id="{57168B5B-30D8-4B87-B529-C805E68D5E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 </a:t>
            </a:r>
            <a:endParaRPr lang="sl-SI" altLang="sl-SI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0B981D-EC28-4BB1-A149-30758860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tint val="1000"/>
                  </a:schemeClr>
                </a:solidFill>
              </a:rPr>
              <a:t>Življenjski prostor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A823D342-3937-41B2-9AD2-B33AE36E9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9600"/>
              <a:t>Morje</a:t>
            </a:r>
          </a:p>
          <a:p>
            <a:r>
              <a:rPr lang="sl-SI" altLang="sl-SI" sz="9600"/>
              <a:t>Jezera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D2F36E4F-E4F7-43A2-9BB6-07AB65CE7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00213"/>
            <a:ext cx="38687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39DD30-A553-473D-876A-BA5A26CB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Zanimivosti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1F029D37-7CE7-4031-B0D7-DF37B3FE0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Spol želve je določen po toploti gnezda</a:t>
            </a:r>
          </a:p>
          <a:p>
            <a:r>
              <a:rPr lang="sl-SI" altLang="sl-SI"/>
              <a:t>So v sorodu z sladkovodnim želvam</a:t>
            </a:r>
          </a:p>
          <a:p>
            <a:r>
              <a:rPr lang="sl-SI" altLang="sl-SI"/>
              <a:t>Je samo 7 vrst morskih želv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816746E8-D245-405B-B718-D7D057C61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500438"/>
            <a:ext cx="43211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>
            <a:extLst>
              <a:ext uri="{FF2B5EF4-FFF2-40B4-BE49-F238E27FC236}">
                <a16:creationId xmlns:a16="http://schemas.microsoft.com/office/drawing/2014/main" id="{BE226D5E-6555-4C38-8C3B-CE62C41A7766}"/>
              </a:ext>
            </a:extLst>
          </p:cNvPr>
          <p:cNvSpPr/>
          <p:nvPr/>
        </p:nvSpPr>
        <p:spPr>
          <a:xfrm>
            <a:off x="3419475" y="2852738"/>
            <a:ext cx="1944688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/>
              <a:t>Morske želve</a:t>
            </a:r>
          </a:p>
        </p:txBody>
      </p:sp>
      <p:sp>
        <p:nvSpPr>
          <p:cNvPr id="17411" name="PoljeZBesedilom 2">
            <a:extLst>
              <a:ext uri="{FF2B5EF4-FFF2-40B4-BE49-F238E27FC236}">
                <a16:creationId xmlns:a16="http://schemas.microsoft.com/office/drawing/2014/main" id="{45AF2AF0-E9A2-4C4F-9C14-BD0601691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00" y="787400"/>
            <a:ext cx="1604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r>
              <a:rPr lang="sl-SI" altLang="sl-SI"/>
              <a:t>Prehranjevanje:</a:t>
            </a:r>
          </a:p>
          <a:p>
            <a:r>
              <a:rPr lang="sl-SI" altLang="sl-SI"/>
              <a:t>-vsejedi</a:t>
            </a:r>
          </a:p>
        </p:txBody>
      </p:sp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629E4E6D-DDD7-4088-BA9F-8D61C4E9FFC2}"/>
              </a:ext>
            </a:extLst>
          </p:cNvPr>
          <p:cNvCxnSpPr>
            <a:stCxn id="2" idx="0"/>
            <a:endCxn id="17411" idx="2"/>
          </p:cNvCxnSpPr>
          <p:nvPr/>
        </p:nvCxnSpPr>
        <p:spPr>
          <a:xfrm flipH="1" flipV="1">
            <a:off x="3800475" y="1435100"/>
            <a:ext cx="592138" cy="1417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PoljeZBesedilom 5">
            <a:extLst>
              <a:ext uri="{FF2B5EF4-FFF2-40B4-BE49-F238E27FC236}">
                <a16:creationId xmlns:a16="http://schemas.microsoft.com/office/drawing/2014/main" id="{BA5D5C6E-0433-43DC-ADC8-E679B56A3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724400"/>
            <a:ext cx="1992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r>
              <a:rPr lang="sl-SI" altLang="sl-SI"/>
              <a:t>Razmnoževanje:</a:t>
            </a:r>
          </a:p>
          <a:p>
            <a:r>
              <a:rPr lang="sl-SI" altLang="sl-SI"/>
              <a:t>-spolno</a:t>
            </a:r>
          </a:p>
          <a:p>
            <a:r>
              <a:rPr lang="sl-SI" altLang="sl-SI"/>
              <a:t>-samica izleže jajca</a:t>
            </a:r>
          </a:p>
        </p:txBody>
      </p: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4E75DD8E-A221-44AA-95EF-0F618C4242CE}"/>
              </a:ext>
            </a:extLst>
          </p:cNvPr>
          <p:cNvCxnSpPr>
            <a:stCxn id="2" idx="5"/>
            <a:endCxn id="17413" idx="1"/>
          </p:cNvCxnSpPr>
          <p:nvPr/>
        </p:nvCxnSpPr>
        <p:spPr>
          <a:xfrm>
            <a:off x="5080000" y="3836988"/>
            <a:ext cx="1220788" cy="1349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PoljeZBesedilom 9">
            <a:extLst>
              <a:ext uri="{FF2B5EF4-FFF2-40B4-BE49-F238E27FC236}">
                <a16:creationId xmlns:a16="http://schemas.microsoft.com/office/drawing/2014/main" id="{2ED18BDB-DD6C-4D89-8FE2-E871D35F0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1125538"/>
            <a:ext cx="11350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r>
              <a:rPr lang="sl-SI" altLang="sl-SI"/>
              <a:t>Dihanje:</a:t>
            </a:r>
          </a:p>
          <a:p>
            <a:r>
              <a:rPr lang="sl-SI" altLang="sl-SI"/>
              <a:t>-s pljuči</a:t>
            </a:r>
          </a:p>
          <a:p>
            <a:r>
              <a:rPr lang="sl-SI" altLang="sl-SI"/>
              <a:t>-skozi usta</a:t>
            </a:r>
          </a:p>
        </p:txBody>
      </p:sp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AE6796A9-2812-4D1F-8CBC-09B17CDCB64E}"/>
              </a:ext>
            </a:extLst>
          </p:cNvPr>
          <p:cNvCxnSpPr>
            <a:stCxn id="2" idx="7"/>
            <a:endCxn id="17415" idx="1"/>
          </p:cNvCxnSpPr>
          <p:nvPr/>
        </p:nvCxnSpPr>
        <p:spPr>
          <a:xfrm flipV="1">
            <a:off x="5080000" y="1585913"/>
            <a:ext cx="1220788" cy="1435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PoljeZBesedilom 15">
            <a:extLst>
              <a:ext uri="{FF2B5EF4-FFF2-40B4-BE49-F238E27FC236}">
                <a16:creationId xmlns:a16="http://schemas.microsoft.com/office/drawing/2014/main" id="{E19B640D-4806-46C1-B5D8-E54CCF592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825" y="4511675"/>
            <a:ext cx="1579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r>
              <a:rPr lang="sl-SI" altLang="sl-SI"/>
              <a:t>Uvrstitev:</a:t>
            </a:r>
          </a:p>
          <a:p>
            <a:r>
              <a:rPr lang="sl-SI" altLang="sl-SI"/>
              <a:t>-mnogoceličarji</a:t>
            </a:r>
          </a:p>
          <a:p>
            <a:r>
              <a:rPr lang="sl-SI" altLang="sl-SI"/>
              <a:t>-plazilci</a:t>
            </a:r>
          </a:p>
        </p:txBody>
      </p:sp>
      <p:cxnSp>
        <p:nvCxnSpPr>
          <p:cNvPr id="21" name="Raven puščični povezovalnik 20">
            <a:extLst>
              <a:ext uri="{FF2B5EF4-FFF2-40B4-BE49-F238E27FC236}">
                <a16:creationId xmlns:a16="http://schemas.microsoft.com/office/drawing/2014/main" id="{69DEDDFA-5935-4413-90AD-BC9600BC262D}"/>
              </a:ext>
            </a:extLst>
          </p:cNvPr>
          <p:cNvCxnSpPr>
            <a:stCxn id="2" idx="3"/>
            <a:endCxn id="17417" idx="0"/>
          </p:cNvCxnSpPr>
          <p:nvPr/>
        </p:nvCxnSpPr>
        <p:spPr>
          <a:xfrm flipH="1">
            <a:off x="2182813" y="3836988"/>
            <a:ext cx="1522412" cy="674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9" name="PoljeZBesedilom 21">
            <a:extLst>
              <a:ext uri="{FF2B5EF4-FFF2-40B4-BE49-F238E27FC236}">
                <a16:creationId xmlns:a16="http://schemas.microsoft.com/office/drawing/2014/main" id="{AA6ABF0B-E513-46A2-A5D8-57226C98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0" y="3021013"/>
            <a:ext cx="1098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r>
              <a:rPr lang="sl-SI" altLang="sl-SI"/>
              <a:t>Sorodniki:</a:t>
            </a:r>
          </a:p>
          <a:p>
            <a:r>
              <a:rPr lang="sl-SI" altLang="sl-SI"/>
              <a:t>-vse želve</a:t>
            </a:r>
          </a:p>
        </p:txBody>
      </p:sp>
      <p:cxnSp>
        <p:nvCxnSpPr>
          <p:cNvPr id="24" name="Raven puščični povezovalnik 23">
            <a:extLst>
              <a:ext uri="{FF2B5EF4-FFF2-40B4-BE49-F238E27FC236}">
                <a16:creationId xmlns:a16="http://schemas.microsoft.com/office/drawing/2014/main" id="{86A6CE6B-63EF-460B-B593-1EA057C036ED}"/>
              </a:ext>
            </a:extLst>
          </p:cNvPr>
          <p:cNvCxnSpPr>
            <a:stCxn id="2" idx="6"/>
            <a:endCxn id="17419" idx="1"/>
          </p:cNvCxnSpPr>
          <p:nvPr/>
        </p:nvCxnSpPr>
        <p:spPr>
          <a:xfrm flipV="1">
            <a:off x="5364163" y="3344863"/>
            <a:ext cx="1931987" cy="84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1" name="PoljeZBesedilom 24">
            <a:extLst>
              <a:ext uri="{FF2B5EF4-FFF2-40B4-BE49-F238E27FC236}">
                <a16:creationId xmlns:a16="http://schemas.microsoft.com/office/drawing/2014/main" id="{4E19F9AC-5EDA-4C39-B90C-5FA06A7F7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2381250"/>
            <a:ext cx="1812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r>
              <a:rPr lang="sl-SI" altLang="sl-SI"/>
              <a:t>Življenjski prostor:</a:t>
            </a:r>
          </a:p>
          <a:p>
            <a:r>
              <a:rPr lang="sl-SI" altLang="sl-SI"/>
              <a:t>-morje</a:t>
            </a:r>
          </a:p>
          <a:p>
            <a:r>
              <a:rPr lang="sl-SI" altLang="sl-SI"/>
              <a:t>-kopno</a:t>
            </a:r>
          </a:p>
          <a:p>
            <a:r>
              <a:rPr lang="sl-SI" altLang="sl-SI"/>
              <a:t>-sladka voda</a:t>
            </a:r>
          </a:p>
        </p:txBody>
      </p:sp>
      <p:cxnSp>
        <p:nvCxnSpPr>
          <p:cNvPr id="29" name="Raven puščični povezovalnik 28">
            <a:extLst>
              <a:ext uri="{FF2B5EF4-FFF2-40B4-BE49-F238E27FC236}">
                <a16:creationId xmlns:a16="http://schemas.microsoft.com/office/drawing/2014/main" id="{B6C8B744-1C87-46DD-9936-2C5A5D9BD393}"/>
              </a:ext>
            </a:extLst>
          </p:cNvPr>
          <p:cNvCxnSpPr>
            <a:stCxn id="2" idx="2"/>
            <a:endCxn id="17421" idx="3"/>
          </p:cNvCxnSpPr>
          <p:nvPr/>
        </p:nvCxnSpPr>
        <p:spPr>
          <a:xfrm flipH="1" flipV="1">
            <a:off x="2300288" y="2981325"/>
            <a:ext cx="1119187" cy="44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3" name="PoljeZBesedilom 29">
            <a:extLst>
              <a:ext uri="{FF2B5EF4-FFF2-40B4-BE49-F238E27FC236}">
                <a16:creationId xmlns:a16="http://schemas.microsoft.com/office/drawing/2014/main" id="{CF332322-3DA3-4980-BD99-6FFFFBB31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363" y="4868863"/>
            <a:ext cx="12049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r>
              <a:rPr lang="sl-SI" altLang="sl-SI"/>
              <a:t>Deli telesa:</a:t>
            </a:r>
          </a:p>
          <a:p>
            <a:r>
              <a:rPr lang="sl-SI" altLang="sl-SI"/>
              <a:t>-oklep</a:t>
            </a:r>
          </a:p>
          <a:p>
            <a:r>
              <a:rPr lang="sl-SI" altLang="sl-SI"/>
              <a:t>-oči</a:t>
            </a:r>
          </a:p>
          <a:p>
            <a:r>
              <a:rPr lang="sl-SI" altLang="sl-SI"/>
              <a:t>-kljun</a:t>
            </a:r>
          </a:p>
          <a:p>
            <a:r>
              <a:rPr lang="sl-SI" altLang="sl-SI"/>
              <a:t>-plavuti</a:t>
            </a:r>
          </a:p>
          <a:p>
            <a:endParaRPr lang="sl-SI" altLang="sl-SI"/>
          </a:p>
        </p:txBody>
      </p:sp>
      <p:cxnSp>
        <p:nvCxnSpPr>
          <p:cNvPr id="32" name="Raven puščični povezovalnik 31">
            <a:extLst>
              <a:ext uri="{FF2B5EF4-FFF2-40B4-BE49-F238E27FC236}">
                <a16:creationId xmlns:a16="http://schemas.microsoft.com/office/drawing/2014/main" id="{71292F98-3E77-4398-B753-C38790EA26A8}"/>
              </a:ext>
            </a:extLst>
          </p:cNvPr>
          <p:cNvCxnSpPr>
            <a:stCxn id="2" idx="4"/>
            <a:endCxn id="17423" idx="0"/>
          </p:cNvCxnSpPr>
          <p:nvPr/>
        </p:nvCxnSpPr>
        <p:spPr>
          <a:xfrm>
            <a:off x="4392613" y="4005263"/>
            <a:ext cx="0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0A1E0C-374F-4FEB-B685-2E4D356E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600" dirty="0">
                <a:solidFill>
                  <a:srgbClr val="FF0000"/>
                </a:solidFill>
              </a:rPr>
              <a:t>Viri</a:t>
            </a: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BC692BDE-70DA-4EFC-890A-65FD881B8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hlinkClick r:id="rId2"/>
              </a:rPr>
              <a:t>http://sl.wikipedia.org/wiki/Morske_%C5%BEelve</a:t>
            </a:r>
            <a:endParaRPr lang="sl-SI" altLang="sl-SI"/>
          </a:p>
          <a:p>
            <a:r>
              <a:rPr lang="sl-SI" altLang="sl-SI"/>
              <a:t>Svet morski bitij Jinny Jhonson Tehniška založba Slovenije 1998</a:t>
            </a:r>
          </a:p>
          <a:p>
            <a:r>
              <a:rPr lang="sl-SI" altLang="sl-SI"/>
              <a:t>Morska obala Steve Parker Pomurska založba 1969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5AE072-6B3A-4853-AB4E-179E0FD7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>
                <a:solidFill>
                  <a:schemeClr val="accent6">
                    <a:tint val="1000"/>
                  </a:schemeClr>
                </a:solidFill>
              </a:rPr>
              <a:t>Imate še kakšna vprašanja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1EC7A77F-E62E-4CCD-A59A-A03F650A4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87852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1F7142-6E14-443F-B643-D23967F2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Uvrstitev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1FB503AA-13E3-4B58-9A41-E20336D35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Kraljestvo:živali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Deblo:chordata (strunarji)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Razred:sauropsida (plazilci)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Red:testudines (želve)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C5507532-071D-40E1-95D7-15465CF50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76250"/>
            <a:ext cx="36607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3D3D42-2724-4E65-813C-53EE42C77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7030A0"/>
                </a:solidFill>
                <a:latin typeface="Comic Sans MS" pitchFamily="66" charset="0"/>
              </a:rPr>
              <a:t>Razmnoževanje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6F35F6D8-2390-467D-A6CF-0DB53C46E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Spolno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Samica odlaga jajca na obali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Okoli 150 jajčec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Redko katere preživijo pot do morja</a:t>
            </a: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A9559BB9-3D0B-4A54-8AE9-5B914EAB3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79850"/>
            <a:ext cx="26447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>
            <a:extLst>
              <a:ext uri="{FF2B5EF4-FFF2-40B4-BE49-F238E27FC236}">
                <a16:creationId xmlns:a16="http://schemas.microsoft.com/office/drawing/2014/main" id="{39F8CDDB-CFF7-4023-99F3-C6C1D0B0D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429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8ED1FF-70D0-46A9-BA53-E13B6575E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000" dirty="0">
                <a:solidFill>
                  <a:srgbClr val="00B050"/>
                </a:solidFill>
                <a:latin typeface="Brush Script MT" pitchFamily="66" charset="0"/>
              </a:rPr>
              <a:t>Deli</a:t>
            </a:r>
            <a:r>
              <a:rPr lang="sl-SI" sz="4000" dirty="0">
                <a:solidFill>
                  <a:schemeClr val="accent6">
                    <a:tint val="1000"/>
                  </a:schemeClr>
                </a:solidFill>
                <a:latin typeface="Brush Script MT" pitchFamily="66" charset="0"/>
              </a:rPr>
              <a:t> </a:t>
            </a:r>
            <a:r>
              <a:rPr lang="sl-SI" sz="4000" dirty="0">
                <a:solidFill>
                  <a:srgbClr val="00B050"/>
                </a:solidFill>
                <a:latin typeface="Brush Script MT" pitchFamily="66" charset="0"/>
              </a:rPr>
              <a:t>telesa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7E5BDF28-05C0-4344-B7E8-92BB39D19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800"/>
              <a:t>Močne sprednje plavuti</a:t>
            </a:r>
          </a:p>
          <a:p>
            <a:r>
              <a:rPr lang="sl-SI" altLang="sl-SI" sz="2800"/>
              <a:t>Močen oklep</a:t>
            </a:r>
          </a:p>
          <a:p>
            <a:r>
              <a:rPr lang="sl-SI" altLang="sl-SI" sz="2800"/>
              <a:t>Želvin kljun</a:t>
            </a:r>
          </a:p>
          <a:p>
            <a:r>
              <a:rPr lang="sl-SI" altLang="sl-SI" sz="2800"/>
              <a:t>oči</a:t>
            </a: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E288ED50-D9DD-4A68-8251-747121FC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565400"/>
            <a:ext cx="44196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D14FF2-5712-4404-97BB-7356645BE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000" dirty="0">
                <a:solidFill>
                  <a:schemeClr val="bg2">
                    <a:lumMod val="25000"/>
                    <a:lumOff val="75000"/>
                  </a:schemeClr>
                </a:solidFill>
                <a:latin typeface="Bradley Hand ITC" pitchFamily="66" charset="0"/>
              </a:rPr>
              <a:t>Dihanje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6CD33ADF-9436-4BD9-8DFC-26EF32EF2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Z pljuči</a:t>
            </a:r>
          </a:p>
          <a:p>
            <a:r>
              <a:rPr lang="sl-SI" altLang="sl-SI"/>
              <a:t>Vsako uro morajo na površino po zrak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C9C47708-E2E0-4CC3-87F5-DA59E58B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08275"/>
            <a:ext cx="5616575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3EF3BE-78C9-49D0-8BA6-F7D8C12EA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000" dirty="0">
                <a:solidFill>
                  <a:srgbClr val="FFFF00"/>
                </a:solidFill>
                <a:latin typeface="Algerian" pitchFamily="82" charset="0"/>
              </a:rPr>
              <a:t>Predstavniki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793B98D4-86B9-44A5-A14E-CF4B0D713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Orjaška črepaha</a:t>
            </a:r>
          </a:p>
          <a:p>
            <a:r>
              <a:rPr lang="sl-SI" altLang="sl-SI"/>
              <a:t>Prava kareta</a:t>
            </a:r>
          </a:p>
          <a:p>
            <a:r>
              <a:rPr lang="sl-SI" altLang="sl-SI"/>
              <a:t>Orjaška usnjača</a:t>
            </a:r>
          </a:p>
          <a:p>
            <a:r>
              <a:rPr lang="sl-SI" altLang="sl-SI"/>
              <a:t>Glavata kareta</a:t>
            </a:r>
          </a:p>
          <a:p>
            <a:r>
              <a:rPr lang="sl-SI" altLang="sl-SI"/>
              <a:t>Zelenkasta želva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114FFF7A-4935-434B-8EEA-A9830E47D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33825"/>
            <a:ext cx="37814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>
            <a:extLst>
              <a:ext uri="{FF2B5EF4-FFF2-40B4-BE49-F238E27FC236}">
                <a16:creationId xmlns:a16="http://schemas.microsoft.com/office/drawing/2014/main" id="{414A96F6-D0FA-45BC-8E2E-316E455BA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00438"/>
            <a:ext cx="4392612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75DAC0-BE5F-4DCE-B11F-4A1AEA72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000" dirty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</a:rPr>
              <a:t>Prehranjevanje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DDC35904-A46E-4A67-97D8-FF4C86A40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Vsejede</a:t>
            </a:r>
          </a:p>
          <a:p>
            <a:r>
              <a:rPr lang="sl-SI" altLang="sl-SI"/>
              <a:t>Meduze</a:t>
            </a:r>
          </a:p>
          <a:p>
            <a:r>
              <a:rPr lang="sl-SI" altLang="sl-SI"/>
              <a:t>Školjke</a:t>
            </a:r>
          </a:p>
          <a:p>
            <a:r>
              <a:rPr lang="sl-SI" altLang="sl-SI"/>
              <a:t>Raki</a:t>
            </a:r>
          </a:p>
          <a:p>
            <a:r>
              <a:rPr lang="sl-SI" altLang="sl-SI"/>
              <a:t>Mehkužci</a:t>
            </a:r>
          </a:p>
          <a:p>
            <a:r>
              <a:rPr lang="sl-SI" altLang="sl-SI"/>
              <a:t>Nimajo zob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322CE684-0D41-4215-89FD-E3CB89972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457700"/>
            <a:ext cx="33845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>
            <a:extLst>
              <a:ext uri="{FF2B5EF4-FFF2-40B4-BE49-F238E27FC236}">
                <a16:creationId xmlns:a16="http://schemas.microsoft.com/office/drawing/2014/main" id="{10195E30-BCC6-4A4D-9721-A0040335F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57700"/>
            <a:ext cx="36734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>
            <a:extLst>
              <a:ext uri="{FF2B5EF4-FFF2-40B4-BE49-F238E27FC236}">
                <a16:creationId xmlns:a16="http://schemas.microsoft.com/office/drawing/2014/main" id="{72F0F95A-CCD0-4230-953F-40F87C45B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44675"/>
            <a:ext cx="362743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2A85C8-D8B4-4291-A125-20CE33D8A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tint val="1000"/>
                  </a:schemeClr>
                </a:solidFill>
              </a:rPr>
              <a:t>Ogroženost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D6548AC9-7689-4CC0-8EF2-05E76ABCB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Zelo ogrožene</a:t>
            </a:r>
          </a:p>
          <a:p>
            <a:r>
              <a:rPr lang="sl-SI" altLang="sl-SI"/>
              <a:t>Razlogi:</a:t>
            </a:r>
          </a:p>
          <a:p>
            <a:r>
              <a:rPr lang="sl-SI" altLang="sl-SI"/>
              <a:t>Onesnaževanje</a:t>
            </a:r>
          </a:p>
          <a:p>
            <a:r>
              <a:rPr lang="sl-SI" altLang="sl-SI"/>
              <a:t>Ribiške mreže</a:t>
            </a:r>
          </a:p>
          <a:p>
            <a:r>
              <a:rPr lang="sl-SI" altLang="sl-SI"/>
              <a:t>Gosta poselitev obal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1A0D5133-7593-4040-AFB0-4D63D5122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773238"/>
            <a:ext cx="44767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4977F3-BA87-4426-8C0E-136213F3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00B050"/>
                </a:solidFill>
              </a:rPr>
              <a:t>Sorodniki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C23A3D39-8620-4517-A54C-A2C727B01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Plazilci</a:t>
            </a:r>
          </a:p>
          <a:p>
            <a:r>
              <a:rPr lang="sl-SI" altLang="sl-SI"/>
              <a:t>Sladkovodne želve </a:t>
            </a:r>
          </a:p>
          <a:p>
            <a:endParaRPr lang="sl-SI" altLang="sl-SI"/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0F5CE066-6411-4B55-BFDC-466E2984F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565400"/>
            <a:ext cx="69596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Rogoznica">
  <a:themeElements>
    <a:clrScheme name="Rogoznic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Sredinsk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ogoznic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ogoznica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0</TotalTime>
  <Words>209</Words>
  <Application>Microsoft Office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Algerian</vt:lpstr>
      <vt:lpstr>Arial</vt:lpstr>
      <vt:lpstr>Bradley Hand ITC</vt:lpstr>
      <vt:lpstr>Britannic Bold</vt:lpstr>
      <vt:lpstr>Brush Script MT</vt:lpstr>
      <vt:lpstr>Calibri</vt:lpstr>
      <vt:lpstr>Comic Sans MS</vt:lpstr>
      <vt:lpstr>Tw Cen MT</vt:lpstr>
      <vt:lpstr>Rogoznica</vt:lpstr>
      <vt:lpstr>Morske želve</vt:lpstr>
      <vt:lpstr>Uvrstitev</vt:lpstr>
      <vt:lpstr>Razmnoževanje</vt:lpstr>
      <vt:lpstr>Deli telesa</vt:lpstr>
      <vt:lpstr>Dihanje</vt:lpstr>
      <vt:lpstr>Predstavniki</vt:lpstr>
      <vt:lpstr>Prehranjevanje</vt:lpstr>
      <vt:lpstr>Ogroženost</vt:lpstr>
      <vt:lpstr>Sorodniki</vt:lpstr>
      <vt:lpstr>Življenjski prostor</vt:lpstr>
      <vt:lpstr>Zanimivosti</vt:lpstr>
      <vt:lpstr>PowerPoint Presentation</vt:lpstr>
      <vt:lpstr>Viri</vt:lpstr>
      <vt:lpstr>Imate še kakšna vprašanja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2019-05-30T09:32:21Z</dcterms:created>
  <dcterms:modified xsi:type="dcterms:W3CDTF">2019-05-30T09:32:22Z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