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76" r:id="rId1"/>
  </p:sldMasterIdLst>
  <p:sldIdLst>
    <p:sldId id="256" r:id="rId2"/>
    <p:sldId id="257" r:id="rId3"/>
    <p:sldId id="263" r:id="rId4"/>
    <p:sldId id="264" r:id="rId5"/>
    <p:sldId id="265" r:id="rId6"/>
    <p:sldId id="266" r:id="rId7"/>
    <p:sldId id="258" r:id="rId8"/>
    <p:sldId id="259" r:id="rId9"/>
    <p:sldId id="260" r:id="rId10"/>
    <p:sldId id="261" r:id="rId11"/>
    <p:sldId id="262" r:id="rId12"/>
    <p:sldId id="267" r:id="rId13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onstantia" panose="02030602050306030303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6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l-SI"/>
              <a:t>Uredite slog podnaslova matrice</a:t>
            </a:r>
            <a:endParaRPr lang="en-US"/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4F2C8F76-CC19-494B-8896-50B14FAF4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24BB-5D5E-4E3A-9F67-B2C41DEF8C9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62F16E06-A098-4394-8E60-CB48DEA8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A263D5BD-ECEE-48B3-ACDC-66FA4041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2D66E765-8C5C-4D93-B0C7-33968AC16FA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647128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F3CCF2DE-D792-402F-93C8-507C4F81D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1A3D4-B11F-4F3E-AA8F-39A9325BB1AA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1000A59-EF51-4594-88F1-D330AF849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486662C9-A850-4198-9521-EF819C28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9346A-1766-4600-B634-677DF6F841CA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48633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1C35D902-B33B-4FC9-9B10-C27071037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AA6FD-5794-442E-BB40-E685308FD9D6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E0FA1C35-F03A-4CF1-BA99-447CA3413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8B3A14F8-9DEF-43B8-AB45-AF09DC21C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2DD20E-17D5-41CC-AAEC-C7FBEABC836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99244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F246CFDE-ECB2-4F04-9BFA-3457456B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129A2-6F91-458F-961D-88786E203B47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3D7D3FC8-4D34-4E94-ADB6-B5BDF5130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25218B2D-6C0D-480C-B4D2-1A88B4CB8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3B2E80-4AA0-4C83-B0F8-3B81ADC0E9D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54361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4B8999-81F7-4E4D-AE97-858A6DFF4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88677-BD6A-4CA3-96B8-C10712555710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23BB5-7240-4E23-AF2D-15F0F1224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CF939C-B0AD-4880-AC4E-CCA64DF4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95D05611-F428-40D3-A1A8-2602A26FD4E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35739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43E5AFFE-ACBC-40AB-92CE-95A13041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7DE45-B651-44B1-B04B-259E630E97D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A9DF8E88-1278-49B9-BF3F-7031AD29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CCEE9A54-3AB3-465C-B037-39D78DD0D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4314EB-A859-48A8-9005-6AAF7395FEF8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06221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DF4A58B4-5E47-4DE4-AB23-12C274D5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D5A1A-6A8E-4CCC-ABF5-3DE3E7ED80E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3331F854-F340-4552-9C89-80AD48B63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86A5FEDC-1632-4020-857A-D46C3ECD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58843-C5A7-4C4F-8E64-05343FA4355B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269219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F49A9144-F250-46B0-B39E-7C769B76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4EF45-D974-4C93-9E01-F06A80E4738E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E28F9592-F583-41D8-BADB-D94C81A8F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4ECC3F0E-4CF2-474C-8FB0-2F6F5EA1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EC26B-07C5-46E6-AD1A-A72E1057D7F0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4158237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D9EE7C5A-91A7-4DDB-841B-6CB7D9571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4C1E-D32C-40F5-B662-73C1A13BA311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131AE699-C410-4A6F-9BA7-072869A0D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FC9ABA59-8699-4495-8A60-E1B2EA051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37402-ABC5-43CF-9A1D-235AFB6B79C3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842241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/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1005C710-2F8E-4654-9694-177ED83B5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E9101-F3DA-4615-8E2A-84978EE9BFCB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DDE481CE-4FD0-49F9-B6FA-F90F2357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9A49F568-4059-4808-AF62-8348F067D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AB724-8D72-4E5C-84C0-6374273F3DF6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131916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CC8C99F3-753B-4576-98E5-36838AE21A38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606DF26F-B7DC-47F6-9C2C-3AA02FB2C2D6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5A56D11C-1EFF-4AF1-8FFE-44E8560A7193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89416D38-F7FA-476A-9659-35B003E38D9F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l-SI" noProof="0"/>
              <a:t>Kliknite ikono, če želite dodati sliko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E2A149E4-68CB-4F9D-B3A8-7BCB18DF7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1F01D-ED68-41B6-9E14-14F515A792CF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FB010CBF-4F0D-4AD4-ABFA-C7A66BFA3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F7E258E-F1C1-499A-A9B4-FE18C2A67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A6679143-07EE-47BF-87F6-9ECE80A0EC6D}" type="slidenum">
              <a:rPr lang="sl-SI" altLang="sl-SI"/>
              <a:pPr/>
              <a:t>‹#›</a:t>
            </a:fld>
            <a:endParaRPr lang="sl-SI" altLang="sl-SI"/>
          </a:p>
        </p:txBody>
      </p:sp>
    </p:spTree>
    <p:extLst>
      <p:ext uri="{BB962C8B-B14F-4D97-AF65-F5344CB8AC3E}">
        <p14:creationId xmlns:p14="http://schemas.microsoft.com/office/powerpoint/2010/main" val="3439942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C718FA57-4195-4B4B-A4E5-BE89CD83C3EE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208250C-D9E8-4E24-9852-F4E506A04FAB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Title Placeholder 8">
            <a:extLst>
              <a:ext uri="{FF2B5EF4-FFF2-40B4-BE49-F238E27FC236}">
                <a16:creationId xmlns:a16="http://schemas.microsoft.com/office/drawing/2014/main" id="{5EB8BC43-A7C6-4323-9A56-4B4A63A7887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 naslova matrice</a:t>
            </a:r>
            <a:endParaRPr lang="en-US" altLang="sl-SI"/>
          </a:p>
        </p:txBody>
      </p:sp>
      <p:sp>
        <p:nvSpPr>
          <p:cNvPr id="1029" name="Text Placeholder 29">
            <a:extLst>
              <a:ext uri="{FF2B5EF4-FFF2-40B4-BE49-F238E27FC236}">
                <a16:creationId xmlns:a16="http://schemas.microsoft.com/office/drawing/2014/main" id="{2A747B76-F0F0-4CAF-85E3-CAFCD00267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l-SI" altLang="sl-SI"/>
              <a:t>Uredite sloge besedila matrice</a:t>
            </a:r>
          </a:p>
          <a:p>
            <a:pPr lvl="1"/>
            <a:r>
              <a:rPr lang="sl-SI" altLang="sl-SI"/>
              <a:t>Druga raven</a:t>
            </a:r>
          </a:p>
          <a:p>
            <a:pPr lvl="2"/>
            <a:r>
              <a:rPr lang="sl-SI" altLang="sl-SI"/>
              <a:t>Tretja raven</a:t>
            </a:r>
          </a:p>
          <a:p>
            <a:pPr lvl="3"/>
            <a:r>
              <a:rPr lang="sl-SI" altLang="sl-SI"/>
              <a:t>Četrta raven</a:t>
            </a:r>
          </a:p>
          <a:p>
            <a:pPr lvl="4"/>
            <a:r>
              <a:rPr lang="sl-SI" altLang="sl-SI"/>
              <a:t>Peta raven</a:t>
            </a:r>
            <a:endParaRPr lang="en-US" altLang="sl-SI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73FEB60-209C-4BFA-B4BA-03AB6790A1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020B29-9457-4BD1-ABB8-60A8DAD648F2}" type="datetimeFigureOut">
              <a:rPr lang="sl-SI"/>
              <a:pPr>
                <a:defRPr/>
              </a:pPr>
              <a:t>30. 05. 2019</a:t>
            </a:fld>
            <a:endParaRPr lang="sl-SI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42AAECDD-3253-4F33-A9A4-D10B45A021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FD6E2FAD-1F3F-4DD1-97F4-5F12102AA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</a:defRPr>
            </a:lvl1pPr>
          </a:lstStyle>
          <a:p>
            <a:fld id="{49A36CB3-6F1E-47DC-AE37-D5841810989E}" type="slidenum">
              <a:rPr lang="sl-SI" altLang="sl-SI"/>
              <a:pPr/>
              <a:t>‹#›</a:t>
            </a:fld>
            <a:endParaRPr lang="sl-SI" altLang="sl-SI"/>
          </a:p>
        </p:txBody>
      </p:sp>
      <p:grpSp>
        <p:nvGrpSpPr>
          <p:cNvPr id="1033" name="Group 1">
            <a:extLst>
              <a:ext uri="{FF2B5EF4-FFF2-40B4-BE49-F238E27FC236}">
                <a16:creationId xmlns:a16="http://schemas.microsoft.com/office/drawing/2014/main" id="{489F6F56-9E25-406F-AF25-9ED00DBF1EF5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80E4A26D-596C-4CEF-9F27-B04DE158009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4A45D37-9CD9-4022-833D-F989F1CFC18F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891" r:id="rId2"/>
    <p:sldLayoutId id="2147483900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901" r:id="rId9"/>
    <p:sldLayoutId id="2147483897" r:id="rId10"/>
    <p:sldLayoutId id="2147483898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18F173E-9449-47B5-8578-F4D84FB939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332656"/>
            <a:ext cx="6192688" cy="103797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sz="6000" b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MORSKI PES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964BE7C-0EF3-481C-9E32-BBEAA6551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394" y="1916832"/>
            <a:ext cx="6396246" cy="46275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CFE7F5E2-D491-4C55-A3B4-4254027D7155}"/>
              </a:ext>
            </a:extLst>
          </p:cNvPr>
          <p:cNvSpPr/>
          <p:nvPr/>
        </p:nvSpPr>
        <p:spPr>
          <a:xfrm>
            <a:off x="3275856" y="1316760"/>
            <a:ext cx="30973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sl-SI" sz="28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+mn-cs"/>
              </a:rPr>
              <a:t>(</a:t>
            </a:r>
            <a:r>
              <a:rPr lang="sl-SI" sz="2800" b="1" i="1" spc="50" dirty="0" err="1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+mn-cs"/>
              </a:rPr>
              <a:t>Selachimorpha</a:t>
            </a:r>
            <a:r>
              <a:rPr lang="sl-SI" sz="28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"/>
                <a:cs typeface="+mn-cs"/>
              </a:rPr>
              <a:t>)</a:t>
            </a:r>
            <a:endParaRPr lang="sl-SI" sz="28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grada vsebine 2">
            <a:extLst>
              <a:ext uri="{FF2B5EF4-FFF2-40B4-BE49-F238E27FC236}">
                <a16:creationId xmlns:a16="http://schemas.microsoft.com/office/drawing/2014/main" id="{3F6A6D87-ABBC-4AD7-8449-408B3F66D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313" y="549275"/>
            <a:ext cx="8218487" cy="5775325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RAZMNOŽEVANJE: </a:t>
            </a:r>
            <a:r>
              <a:rPr lang="sl-SI" altLang="sl-SI">
                <a:solidFill>
                  <a:schemeClr val="bg1"/>
                </a:solidFill>
                <a:latin typeface="Arial" panose="020B0604020202020204" pitchFamily="34" charset="0"/>
              </a:rPr>
              <a:t>na več načinov: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chemeClr val="bg1"/>
                </a:solidFill>
                <a:latin typeface="Arial" panose="020B0604020202020204" pitchFamily="34" charset="0"/>
              </a:rPr>
              <a:t>ležejo jajca v ovojnici, kjer se zarodek razvija;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chemeClr val="bg1"/>
                </a:solidFill>
                <a:latin typeface="Arial" panose="020B0604020202020204" pitchFamily="34" charset="0"/>
              </a:rPr>
              <a:t>v telesu nosijo žive mladiče, ki se hranijo preko placente (posteljice);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chemeClr val="bg1"/>
                </a:solidFill>
                <a:latin typeface="Arial" panose="020B0604020202020204" pitchFamily="34" charset="0"/>
              </a:rPr>
              <a:t>v telesu nosijo jajca v ovojnici, kjer se mladiči razvijejo in nato rodijo živi.</a:t>
            </a:r>
          </a:p>
          <a:p>
            <a:endParaRPr lang="sl-SI" altLang="sl-SI">
              <a:solidFill>
                <a:schemeClr val="bg1"/>
              </a:solidFill>
            </a:endParaRPr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40C15FF0-A6E3-431B-9C7F-D5285521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213100"/>
            <a:ext cx="6083300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A3FDA5FC-7830-42CB-BECA-DEA300C28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619283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solidFill>
                  <a:schemeClr val="bg1"/>
                </a:solidFill>
              </a:rPr>
              <a:t>ZANIMIVOSTI: 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chemeClr val="bg1"/>
                </a:solidFill>
              </a:rPr>
              <a:t>Njegova najvišja hitrost je lahko tudi čez 95km/uro.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chemeClr val="bg1"/>
                </a:solidFill>
              </a:rPr>
              <a:t>Zobje se menjajo vsakih 8 do 15 dni. V celem življenju jih ima okoli 30 000.</a:t>
            </a:r>
          </a:p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sl-SI" dirty="0">
                <a:solidFill>
                  <a:schemeClr val="bg1"/>
                </a:solidFill>
              </a:rPr>
              <a:t>80% morskim psom grozi izumrtje.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4ADE2EEE-C5FD-411B-AF68-FBB9FB579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963863"/>
            <a:ext cx="5349875" cy="388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slov 1">
            <a:extLst>
              <a:ext uri="{FF2B5EF4-FFF2-40B4-BE49-F238E27FC236}">
                <a16:creationId xmlns:a16="http://schemas.microsoft.com/office/drawing/2014/main" id="{0E32F597-0363-44D2-91F0-71B5C5FA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775" y="404813"/>
            <a:ext cx="3611563" cy="1143000"/>
          </a:xfrm>
        </p:spPr>
        <p:txBody>
          <a:bodyPr/>
          <a:lstStyle/>
          <a:p>
            <a:r>
              <a:rPr lang="sl-SI" altLang="sl-SI" sz="9600">
                <a:solidFill>
                  <a:schemeClr val="bg1"/>
                </a:solidFill>
              </a:rPr>
              <a:t>KONEC</a:t>
            </a:r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08E0BD6C-6BF1-4088-94D0-536EA605E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93863"/>
            <a:ext cx="4537075" cy="499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blak 16">
            <a:extLst>
              <a:ext uri="{FF2B5EF4-FFF2-40B4-BE49-F238E27FC236}">
                <a16:creationId xmlns:a16="http://schemas.microsoft.com/office/drawing/2014/main" id="{C929346A-3662-4A74-BBD7-52562EAE0B91}"/>
              </a:ext>
            </a:extLst>
          </p:cNvPr>
          <p:cNvSpPr/>
          <p:nvPr/>
        </p:nvSpPr>
        <p:spPr>
          <a:xfrm>
            <a:off x="4067175" y="1557338"/>
            <a:ext cx="4105275" cy="165576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l-SI"/>
          </a:p>
        </p:txBody>
      </p:sp>
      <p:sp>
        <p:nvSpPr>
          <p:cNvPr id="16389" name="PoljeZBesedilom 17">
            <a:extLst>
              <a:ext uri="{FF2B5EF4-FFF2-40B4-BE49-F238E27FC236}">
                <a16:creationId xmlns:a16="http://schemas.microsoft.com/office/drawing/2014/main" id="{CE681F30-4F3C-4670-97BF-AEC1DE38A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3450" y="1844675"/>
            <a:ext cx="27543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r>
              <a:rPr lang="sl-SI" altLang="sl-SI" sz="2400">
                <a:solidFill>
                  <a:schemeClr val="bg1"/>
                </a:solidFill>
              </a:rPr>
              <a:t>SE VIDIMO NA MORJU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>
            <a:extLst>
              <a:ext uri="{FF2B5EF4-FFF2-40B4-BE49-F238E27FC236}">
                <a16:creationId xmlns:a16="http://schemas.microsoft.com/office/drawing/2014/main" id="{FD149201-8FB3-4849-A685-0E74BFFC5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813"/>
            <a:ext cx="8435975" cy="5919787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sl-SI" dirty="0">
                <a:solidFill>
                  <a:schemeClr val="bg1"/>
                </a:solidFill>
              </a:rPr>
              <a:t>DRUŽINA: hrustančnice </a:t>
            </a:r>
          </a:p>
          <a:p>
            <a:pPr marL="0" indent="0" fontAlgn="auto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sl-SI" dirty="0">
              <a:solidFill>
                <a:schemeClr val="bg1"/>
              </a:solidFill>
            </a:endParaRP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DC721DA-A408-412B-ACA0-2DDDB00A2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395413"/>
            <a:ext cx="7383462" cy="511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grada vsebine 2">
            <a:extLst>
              <a:ext uri="{FF2B5EF4-FFF2-40B4-BE49-F238E27FC236}">
                <a16:creationId xmlns:a16="http://schemas.microsoft.com/office/drawing/2014/main" id="{CE57894A-3BE7-44B9-A5B3-FBC578001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775325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VRSTE: 340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chemeClr val="bg1"/>
                </a:solidFill>
              </a:rPr>
              <a:t>Beli morski pes</a:t>
            </a:r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A297E764-C418-4CD3-805A-16627722F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552575"/>
            <a:ext cx="7620000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grada vsebine 2">
            <a:extLst>
              <a:ext uri="{FF2B5EF4-FFF2-40B4-BE49-F238E27FC236}">
                <a16:creationId xmlns:a16="http://schemas.microsoft.com/office/drawing/2014/main" id="{9ADB1C4D-AE1C-42D9-A21B-86BDA8F6A9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8483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chemeClr val="bg1"/>
                </a:solidFill>
              </a:rPr>
              <a:t>Tigrasti morski pes</a:t>
            </a:r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2C97C953-A838-49D2-8F1E-9905A5D3D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8424862" cy="573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Ograda vsebine 3">
            <a:extLst>
              <a:ext uri="{FF2B5EF4-FFF2-40B4-BE49-F238E27FC236}">
                <a16:creationId xmlns:a16="http://schemas.microsoft.com/office/drawing/2014/main" id="{432628E9-5B09-47A0-AC9A-DC7E8699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8483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chemeClr val="bg1"/>
                </a:solidFill>
              </a:rPr>
              <a:t>Morski pes kitavec</a:t>
            </a:r>
          </a:p>
        </p:txBody>
      </p:sp>
      <p:pic>
        <p:nvPicPr>
          <p:cNvPr id="9219" name="Picture 4">
            <a:extLst>
              <a:ext uri="{FF2B5EF4-FFF2-40B4-BE49-F238E27FC236}">
                <a16:creationId xmlns:a16="http://schemas.microsoft.com/office/drawing/2014/main" id="{A0F0E79D-D0B5-4BE2-B5FC-970612DA7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8351838" cy="560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grada vsebine 2">
            <a:extLst>
              <a:ext uri="{FF2B5EF4-FFF2-40B4-BE49-F238E27FC236}">
                <a16:creationId xmlns:a16="http://schemas.microsoft.com/office/drawing/2014/main" id="{356BD34F-A36B-480A-BD3C-6804C48D0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4813"/>
            <a:ext cx="8229600" cy="59197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sl-SI" altLang="sl-SI">
                <a:solidFill>
                  <a:schemeClr val="bg1"/>
                </a:solidFill>
              </a:rPr>
              <a:t>Morski pes kladvenica</a:t>
            </a:r>
          </a:p>
        </p:txBody>
      </p:sp>
      <p:pic>
        <p:nvPicPr>
          <p:cNvPr id="10243" name="Picture 2">
            <a:extLst>
              <a:ext uri="{FF2B5EF4-FFF2-40B4-BE49-F238E27FC236}">
                <a16:creationId xmlns:a16="http://schemas.microsoft.com/office/drawing/2014/main" id="{0B1AF22E-8CA7-4E63-B84B-6812FCCC3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66800"/>
            <a:ext cx="8683625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grada vsebine 2">
            <a:extLst>
              <a:ext uri="{FF2B5EF4-FFF2-40B4-BE49-F238E27FC236}">
                <a16:creationId xmlns:a16="http://schemas.microsoft.com/office/drawing/2014/main" id="{71808416-C46B-43B5-AA3C-3131F178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188" y="404813"/>
            <a:ext cx="8229600" cy="5919787"/>
          </a:xfrm>
        </p:spPr>
        <p:txBody>
          <a:bodyPr/>
          <a:lstStyle/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ZGRADBA TELESA:  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škržne reže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Nosnica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trn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plavuti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ostri zobje</a:t>
            </a:r>
          </a:p>
          <a:p>
            <a:pPr marL="0" indent="0">
              <a:buFont typeface="Wingdings 2" panose="05020102010507070707" pitchFamily="18" charset="2"/>
              <a:buNone/>
            </a:pPr>
            <a:endParaRPr lang="sl-SI" altLang="sl-SI">
              <a:solidFill>
                <a:srgbClr val="FFFFFF"/>
              </a:solidFill>
            </a:endParaRP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ŽIVLJENSKA DOBA: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sl-SI" altLang="sl-SI">
                <a:solidFill>
                  <a:srgbClr val="FFFFFF"/>
                </a:solidFill>
              </a:rPr>
              <a:t>manj kot 25 let</a:t>
            </a:r>
            <a:endParaRPr lang="sl-SI" altLang="sl-SI"/>
          </a:p>
        </p:txBody>
      </p:sp>
      <p:pic>
        <p:nvPicPr>
          <p:cNvPr id="11267" name="Picture 2">
            <a:extLst>
              <a:ext uri="{FF2B5EF4-FFF2-40B4-BE49-F238E27FC236}">
                <a16:creationId xmlns:a16="http://schemas.microsoft.com/office/drawing/2014/main" id="{18008E05-A4E9-4218-B522-D27820206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717550"/>
            <a:ext cx="5032375" cy="267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3">
            <a:extLst>
              <a:ext uri="{FF2B5EF4-FFF2-40B4-BE49-F238E27FC236}">
                <a16:creationId xmlns:a16="http://schemas.microsoft.com/office/drawing/2014/main" id="{B45BC515-4D50-4C4F-BA65-3B91377A9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500438"/>
            <a:ext cx="3095625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grada vsebine 2">
            <a:extLst>
              <a:ext uri="{FF2B5EF4-FFF2-40B4-BE49-F238E27FC236}">
                <a16:creationId xmlns:a16="http://schemas.microsoft.com/office/drawing/2014/main" id="{99DCB79B-4042-4D16-AFE0-F50CC6525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775325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ŽIVLJENSKI PROSTOR: morje</a:t>
            </a:r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EED37ABF-406A-409D-A564-D37FF8E95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628775"/>
            <a:ext cx="6284912" cy="461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grada vsebine 2">
            <a:extLst>
              <a:ext uri="{FF2B5EF4-FFF2-40B4-BE49-F238E27FC236}">
                <a16:creationId xmlns:a16="http://schemas.microsoft.com/office/drawing/2014/main" id="{5F171637-2120-4132-8084-E3943B20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76250"/>
            <a:ext cx="8229600" cy="5848350"/>
          </a:xfrm>
        </p:spPr>
        <p:txBody>
          <a:bodyPr/>
          <a:lstStyle/>
          <a:p>
            <a:r>
              <a:rPr lang="sl-SI" altLang="sl-SI">
                <a:solidFill>
                  <a:schemeClr val="bg1"/>
                </a:solidFill>
              </a:rPr>
              <a:t>PREHRANJEVANJE: mehkužci, raki in planktoni</a:t>
            </a:r>
          </a:p>
        </p:txBody>
      </p:sp>
      <p:pic>
        <p:nvPicPr>
          <p:cNvPr id="13315" name="Picture 4">
            <a:extLst>
              <a:ext uri="{FF2B5EF4-FFF2-40B4-BE49-F238E27FC236}">
                <a16:creationId xmlns:a16="http://schemas.microsoft.com/office/drawing/2014/main" id="{0F10831E-3E06-451C-9F2F-14B2EF7CB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0" t="10054" r="12234" b="3069"/>
          <a:stretch>
            <a:fillRect/>
          </a:stretch>
        </p:blipFill>
        <p:spPr bwMode="auto">
          <a:xfrm>
            <a:off x="323850" y="1052513"/>
            <a:ext cx="3816350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2">
            <a:extLst>
              <a:ext uri="{FF2B5EF4-FFF2-40B4-BE49-F238E27FC236}">
                <a16:creationId xmlns:a16="http://schemas.microsoft.com/office/drawing/2014/main" id="{423FAF61-8AFA-47EC-A861-F06601A0E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613" y="3141663"/>
            <a:ext cx="5005387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ote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Potek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</Words>
  <Application>Microsoft Office PowerPoint</Application>
  <PresentationFormat>On-screen Show (4:3)</PresentationFormat>
  <Paragraphs>29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Constantia</vt:lpstr>
      <vt:lpstr>Wingdings</vt:lpstr>
      <vt:lpstr>Wingdings 2</vt:lpstr>
      <vt:lpstr>Potek</vt:lpstr>
      <vt:lpstr>MORSKI 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KONEC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modified xsi:type="dcterms:W3CDTF">2019-05-30T09:32:30Z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RL">
    <vt:lpwstr>https://dijaski.net</vt:lpwstr>
  </property>
</Properties>
</file>