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660066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C9554AF-047D-4B29-99F2-57615581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C106-C929-4612-A08E-9F1C3DA7E63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B1B551E-C1CB-4AD4-BDE9-A01C8FEA4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53FB5B4-8226-427C-8C72-46AF9F04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78525-5038-4003-910A-F47E594471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420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B28B794-C290-43BE-ADF9-4C140E5C8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A5548-33B9-4F03-8535-E39595DAA19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55F3781-C994-4861-85F9-E7087180F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E4102A0-3267-46E8-8183-831A94AD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F7C43-2E7F-4545-89BE-C4D5EAF793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8357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FF16F8D-B5DD-4088-8142-CB50FEB1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F8ADA-4B92-46C1-BEAB-AFD587D39F6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1EAA9DD-C159-4B2C-972C-9212B8D4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84CCC2F-AC42-4389-9AA9-1A746502F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9EFC9-4728-4223-940F-047C407101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217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86F1299-84A5-4396-ABB7-1B88CFBC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A2FFA-A640-4941-B32E-A71FBAE7072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662CDC5-F3A2-4F85-8FCA-4F66C3F3E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19F5FFA-5A5C-45E0-80A5-1C204E3D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DBB1A-4C50-4139-93E1-46A0A109C44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373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AD30836-4D41-4776-8EA0-178624DA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B3CA8-34F2-473A-B5F8-DC35AF0616E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7A02DE7-D4CD-47B8-AE0F-B0D033BE3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43534EF-3682-4B75-B3B6-BDA2AF44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745FB-7BF7-44A4-8A0A-FF38AE7591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069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8746C8AE-3133-4C26-977F-EFAEB568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347D4-D932-4E5C-80F5-51E5AACFA91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51537A6-645B-48B0-B8A5-38A8C89B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E9F9E1C-F763-48A7-AA84-3357FAD77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9B25F-396D-4073-9F06-96FC60AD30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356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8EC8CF63-B09C-4566-AB5F-E4C11C01A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EDFB0-C298-42BB-8E48-508F36BA444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8C67E7D1-39A3-45E7-80DE-DD9F0E68B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582E3C01-5B9E-4F07-98D3-605DACA2A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00ADA-EB20-4904-81AA-70147D6BA6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850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01C85421-FFBB-48E4-8F3B-4A0FD2BB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7D33-58BD-487A-8A0F-A1DC71371B1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6CF16007-5C5E-4DEE-A104-4E6AC3F3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CB5B3CEA-F5F7-415F-8BC3-575F84EB0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D6AED-6821-4E19-801C-57A48925DF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342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CD2E4603-8A84-4313-844A-C1B76A727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116C-2B54-4FBC-9056-F0434B6E623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11854926-A78A-42F6-B638-C69F6DCD7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5AE6A09F-8B5F-4C05-AF5E-B3D0274A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D65FC-2C11-433C-9B43-FEAFC68025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537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11A5C7D-9C76-402F-8A34-6C046341A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AC98D-F97C-4511-B036-20F5E28F60B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334C710C-8B6B-4201-8E60-9A474624F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009DD21-9215-481C-9DC4-DF37A128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92F58-5AAE-4EA1-93D4-010D8E16AE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545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5AD7A9EC-F239-4D05-9728-AAD07C19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D1B1-A51A-4C3E-BEB6-3C1438DB4B4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45E18AE-35EB-4F64-96E2-9F62E96F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DA9BE23-7658-445A-A528-E600AAE1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66262-73D6-4CF2-B336-09CE5607C7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549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DBF8FCD2-927C-4FD1-85CD-5EF5E4B075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B6D5A294-FFA7-4886-BA46-1E49F87B7F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4AF6862-E202-469B-9E13-CE0C19D5E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0D169C-6970-489C-A239-9DBC5996121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4851B27-4C59-4A4B-8978-151DDF7EF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154EA9B-73C8-42D2-ADEF-8164486D3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D4D96F-09F1-454B-805E-85F23E27A58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7D747998-6D13-432C-9A10-6148BBC341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7200"/>
              <a:t>Natura 2000</a:t>
            </a:r>
          </a:p>
        </p:txBody>
      </p:sp>
      <p:sp>
        <p:nvSpPr>
          <p:cNvPr id="2051" name="Podnaslov 2">
            <a:extLst>
              <a:ext uri="{FF2B5EF4-FFF2-40B4-BE49-F238E27FC236}">
                <a16:creationId xmlns:a16="http://schemas.microsoft.com/office/drawing/2014/main" id="{19603A9C-9893-42DD-8B57-32F81B0FC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572125"/>
            <a:ext cx="6400800" cy="571500"/>
          </a:xfrm>
        </p:spPr>
        <p:txBody>
          <a:bodyPr/>
          <a:lstStyle/>
          <a:p>
            <a:r>
              <a:rPr lang="sl-SI" altLang="sl-SI">
                <a:solidFill>
                  <a:schemeClr val="tx1"/>
                </a:solidFill>
              </a:rPr>
              <a:t> </a:t>
            </a:r>
            <a:endParaRPr lang="sl-SI" altLang="sl-SI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EDC592A5-D866-4835-B2C9-3A8AD3AA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600">
                <a:solidFill>
                  <a:srgbClr val="FF0066"/>
                </a:solidFill>
              </a:rPr>
              <a:t>O Naturi 2000: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202147D-5380-4C11-B4C2-00A1A7459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200" dirty="0">
                <a:solidFill>
                  <a:srgbClr val="FF0066"/>
                </a:solidFill>
              </a:rPr>
              <a:t>Je evropsko omrežje posebnih varstvenih območij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4200" dirty="0">
                <a:solidFill>
                  <a:srgbClr val="FF0066"/>
                </a:solidFill>
              </a:rPr>
              <a:t>Njen cilj je ohraniti biotsko raznovrstnost za naslednje rodove, ohranjati  živalske in rastlinske vrste ter habitate, ki so redki ali pa že ogroženi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4200" dirty="0">
                <a:solidFill>
                  <a:srgbClr val="FF0066"/>
                </a:solidFill>
              </a:rPr>
              <a:t>Slovenija je ob pridružitvi Evropski uniji  že določila seznam naravnih območij</a:t>
            </a:r>
          </a:p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F42A993E-8705-4A5E-B57B-52480DE5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C00000"/>
                </a:solidFill>
              </a:rPr>
              <a:t>Živalske vrste: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6E419199-97BA-4489-B7F9-9594F0204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C00000"/>
                </a:solidFill>
              </a:rPr>
              <a:t>Dvoživke-6 vrst</a:t>
            </a:r>
          </a:p>
          <a:p>
            <a:r>
              <a:rPr lang="sl-SI" altLang="sl-SI">
                <a:solidFill>
                  <a:srgbClr val="C00000"/>
                </a:solidFill>
              </a:rPr>
              <a:t>Ribe-35 vrst</a:t>
            </a:r>
          </a:p>
          <a:p>
            <a:r>
              <a:rPr lang="sl-SI" altLang="sl-SI">
                <a:solidFill>
                  <a:srgbClr val="C00000"/>
                </a:solidFill>
              </a:rPr>
              <a:t>Ptice-102 vrsti</a:t>
            </a:r>
          </a:p>
          <a:p>
            <a:r>
              <a:rPr lang="sl-SI" altLang="sl-SI">
                <a:solidFill>
                  <a:srgbClr val="C00000"/>
                </a:solidFill>
              </a:rPr>
              <a:t>Nevretenčarji-43 vrst</a:t>
            </a:r>
          </a:p>
          <a:p>
            <a:r>
              <a:rPr lang="sl-SI" altLang="sl-SI">
                <a:solidFill>
                  <a:srgbClr val="C00000"/>
                </a:solidFill>
              </a:rPr>
              <a:t>Sesalci-38 vrst</a:t>
            </a:r>
          </a:p>
          <a:p>
            <a:r>
              <a:rPr lang="sl-SI" altLang="sl-SI">
                <a:solidFill>
                  <a:srgbClr val="C00000"/>
                </a:solidFill>
              </a:rPr>
              <a:t>Plazilci-7 vrst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5C534E59-A83B-4D8B-BCD9-B193CF762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6600FF"/>
                </a:solidFill>
              </a:rPr>
              <a:t> </a:t>
            </a:r>
            <a:r>
              <a:rPr lang="sl-SI" altLang="sl-SI" sz="5400">
                <a:solidFill>
                  <a:srgbClr val="6600FF"/>
                </a:solidFill>
              </a:rPr>
              <a:t>Rastlinske vrste: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AEC04CA0-8147-4800-84B8-3F1E30BF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4400">
                <a:solidFill>
                  <a:srgbClr val="6600FF"/>
                </a:solidFill>
              </a:rPr>
              <a:t>Cvetnice in praprotnice- 27 vrst (kranjska sita, lepi čeveljc, alpska možina…)</a:t>
            </a:r>
          </a:p>
          <a:p>
            <a:r>
              <a:rPr lang="sl-SI" altLang="sl-SI" sz="4400">
                <a:solidFill>
                  <a:srgbClr val="6600FF"/>
                </a:solidFill>
              </a:rPr>
              <a:t>Mahovi- 5 vrst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Officeova tema</vt:lpstr>
      <vt:lpstr>Natura 2000</vt:lpstr>
      <vt:lpstr>O Naturi 2000:</vt:lpstr>
      <vt:lpstr>Živalske vrste:</vt:lpstr>
      <vt:lpstr> Rastlinske vrste: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2019-05-30T09:32:52Z</dcterms:created>
  <dcterms:modified xsi:type="dcterms:W3CDTF">2019-05-30T09:32:52Z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