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C450CB0-EFA7-4032-A251-195BCA33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47A1-27E8-4701-B3FA-6F265AE29F2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A88382E-C89F-44EE-B872-1059C107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81E44E8-5F2D-413C-998A-D18AC02B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2F17F-3ABE-4140-8B1E-2BFAFA8D3F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535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8D74B17-0871-4886-AE4D-3A402A08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E664-D029-4358-9565-9CDE2B68EB2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89DCED4-9C75-49CF-8516-C10ACE43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CF89B6F-8DD5-4242-9DFD-134211EB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FA386-946C-4B46-B02A-ECC9E69753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902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987445C-0A4F-4C03-9008-DE29D57F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15D5-7830-45B3-B670-F4C0A95D343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9F5AD2C-1154-48BA-8B51-B30A991C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61E5AB5-B9FB-4B76-8757-B63428F7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4321-DBD5-4423-B33F-D873DB9EB1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941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1BC7E92-C395-4123-BD86-A3EBAC2A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7327-FB65-4915-8CD0-1EA554C20C3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6A36E3A-FAC1-448E-BD65-7E4E99F8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FC9F8DD-BA20-4BF7-9E05-78635CC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92D32-D899-4C7F-83F8-B09A4ACEA8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011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37916AD-141A-4C05-A4D9-BAD78B58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97F9-6940-4848-94AB-DF1E24DF4D0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D8A0991-F03F-4594-BA89-BD8F3A73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65FC583-3CE5-40E3-B09E-7DB9D3E0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A40C-51B8-4700-A292-1198A61B3A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506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6969930-0D9E-4C84-A379-5D11BE11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5255-B5EA-4FC7-B320-5B62496CB74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A8C5E82-7029-424F-A8A7-64C9ECAC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958DA61-3FBE-48A7-9660-0FACE2E7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B927-2560-467E-A83A-DFF63F4877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86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D466B94-9316-4288-B762-FF1DCFE8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4E0E-E545-4FCA-A107-5F7EF371D61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68E49C4-4801-4985-9391-EBF96060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9645F9A5-4BA9-46AC-BC4E-594877D6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8CF3-3A3D-4F8A-8F76-7BDB284200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79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C1F8ED03-3F8F-4E65-86E6-A39EA7ED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0314-A026-4B21-BE6D-95EF240969B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2436004-7D1B-4C06-9A03-25D5A5E7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CCCF690-30CC-4749-84E4-A133B5EC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2914F-7F7C-4214-A782-0ACB4E9B4C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701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F80120A2-D23E-4BD3-B699-3A9AB7F7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A625-5F51-4C67-A48E-CE137D284E3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88E9050-25F0-4389-AABB-8002D9DC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D70DFEF7-0AEF-4486-B9EF-50AEE183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1B0DB-CAE8-4440-8442-E9489F4740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43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BD6B4EB-C111-485E-83DD-9CD3F7CF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0E38-AB3B-4E30-B7D7-6046F6209D9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90DA1AC-F756-4EA5-B810-62E3849A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047EB99-9F53-46AE-9910-4BD8C2A3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3295-8BE5-46D1-89C2-5A8866345C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593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94D0F57-D9E5-451E-90BB-15DE1EC7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0EB9-4793-438A-BE72-AF2D6DEC483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8403AC6-37BE-4083-848B-D7B10725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600CACF-D427-4913-8471-A307D5F1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999D-16D3-4C54-BC12-F99E71BB8C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092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253F"/>
            </a:gs>
            <a:gs pos="50000">
              <a:srgbClr val="558ED5"/>
            </a:gs>
            <a:gs pos="100000">
              <a:srgbClr val="93CDD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463C5B44-DB6B-4002-AFF5-D2468989FE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3CABE7B-BB69-4FAC-AAC0-5778A0632B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3A1BAF1-BA89-4657-91BA-C7029C0BD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D3C72-09A9-471D-B9BA-7F0A2233284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A284685-B1E1-40C0-998D-33DEA9E95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12EA993-A95B-4C6C-9051-EEA778E53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EB39EF-1ECC-4C3B-8184-8ED269C999E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naravoslovje6/1559/index4.html" TargetMode="External"/><Relationship Id="rId2" Type="http://schemas.openxmlformats.org/officeDocument/2006/relationships/hyperlink" Target="http://mss.svarog.si/biologija/index.php?page_id=793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CAD76-FD66-4DDB-BE75-D3D6CE217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620713"/>
            <a:ext cx="84582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ODNOSI MED ORGANIZMI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6D91F32-56F6-49F3-BF12-FCDC6E03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40544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908719F-7181-4DB4-B900-C1AB62A5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417671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34266-9033-44C1-8E41-858AC0C6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VIRI: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533C05B-F472-4F53-B48D-E4BA3EA5B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2"/>
              </a:rPr>
              <a:t>http://mss.svarog.si/biologija/index.php?page_id=7930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(24.5.2015)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https://eucbeniki.sio.si/naravoslovje6/1559/index4.html</a:t>
            </a:r>
            <a:r>
              <a:rPr lang="sl-SI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l-SI" dirty="0">
                <a:solidFill>
                  <a:srgbClr val="4BACC6">
                    <a:lumMod val="20000"/>
                    <a:lumOff val="80000"/>
                  </a:srgbClr>
                </a:solidFill>
              </a:rPr>
              <a:t>(24.5.2015)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rgbClr val="4BACC6">
                  <a:lumMod val="20000"/>
                  <a:lumOff val="80000"/>
                </a:srgb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F0409C-406A-43A1-BCA2-2C26454A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HVALA ZA POZORNOST!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E59BD4-209B-4F27-B23D-8BE84437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ODNOSI MED ORGANIZMI ISTE VRSTE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A949EB-1C72-47B8-BC78-6251AC22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Živali, ki živijo v večjih skupinah.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77558B00-7738-410D-8267-367F9700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4413"/>
            <a:ext cx="3959225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C0FA0F1A-1A26-4B20-BF55-E79BFCCB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78263"/>
            <a:ext cx="42481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F5122E-6BAE-410D-9708-8494781A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76250"/>
            <a:ext cx="8686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ODNOSI MED ORGANIZMI RAZLIČNIH VRST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933644A-0F30-4023-9F9F-4668A743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Tekmovanje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Plenilstvo</a:t>
            </a: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Zajedavstvo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Sožitje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Sodelovanje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Priskledništvo</a:t>
            </a: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8E37EADC-F119-4DC9-A1E8-1D0292B0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36734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E1F5E-D931-44E8-8755-15855DEC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Tekmovanje ali </a:t>
            </a: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kompeticija</a:t>
            </a: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4007BB-A7C7-41FF-A32E-CA3030DF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Škodo utrpita obe vrsti.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Prostor, hrana, voda, svetloba…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98462234-3FB6-45FB-9B8E-C865FE0D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414178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7E4BB573-4400-4BEA-93AA-11F8E8FA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573463"/>
            <a:ext cx="42830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A1F94D-24B5-4BFD-AF0B-2416FDD6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85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Plenilstvo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ali </a:t>
            </a: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predatorstvo</a:t>
            </a: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6FCDA2F-6D0C-418A-B3AE-621D519B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Plenilci imajo korist, žrtev pa škodo.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Večji organizmi plenijo manjše.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7FC186A5-F69A-44F6-BC01-A71C4A857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533650"/>
            <a:ext cx="3719513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13B3D94A-9FBF-4333-B805-24C904DC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84675"/>
            <a:ext cx="3744913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Domač\Desktop\SLIKE 2015\PTICE\RSCN0283.JPG">
            <a:extLst>
              <a:ext uri="{FF2B5EF4-FFF2-40B4-BE49-F238E27FC236}">
                <a16:creationId xmlns:a16="http://schemas.microsoft.com/office/drawing/2014/main" id="{D01BD93E-003A-4B66-B01B-23F2B1C3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26442"/>
            <a:ext cx="3552400" cy="2664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A7336-77C5-466D-99F9-067061E0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Zajedavstvo ali </a:t>
            </a: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paratizem</a:t>
            </a: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F04ABCA-62BD-4B1D-9BF7-B0A1AFAFC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Zajedalci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imajo korist, gostitelji pa škodo.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Notranji </a:t>
            </a: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zajedalci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(bakterije, glive, virusi)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Zunanji </a:t>
            </a: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zajedalci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(klop, pijavke, bela omela)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465F7705-ED35-4E34-8EBC-1107690C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429000"/>
            <a:ext cx="341947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435554DE-21D3-4D66-A36D-BE43C445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2150"/>
            <a:ext cx="3455988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>
            <a:extLst>
              <a:ext uri="{FF2B5EF4-FFF2-40B4-BE49-F238E27FC236}">
                <a16:creationId xmlns:a16="http://schemas.microsoft.com/office/drawing/2014/main" id="{7E99D660-20D8-4E4F-A027-BA91E3DA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429000"/>
            <a:ext cx="2462213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F8E53D-BBE8-4A31-AC17-F81EBCBA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Sožitje ali simbioza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BA79AF2-DA55-488F-B226-6D775427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Oba organizma imata korist.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Mikoriza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(glive in drevje)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Lišaji (glive in bakterije)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8E928210-A15A-40EF-B184-62EB86FF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429000"/>
            <a:ext cx="381000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B03379F6-CA54-4E20-A575-F3ACE1BE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341438"/>
            <a:ext cx="3322638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059C8472-CFF8-4E96-9A57-5130F135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4005263"/>
            <a:ext cx="3517900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62E770-DD70-48B3-9F72-94B2F36D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Sodelovanje ali </a:t>
            </a: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protokooperacija</a:t>
            </a: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58E04DE-D9B5-4C50-AF63-B0E2883D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Obe vrsti imata korist.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Vrste med seboj niso tako odvisne kot pri simbiozi.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Sobivanje organizmov v velikih čredah.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22D97F08-D106-4A18-9919-72116758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32200"/>
            <a:ext cx="4824412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692B6-134B-49D6-BBDB-C622E989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44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Priskledništvo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ali </a:t>
            </a: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komenzalizem</a:t>
            </a: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D3E512-6946-4A36-8597-BF8B6DA8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Ena vrsta ima korist, na drugo pa ne vpliva.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Prisledniki</a:t>
            </a:r>
            <a:r>
              <a:rPr lang="sl-SI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so pogosto mrhovinarji (hranijo se s plenom plenilca, ko se odmakne od njega).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DEC40D55-9FD0-4544-85CD-F0B23581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46463"/>
            <a:ext cx="276066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72F2CEB4-8290-4309-AA2C-E800F706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657600"/>
            <a:ext cx="56927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Officeova tema</vt:lpstr>
      <vt:lpstr>ODNOSI MED ORGANIZMI</vt:lpstr>
      <vt:lpstr>ODNOSI MED ORGANIZMI ISTE VRSTE</vt:lpstr>
      <vt:lpstr>ODNOSI MED ORGANIZMI RAZLIČNIH VRST</vt:lpstr>
      <vt:lpstr>Tekmovanje ali kompeticija</vt:lpstr>
      <vt:lpstr>Plenilstvo ali predatorstvo</vt:lpstr>
      <vt:lpstr>Zajedavstvo ali paratizem</vt:lpstr>
      <vt:lpstr>Sožitje ali simbioza</vt:lpstr>
      <vt:lpstr>Sodelovanje ali protokooperacija</vt:lpstr>
      <vt:lpstr>Priskledništvo ali komenzalizem</vt:lpstr>
      <vt:lpstr>VIRI: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2019-05-30T09:33:16Z</dcterms:created>
  <dcterms:modified xsi:type="dcterms:W3CDTF">2019-05-30T09:33:17Z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