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l-SI"/>
    </a:defPPr>
    <a:lvl1pPr algn="ctr" rtl="0" fontAlgn="base">
      <a:spcBef>
        <a:spcPct val="20000"/>
      </a:spcBef>
      <a:spcAft>
        <a:spcPct val="0"/>
      </a:spcAft>
      <a:defRPr sz="32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32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32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32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32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empus Sans ITC" panose="04020404030D07020202" pitchFamily="8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6C4CB4"/>
    <a:srgbClr val="FFFF00"/>
    <a:srgbClr val="777777"/>
    <a:srgbClr val="FF9900"/>
    <a:srgbClr val="FF00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3" autoAdjust="0"/>
  </p:normalViewPr>
  <p:slideViewPr>
    <p:cSldViewPr>
      <p:cViewPr varScale="1">
        <p:scale>
          <a:sx n="106" d="100"/>
          <a:sy n="106" d="100"/>
        </p:scale>
        <p:origin x="168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B3A25-C5E1-4041-9EE8-CE2961050D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7E803F-062C-4BCE-B1A9-721593718B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F67F9-9F47-4796-B34D-1062A0003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82805-3504-419E-9C82-DE8AB6220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22FB1-512E-4843-AF1F-9864B6232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3E411-3206-4180-BB83-52280165AC3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26421309"/>
      </p:ext>
    </p:extLst>
  </p:cSld>
  <p:clrMapOvr>
    <a:masterClrMapping/>
  </p:clrMapOvr>
  <p:transition>
    <p:fade thruBlk="1"/>
    <p:sndAc>
      <p:stSnd>
        <p:snd r:embed="rId1" name="projctor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D5D66-9D80-4F7C-8155-BE32F7091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7AB56-4B8E-48BD-815B-F6D82676D1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11951-1BF0-4CBC-84BE-B73899E0D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AEA2F-9DA2-4367-986A-43A918E2C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1363E-512D-406C-9624-74F4703E7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2FFF1-6CA4-4D8C-B494-CE668CB80BD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73938407"/>
      </p:ext>
    </p:extLst>
  </p:cSld>
  <p:clrMapOvr>
    <a:masterClrMapping/>
  </p:clrMapOvr>
  <p:transition>
    <p:fade thruBlk="1"/>
    <p:sndAc>
      <p:stSnd>
        <p:snd r:embed="rId1" name="projctor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72A3BB-1FC1-4240-9B72-6B4B780689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E94657-7F09-496F-9AE0-F11A482DF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2B0EB-56AD-401A-A218-F893B2D8A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9D469-8643-4B69-ACAF-A473AD83C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F8385-3AF6-444C-BA93-856F2BF5F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77336-3F5B-4D0E-AEC9-EE35CE1D0BE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17930106"/>
      </p:ext>
    </p:extLst>
  </p:cSld>
  <p:clrMapOvr>
    <a:masterClrMapping/>
  </p:clrMapOvr>
  <p:transition>
    <p:fade thruBlk="1"/>
    <p:sndAc>
      <p:stSnd>
        <p:snd r:embed="rId1" name="projctor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9D508-DF3B-4F01-9623-B140B44BE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FC10B81A-D925-4C49-8F86-0BEC4E33AE53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902CFA-1641-4F79-A446-A95387B27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87E20C-D74C-4463-88BD-EF38927EEB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62598B-935D-42F3-B398-E4B6D3108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E55FD-0E49-499D-A9A3-F2A569307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10D3903-9831-49C6-AEBA-E390B464A8C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39086834"/>
      </p:ext>
    </p:extLst>
  </p:cSld>
  <p:clrMapOvr>
    <a:masterClrMapping/>
  </p:clrMapOvr>
  <p:transition>
    <p:fade thruBlk="1"/>
    <p:sndAc>
      <p:stSnd>
        <p:snd r:embed="rId1" name="projctor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F0903-0039-4FD9-8E51-7C8BBE5CB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7ACA6-6D69-451D-8686-19110DABC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31E71-8CC3-41E9-A749-21704FD9A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71073-FAB8-4C08-BADC-A114821EF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AF5A3-30CA-45C8-BFA6-082DF5513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C50F7-155A-4516-B60B-285FB83B709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43747996"/>
      </p:ext>
    </p:extLst>
  </p:cSld>
  <p:clrMapOvr>
    <a:masterClrMapping/>
  </p:clrMapOvr>
  <p:transition>
    <p:fade thruBlk="1"/>
    <p:sndAc>
      <p:stSnd>
        <p:snd r:embed="rId1" name="projctor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0AA66-BC9A-4EB7-B2A5-25AA06A69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803F2-9134-4941-8730-0F2AF3D0D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C9CB5-FC65-4492-AE8B-196340FC2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43F52-BC36-42B9-B197-631655FF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E9635-9056-405B-BAE9-36BE2509C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842DB-E2B7-49A7-AFCA-0A2D20CBF36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54633346"/>
      </p:ext>
    </p:extLst>
  </p:cSld>
  <p:clrMapOvr>
    <a:masterClrMapping/>
  </p:clrMapOvr>
  <p:transition>
    <p:fade thruBlk="1"/>
    <p:sndAc>
      <p:stSnd>
        <p:snd r:embed="rId1" name="projctor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73A8D-7F21-4228-AEA7-2837BBC17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A4302-7272-4434-B967-B1933C89C3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F05AE-7982-41C2-A29C-A761CEE001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FE7E09-DD94-49BA-84E5-DBE8A47FE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560E93-A529-4F7D-B66B-C9613DE7F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D2E0E-1F7C-45BD-BCD9-75ADC347F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A715B-A1F4-4C4D-95F8-3D751B96048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41086835"/>
      </p:ext>
    </p:extLst>
  </p:cSld>
  <p:clrMapOvr>
    <a:masterClrMapping/>
  </p:clrMapOvr>
  <p:transition>
    <p:fade thruBlk="1"/>
    <p:sndAc>
      <p:stSnd>
        <p:snd r:embed="rId1" name="projctor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F0172-9F36-4928-A2D6-E7B2876A6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4CF7B-6450-4E12-8AEC-BD9AF69F9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2B29EF-F266-4AED-9DC9-940547A64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A8863E-57F7-4DE2-9316-A49CEB30C7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FCE7FA-79B1-44A9-B611-975A9DFC41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019FC5-05E9-4D17-8032-1695E8A38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A1954D-0452-42D2-B707-08D56993E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B48920-3538-41D5-93DB-D1ECBCF4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9EB09-3EEC-4FB4-AF79-73850A57638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72051008"/>
      </p:ext>
    </p:extLst>
  </p:cSld>
  <p:clrMapOvr>
    <a:masterClrMapping/>
  </p:clrMapOvr>
  <p:transition>
    <p:fade thruBlk="1"/>
    <p:sndAc>
      <p:stSnd>
        <p:snd r:embed="rId1" name="projctor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F14BA-D6F9-4FC0-8C2C-381CDB1C0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DC7358-2CBC-4591-AEF2-134909732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018186-C505-4303-89D2-37A67EDBC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03A14E-FAE1-4082-9E5C-30EE9060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E58D6-11EF-4C7D-AE71-A73E728B859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35974324"/>
      </p:ext>
    </p:extLst>
  </p:cSld>
  <p:clrMapOvr>
    <a:masterClrMapping/>
  </p:clrMapOvr>
  <p:transition>
    <p:fade thruBlk="1"/>
    <p:sndAc>
      <p:stSnd>
        <p:snd r:embed="rId1" name="projctor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ED5015-92F5-4ADC-931E-5FBC90F80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83C43-CCD2-4A01-9140-F736B934F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A0A90-E765-41D7-B32A-C0BAC8A19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AB5FB-C8CC-459B-877B-ECDEA95E7FF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43630713"/>
      </p:ext>
    </p:extLst>
  </p:cSld>
  <p:clrMapOvr>
    <a:masterClrMapping/>
  </p:clrMapOvr>
  <p:transition>
    <p:fade thruBlk="1"/>
    <p:sndAc>
      <p:stSnd>
        <p:snd r:embed="rId1" name="projctor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8308D-68FA-4B24-A8A4-139B61C58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96090-71D0-44DE-9DED-B4F68BBDB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D385A5-0CA2-4803-B0B9-A5398AE3F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50410E-E70D-4803-A3ED-9ADAADA78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C6300-6282-4BF1-814E-EE58E535C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72427-4F4B-46A4-9B31-BBDAE8204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935DC-1BD5-4743-8703-0961E6F73EF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1851057"/>
      </p:ext>
    </p:extLst>
  </p:cSld>
  <p:clrMapOvr>
    <a:masterClrMapping/>
  </p:clrMapOvr>
  <p:transition>
    <p:fade thruBlk="1"/>
    <p:sndAc>
      <p:stSnd>
        <p:snd r:embed="rId1" name="projctor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513DF-C87E-4E05-96D9-F71D01E44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9ACDDD-38F7-429D-ABA6-F707DBE267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2AFF67-F897-4262-8C75-A962D72A2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BAA965-B4BD-43D1-8C47-23111B78F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2D3D8-E73C-4C2E-A897-8F8B96487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C61B7B-BBEB-4620-9D97-36BD90E10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97B80-F257-48BF-A14A-2EC73534517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01111170"/>
      </p:ext>
    </p:extLst>
  </p:cSld>
  <p:clrMapOvr>
    <a:masterClrMapping/>
  </p:clrMapOvr>
  <p:transition>
    <p:fade thruBlk="1"/>
    <p:sndAc>
      <p:stSnd>
        <p:snd r:embed="rId1" name="projctor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143C393-1F48-4F60-A574-B6F3C670C9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B499C63-F0D5-42D4-A911-4BB4E78BD7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text styles</a:t>
            </a:r>
          </a:p>
          <a:p>
            <a:pPr lvl="1"/>
            <a:r>
              <a:rPr lang="sl-SI" altLang="sl-SI"/>
              <a:t>Second level</a:t>
            </a:r>
          </a:p>
          <a:p>
            <a:pPr lvl="2"/>
            <a:r>
              <a:rPr lang="sl-SI" altLang="sl-SI"/>
              <a:t>Third level</a:t>
            </a:r>
          </a:p>
          <a:p>
            <a:pPr lvl="3"/>
            <a:r>
              <a:rPr lang="sl-SI" altLang="sl-SI"/>
              <a:t>Fourth level</a:t>
            </a:r>
          </a:p>
          <a:p>
            <a:pPr lvl="4"/>
            <a:r>
              <a:rPr lang="sl-SI" altLang="sl-SI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B0DBF14-C5AA-49DF-BF2B-72AB320D935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5779BD6-2AF5-4761-880E-EB7579D1572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72C2D8A-C15B-4F8C-BEB6-8AD98874E1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fld id="{7614EECB-DD6D-48EF-8631-3ACBEF48E862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 thruBlk="1"/>
    <p:sndAc>
      <p:stSnd>
        <p:snd r:embed="rId14" name="projctor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AAB9F84-D2CA-4D92-853A-5149BB12520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-171450"/>
            <a:ext cx="7772400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</a:extLst>
        </p:spPr>
        <p:txBody>
          <a:bodyPr anchor="ctr"/>
          <a:lstStyle/>
          <a:p>
            <a:r>
              <a:rPr lang="sl-SI" altLang="sl-SI" sz="3600">
                <a:solidFill>
                  <a:srgbClr val="FF0066"/>
                </a:solidFill>
                <a:latin typeface="Tempus Sans ITC" panose="04020404030D07020202" pitchFamily="82" charset="0"/>
              </a:rPr>
              <a:t>Seminarska naloga:</a:t>
            </a:r>
            <a:br>
              <a:rPr lang="sl-SI" altLang="sl-SI" sz="3600">
                <a:solidFill>
                  <a:srgbClr val="FF0066"/>
                </a:solidFill>
                <a:latin typeface="Tempus Sans ITC" panose="04020404030D07020202" pitchFamily="82" charset="0"/>
              </a:rPr>
            </a:br>
            <a:r>
              <a:rPr lang="sl-SI" altLang="sl-SI" sz="8000">
                <a:solidFill>
                  <a:srgbClr val="FF0066"/>
                </a:solidFill>
                <a:latin typeface="Tempus Sans ITC" panose="04020404030D07020202" pitchFamily="82" charset="0"/>
              </a:rPr>
              <a:t>P A J K I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0684719-3F0B-45FF-A6C7-A4666351F50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16013" y="5445125"/>
            <a:ext cx="6400800" cy="1276350"/>
          </a:xfrm>
        </p:spPr>
        <p:txBody>
          <a:bodyPr/>
          <a:lstStyle/>
          <a:p>
            <a:r>
              <a:rPr lang="sl-SI" altLang="sl-SI" sz="3200">
                <a:solidFill>
                  <a:srgbClr val="FF0066"/>
                </a:solidFill>
                <a:latin typeface="Tempus Sans ITC" panose="04020404030D07020202" pitchFamily="82" charset="0"/>
              </a:rPr>
              <a:t>IZDELALA:</a:t>
            </a:r>
          </a:p>
          <a:p>
            <a:r>
              <a:rPr lang="sl-SI" altLang="sl-SI" sz="3200">
                <a:solidFill>
                  <a:srgbClr val="FF0066"/>
                </a:solidFill>
                <a:latin typeface="Tempus Sans ITC" panose="04020404030D07020202" pitchFamily="82" charset="0"/>
              </a:rPr>
              <a:t>?</a:t>
            </a:r>
          </a:p>
        </p:txBody>
      </p:sp>
      <p:pic>
        <p:nvPicPr>
          <p:cNvPr id="2053" name="Picture 5">
            <a:hlinkClick r:id="" action="ppaction://media"/>
            <a:extLst>
              <a:ext uri="{FF2B5EF4-FFF2-40B4-BE49-F238E27FC236}">
                <a16:creationId xmlns:a16="http://schemas.microsoft.com/office/drawing/2014/main" id="{0263FDFB-6CE9-4546-9BBB-C40BD617C75E}"/>
              </a:ext>
            </a:extLst>
          </p:cNvPr>
          <p:cNvPicPr>
            <a:picLocks noRot="1" noChangeAspect="1" noChangeArrowheads="1"/>
          </p:cNvPicPr>
          <p:nvPr>
            <a:wavAudioFile r:embed="rId1" name="~PP2064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525" y="648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  <p:sndAc>
      <p:stSnd>
        <p:snd r:embed="rId3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0CF059A-ABC2-4258-8FCC-93101B77A8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71A16C41-B5AF-4AB5-9D88-7036DB2234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32772" name="Picture 4">
            <a:extLst>
              <a:ext uri="{FF2B5EF4-FFF2-40B4-BE49-F238E27FC236}">
                <a16:creationId xmlns:a16="http://schemas.microsoft.com/office/drawing/2014/main" id="{EF2E3939-52A1-47C0-9800-21A18F466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8"/>
            <a:ext cx="9144000" cy="678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  <p:sndAc>
      <p:stSnd>
        <p:snd r:embed="rId2" name="projctor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4C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D63831C-3441-4BC0-858C-B1D6403BF0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1143000"/>
          </a:xfrm>
        </p:spPr>
        <p:txBody>
          <a:bodyPr/>
          <a:lstStyle/>
          <a:p>
            <a:r>
              <a:rPr lang="sl-SI" altLang="sl-SI">
                <a:solidFill>
                  <a:srgbClr val="FF0066"/>
                </a:solidFill>
              </a:rPr>
              <a:t>Ugrizi pajkov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96F305B4-C4B9-44CB-BE8A-82BA875FA3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33797" name="Picture 5">
            <a:extLst>
              <a:ext uri="{FF2B5EF4-FFF2-40B4-BE49-F238E27FC236}">
                <a16:creationId xmlns:a16="http://schemas.microsoft.com/office/drawing/2014/main" id="{FD6BB34D-F9C0-4F13-B693-CF75B0C3C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7993062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  <p:sndAc>
      <p:stSnd>
        <p:snd r:embed="rId2" name="projctor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4C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A327062F-6A4C-4861-B533-43FE2B72F1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24746380-D71D-4C02-B238-DDFFF4F31B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34820" name="Picture 4">
            <a:extLst>
              <a:ext uri="{FF2B5EF4-FFF2-40B4-BE49-F238E27FC236}">
                <a16:creationId xmlns:a16="http://schemas.microsoft.com/office/drawing/2014/main" id="{49CA72E5-6040-436A-8F36-5C7050352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640762" cy="648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  <p:sndAc>
      <p:stSnd>
        <p:snd r:embed="rId2" name="projctor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4C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5191811E-48C8-4B73-A100-7297BBD592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C3C186C2-F350-414C-98FA-FF57D51846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35844" name="Picture 4">
            <a:extLst>
              <a:ext uri="{FF2B5EF4-FFF2-40B4-BE49-F238E27FC236}">
                <a16:creationId xmlns:a16="http://schemas.microsoft.com/office/drawing/2014/main" id="{413BD148-6C4B-4065-B8D3-B6C98132B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5888"/>
            <a:ext cx="61722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  <p:sndAc>
      <p:stSnd>
        <p:snd r:embed="rId2" name="projctor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4C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5E6C85AB-0F3F-487F-A359-73EEB8DF73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1221E64-462C-46DC-8D79-25FA517223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36868" name="Picture 4">
            <a:extLst>
              <a:ext uri="{FF2B5EF4-FFF2-40B4-BE49-F238E27FC236}">
                <a16:creationId xmlns:a16="http://schemas.microsoft.com/office/drawing/2014/main" id="{D79CA2B8-4544-45B7-A088-C1860420C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04813"/>
            <a:ext cx="6121400" cy="61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  <p:sndAc>
      <p:stSnd>
        <p:snd r:embed="rId2" name="projctor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4C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123A8958-45A7-44AA-BA58-DC5609193C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CEF7F181-DB36-482E-A344-924C0ECFB9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37892" name="Picture 4">
            <a:extLst>
              <a:ext uri="{FF2B5EF4-FFF2-40B4-BE49-F238E27FC236}">
                <a16:creationId xmlns:a16="http://schemas.microsoft.com/office/drawing/2014/main" id="{0D4DB834-70A3-490B-876D-617AB65EB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33375"/>
            <a:ext cx="4995863" cy="626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  <p:sndAc>
      <p:stSnd>
        <p:snd r:embed="rId2" name="projctor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E3E0E7D-878B-4ECB-A0E1-8C3FD26E53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18900000" scaled="1"/>
                </a:gradFill>
              </a14:hiddenFill>
            </a:ext>
          </a:extLst>
        </p:spPr>
        <p:txBody>
          <a:bodyPr/>
          <a:lstStyle/>
          <a:p>
            <a:endParaRPr lang="sl-SI" altLang="sl-SI" sz="32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fade thruBlk="1"/>
    <p:sndAc>
      <p:stSnd>
        <p:snd r:embed="rId2" name="projctor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D92FCC9-663B-4416-80DB-F243DAF739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E9EFF"/>
                    </a:gs>
                    <a:gs pos="20000">
                      <a:srgbClr val="85C2FF"/>
                    </a:gs>
                    <a:gs pos="35000">
                      <a:srgbClr val="C4D6EB"/>
                    </a:gs>
                    <a:gs pos="50000">
                      <a:srgbClr val="FFEBFA"/>
                    </a:gs>
                    <a:gs pos="65000">
                      <a:srgbClr val="C4D6EB"/>
                    </a:gs>
                    <a:gs pos="80001">
                      <a:srgbClr val="85C2FF"/>
                    </a:gs>
                    <a:gs pos="100000">
                      <a:srgbClr val="5E9EFF"/>
                    </a:gs>
                  </a:gsLst>
                  <a:lin ang="18900000" scaled="1"/>
                </a:gradFill>
              </a14:hiddenFill>
            </a:ext>
          </a:extLst>
        </p:spPr>
        <p:txBody>
          <a:bodyPr/>
          <a:lstStyle/>
          <a:p>
            <a:endParaRPr lang="sl-SI" altLang="sl-SI" sz="3200">
              <a:solidFill>
                <a:srgbClr val="FF99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ADEE210F-C076-4D6D-939F-B35C3209AD4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sl-SI" altLang="sl-SI" sz="2800"/>
          </a:p>
        </p:txBody>
      </p:sp>
    </p:spTree>
  </p:cSld>
  <p:clrMapOvr>
    <a:masterClrMapping/>
  </p:clrMapOvr>
  <p:transition>
    <p:fade thruBlk="1"/>
    <p:sndAc>
      <p:stSnd>
        <p:snd r:embed="rId2" name="projctor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5B72CB2-8196-4E1D-B00C-31B5C37645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EBFA"/>
                    </a:gs>
                    <a:gs pos="30000">
                      <a:srgbClr val="C4D6EB"/>
                    </a:gs>
                    <a:gs pos="60001">
                      <a:srgbClr val="85C2FF"/>
                    </a:gs>
                    <a:gs pos="100000">
                      <a:srgbClr val="5E9EFF"/>
                    </a:gs>
                  </a:gsLst>
                  <a:lin ang="2700000" scaled="1"/>
                </a:gradFill>
              </a14:hiddenFill>
            </a:ext>
          </a:extLst>
        </p:spPr>
        <p:txBody>
          <a:bodyPr/>
          <a:lstStyle/>
          <a:p>
            <a:endParaRPr lang="sl-SI" altLang="sl-SI" sz="3200">
              <a:solidFill>
                <a:srgbClr val="F8F8F8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fade thruBlk="1"/>
    <p:sndAc>
      <p:stSnd>
        <p:snd r:embed="rId2" name="projctor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A3A9F37F-E934-444F-ACEF-D51664DCE2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51B14A4-15D1-4B1F-8E5E-6C71CD225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id="{931CF370-22A6-4018-AF8A-89511CC84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9251950" cy="692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  <p:sndAc>
      <p:stSnd>
        <p:snd r:embed="rId2" name="projctor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5586B15B-B05C-45C3-A7BA-13090848AB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8AEEAD87-162A-423F-8B85-1031C1B141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id="{5960F430-D47E-4B37-AEFD-B9ADC8541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  <p:sndAc>
      <p:stSnd>
        <p:snd r:embed="rId2" name="projctor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1C3949C9-FA6D-48B3-9064-35EF3D8219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153DBAD1-7A50-44B6-B7D4-470FD37516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29700" name="Picture 4">
            <a:extLst>
              <a:ext uri="{FF2B5EF4-FFF2-40B4-BE49-F238E27FC236}">
                <a16:creationId xmlns:a16="http://schemas.microsoft.com/office/drawing/2014/main" id="{D6BD1E20-9DFA-42D1-87B7-76F46B68A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  <p:sndAc>
      <p:stSnd>
        <p:snd r:embed="rId2" name="projctor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570A26BC-132D-4818-B4FF-6B4D4475A8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5D58545D-0F9F-46D7-BF4F-027BA4B9C3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30724" name="Picture 4">
            <a:extLst>
              <a:ext uri="{FF2B5EF4-FFF2-40B4-BE49-F238E27FC236}">
                <a16:creationId xmlns:a16="http://schemas.microsoft.com/office/drawing/2014/main" id="{BEB9AEBC-A7BE-4375-941F-48862E4E0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  <p:sndAc>
      <p:stSnd>
        <p:snd r:embed="rId2" name="projctor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4EADEEB5-0801-4D4C-932B-83981863B4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D9E51DCF-C44B-40D2-BE69-EA21E99BB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31748" name="Picture 4">
            <a:extLst>
              <a:ext uri="{FF2B5EF4-FFF2-40B4-BE49-F238E27FC236}">
                <a16:creationId xmlns:a16="http://schemas.microsoft.com/office/drawing/2014/main" id="{F6CB36AE-C649-46B4-AC7E-6E901DE2E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  <p:sndAc>
      <p:stSnd>
        <p:snd r:embed="rId2" name="projctor.wav"/>
      </p:stSnd>
    </p:sndAc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sl-SI" altLang="sl-SI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anose="04020404030D07020202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sl-SI" altLang="sl-SI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anose="04020404030D07020202" pitchFamily="8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On-screen Show (4:3)</PresentationFormat>
  <Paragraphs>4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Comic Sans MS</vt:lpstr>
      <vt:lpstr>Tempus Sans ITC</vt:lpstr>
      <vt:lpstr>Times New Roman</vt:lpstr>
      <vt:lpstr>Default Design</vt:lpstr>
      <vt:lpstr>Seminarska naloga: P A J K 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Ugrizi pajkov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2019-05-30T09:34:11Z</dcterms:created>
  <dcterms:modified xsi:type="dcterms:W3CDTF">2019-05-30T09:34:12Z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