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6"/>
  </p:notesMasterIdLst>
  <p:sldIdLst>
    <p:sldId id="256" r:id="rId2"/>
    <p:sldId id="257" r:id="rId3"/>
    <p:sldId id="266" r:id="rId4"/>
    <p:sldId id="267" r:id="rId5"/>
    <p:sldId id="269" r:id="rId6"/>
    <p:sldId id="258" r:id="rId7"/>
    <p:sldId id="259" r:id="rId8"/>
    <p:sldId id="260" r:id="rId9"/>
    <p:sldId id="261" r:id="rId10"/>
    <p:sldId id="262" r:id="rId11"/>
    <p:sldId id="263" r:id="rId12"/>
    <p:sldId id="265" r:id="rId13"/>
    <p:sldId id="268" r:id="rId14"/>
    <p:sldId id="264" r:id="rId15"/>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2" autoAdjust="0"/>
    <p:restoredTop sz="94643" autoAdjust="0"/>
  </p:normalViewPr>
  <p:slideViewPr>
    <p:cSldViewPr>
      <p:cViewPr varScale="1">
        <p:scale>
          <a:sx n="106" d="100"/>
          <a:sy n="106" d="100"/>
        </p:scale>
        <p:origin x="17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grada glave 1">
            <a:extLst>
              <a:ext uri="{FF2B5EF4-FFF2-40B4-BE49-F238E27FC236}">
                <a16:creationId xmlns:a16="http://schemas.microsoft.com/office/drawing/2014/main" id="{8E5F5FAE-C2C6-4469-B5DE-6752356B1B8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sl-SI"/>
          </a:p>
        </p:txBody>
      </p:sp>
      <p:sp>
        <p:nvSpPr>
          <p:cNvPr id="3" name="Ograda datuma 2">
            <a:extLst>
              <a:ext uri="{FF2B5EF4-FFF2-40B4-BE49-F238E27FC236}">
                <a16:creationId xmlns:a16="http://schemas.microsoft.com/office/drawing/2014/main" id="{BD6BF30F-3B43-4E73-855C-7D7A551F06FC}"/>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D88B108A-A6F2-4F16-B808-876DB5810F7E}" type="datetimeFigureOut">
              <a:rPr lang="sl-SI"/>
              <a:pPr>
                <a:defRPr/>
              </a:pPr>
              <a:t>30. 05. 2019</a:t>
            </a:fld>
            <a:endParaRPr lang="sl-SI"/>
          </a:p>
        </p:txBody>
      </p:sp>
      <p:sp>
        <p:nvSpPr>
          <p:cNvPr id="4" name="Ograda stranske slike 3">
            <a:extLst>
              <a:ext uri="{FF2B5EF4-FFF2-40B4-BE49-F238E27FC236}">
                <a16:creationId xmlns:a16="http://schemas.microsoft.com/office/drawing/2014/main" id="{04ED2B62-FDB4-4959-B4EC-BDD0B28CDBB3}"/>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sl-SI" noProof="0"/>
          </a:p>
        </p:txBody>
      </p:sp>
      <p:sp>
        <p:nvSpPr>
          <p:cNvPr id="5" name="Ograda opomb 4">
            <a:extLst>
              <a:ext uri="{FF2B5EF4-FFF2-40B4-BE49-F238E27FC236}">
                <a16:creationId xmlns:a16="http://schemas.microsoft.com/office/drawing/2014/main" id="{3EEC3FA1-A36B-4138-B9C4-03CB2B71C3F0}"/>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l-SI" noProof="0"/>
              <a:t>Kliknite, če želite urediti sloge besedila matrice</a:t>
            </a:r>
          </a:p>
          <a:p>
            <a:pPr lvl="1"/>
            <a:r>
              <a:rPr lang="sl-SI" noProof="0"/>
              <a:t>Druga raven</a:t>
            </a:r>
          </a:p>
          <a:p>
            <a:pPr lvl="2"/>
            <a:r>
              <a:rPr lang="sl-SI" noProof="0"/>
              <a:t>Tretja raven</a:t>
            </a:r>
          </a:p>
          <a:p>
            <a:pPr lvl="3"/>
            <a:r>
              <a:rPr lang="sl-SI" noProof="0"/>
              <a:t>Četrta raven</a:t>
            </a:r>
          </a:p>
          <a:p>
            <a:pPr lvl="4"/>
            <a:r>
              <a:rPr lang="sl-SI" noProof="0"/>
              <a:t>Peta raven</a:t>
            </a:r>
          </a:p>
        </p:txBody>
      </p:sp>
      <p:sp>
        <p:nvSpPr>
          <p:cNvPr id="6" name="Ograda noge 5">
            <a:extLst>
              <a:ext uri="{FF2B5EF4-FFF2-40B4-BE49-F238E27FC236}">
                <a16:creationId xmlns:a16="http://schemas.microsoft.com/office/drawing/2014/main" id="{C2E760EA-E0F6-45C6-8CA8-3AB3EEAE5A6D}"/>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sl-SI"/>
          </a:p>
        </p:txBody>
      </p:sp>
      <p:sp>
        <p:nvSpPr>
          <p:cNvPr id="7" name="Ograda številke diapozitiva 6">
            <a:extLst>
              <a:ext uri="{FF2B5EF4-FFF2-40B4-BE49-F238E27FC236}">
                <a16:creationId xmlns:a16="http://schemas.microsoft.com/office/drawing/2014/main" id="{9EE854CE-760A-486D-BCB5-BC769F1B38C1}"/>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A1070A36-466A-48BB-8AE4-14DFA9AA5180}" type="slidenum">
              <a:rPr lang="sl-SI" altLang="sl-SI"/>
              <a:pPr/>
              <a:t>‹#›</a:t>
            </a:fld>
            <a:endParaRPr lang="sl-SI" altLang="sl-SI"/>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Ograda stranske slike 1">
            <a:extLst>
              <a:ext uri="{FF2B5EF4-FFF2-40B4-BE49-F238E27FC236}">
                <a16:creationId xmlns:a16="http://schemas.microsoft.com/office/drawing/2014/main" id="{5F9930B6-5CF6-4C69-A687-C924C71F6B2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Ograda opomb 2">
            <a:extLst>
              <a:ext uri="{FF2B5EF4-FFF2-40B4-BE49-F238E27FC236}">
                <a16:creationId xmlns:a16="http://schemas.microsoft.com/office/drawing/2014/main" id="{B19D1D8D-7AB3-4FF8-A325-446A2B82914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sl-SI" altLang="sl-SI"/>
          </a:p>
        </p:txBody>
      </p:sp>
      <p:sp>
        <p:nvSpPr>
          <p:cNvPr id="20484" name="Ograda številke diapozitiva 3">
            <a:extLst>
              <a:ext uri="{FF2B5EF4-FFF2-40B4-BE49-F238E27FC236}">
                <a16:creationId xmlns:a16="http://schemas.microsoft.com/office/drawing/2014/main" id="{A94F3457-A375-4E49-804D-3856BB54AE0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fld id="{57BCB07F-244E-4660-A71F-1C8949304321}" type="slidenum">
              <a:rPr lang="sl-SI" altLang="sl-SI">
                <a:latin typeface="Calibri" panose="020F0502020204030204" pitchFamily="34" charset="0"/>
              </a:rPr>
              <a:pPr/>
              <a:t>1</a:t>
            </a:fld>
            <a:endParaRPr lang="sl-SI" altLang="sl-SI">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Naslov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sl-SI"/>
              <a:t>Kliknite, če želite urediti slog naslova matrice</a:t>
            </a:r>
            <a:endParaRPr lang="en-US"/>
          </a:p>
        </p:txBody>
      </p:sp>
      <p:sp>
        <p:nvSpPr>
          <p:cNvPr id="17" name="Podnaslov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sl-SI"/>
              <a:t>Kliknite, če želite urediti slog podnaslova matrice</a:t>
            </a:r>
            <a:endParaRPr lang="en-US"/>
          </a:p>
        </p:txBody>
      </p:sp>
      <p:sp>
        <p:nvSpPr>
          <p:cNvPr id="4" name="Ograda datuma 29">
            <a:extLst>
              <a:ext uri="{FF2B5EF4-FFF2-40B4-BE49-F238E27FC236}">
                <a16:creationId xmlns:a16="http://schemas.microsoft.com/office/drawing/2014/main" id="{FA550736-5F0C-408A-89A6-A512A04F60B4}"/>
              </a:ext>
            </a:extLst>
          </p:cNvPr>
          <p:cNvSpPr>
            <a:spLocks noGrp="1"/>
          </p:cNvSpPr>
          <p:nvPr>
            <p:ph type="dt" sz="half" idx="10"/>
          </p:nvPr>
        </p:nvSpPr>
        <p:spPr/>
        <p:txBody>
          <a:bodyPr/>
          <a:lstStyle>
            <a:lvl1pPr>
              <a:defRPr/>
            </a:lvl1pPr>
          </a:lstStyle>
          <a:p>
            <a:pPr>
              <a:defRPr/>
            </a:pPr>
            <a:fld id="{B7709A61-A072-49F8-8BD1-C59CEAD5B868}" type="datetimeFigureOut">
              <a:rPr lang="sl-SI"/>
              <a:pPr>
                <a:defRPr/>
              </a:pPr>
              <a:t>30. 05. 2019</a:t>
            </a:fld>
            <a:endParaRPr lang="sl-SI"/>
          </a:p>
        </p:txBody>
      </p:sp>
      <p:sp>
        <p:nvSpPr>
          <p:cNvPr id="5" name="Ograda noge 18">
            <a:extLst>
              <a:ext uri="{FF2B5EF4-FFF2-40B4-BE49-F238E27FC236}">
                <a16:creationId xmlns:a16="http://schemas.microsoft.com/office/drawing/2014/main" id="{C2C36CC2-99F8-4545-88E8-B3169FFB0C4E}"/>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26">
            <a:extLst>
              <a:ext uri="{FF2B5EF4-FFF2-40B4-BE49-F238E27FC236}">
                <a16:creationId xmlns:a16="http://schemas.microsoft.com/office/drawing/2014/main" id="{71C1892A-24DA-4A78-9E34-712B0483465E}"/>
              </a:ext>
            </a:extLst>
          </p:cNvPr>
          <p:cNvSpPr>
            <a:spLocks noGrp="1"/>
          </p:cNvSpPr>
          <p:nvPr>
            <p:ph type="sldNum" sz="quarter" idx="12"/>
          </p:nvPr>
        </p:nvSpPr>
        <p:spPr/>
        <p:txBody>
          <a:bodyPr/>
          <a:lstStyle>
            <a:lvl1pPr>
              <a:defRPr>
                <a:solidFill>
                  <a:srgbClr val="D1EAEE"/>
                </a:solidFill>
              </a:defRPr>
            </a:lvl1pPr>
          </a:lstStyle>
          <a:p>
            <a:fld id="{4B206372-65CC-457E-B440-258F2864355C}" type="slidenum">
              <a:rPr lang="sl-SI" altLang="sl-SI"/>
              <a:pPr/>
              <a:t>‹#›</a:t>
            </a:fld>
            <a:endParaRPr lang="sl-SI" altLang="sl-SI"/>
          </a:p>
        </p:txBody>
      </p:sp>
    </p:spTree>
    <p:extLst>
      <p:ext uri="{BB962C8B-B14F-4D97-AF65-F5344CB8AC3E}">
        <p14:creationId xmlns:p14="http://schemas.microsoft.com/office/powerpoint/2010/main" val="274557040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3" name="Ograda navpičnega besedila 2"/>
          <p:cNvSpPr>
            <a:spLocks noGrp="1"/>
          </p:cNvSpPr>
          <p:nvPr>
            <p:ph type="body" orient="vert" idx="1"/>
          </p:nvPr>
        </p:nvSpPr>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9">
            <a:extLst>
              <a:ext uri="{FF2B5EF4-FFF2-40B4-BE49-F238E27FC236}">
                <a16:creationId xmlns:a16="http://schemas.microsoft.com/office/drawing/2014/main" id="{D7AD12B6-C1F5-468B-950F-AD0AE0B93100}"/>
              </a:ext>
            </a:extLst>
          </p:cNvPr>
          <p:cNvSpPr>
            <a:spLocks noGrp="1"/>
          </p:cNvSpPr>
          <p:nvPr>
            <p:ph type="dt" sz="half" idx="10"/>
          </p:nvPr>
        </p:nvSpPr>
        <p:spPr/>
        <p:txBody>
          <a:bodyPr/>
          <a:lstStyle>
            <a:lvl1pPr>
              <a:defRPr/>
            </a:lvl1pPr>
          </a:lstStyle>
          <a:p>
            <a:pPr>
              <a:defRPr/>
            </a:pPr>
            <a:fld id="{B5B29139-DBC2-4D63-9DD7-255B0289D943}" type="datetimeFigureOut">
              <a:rPr lang="sl-SI"/>
              <a:pPr>
                <a:defRPr/>
              </a:pPr>
              <a:t>30. 05. 2019</a:t>
            </a:fld>
            <a:endParaRPr lang="sl-SI"/>
          </a:p>
        </p:txBody>
      </p:sp>
      <p:sp>
        <p:nvSpPr>
          <p:cNvPr id="5" name="Ograda noge 21">
            <a:extLst>
              <a:ext uri="{FF2B5EF4-FFF2-40B4-BE49-F238E27FC236}">
                <a16:creationId xmlns:a16="http://schemas.microsoft.com/office/drawing/2014/main" id="{4FCB29E3-7EE7-4DCC-848C-6DC0EBA2BBFC}"/>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17">
            <a:extLst>
              <a:ext uri="{FF2B5EF4-FFF2-40B4-BE49-F238E27FC236}">
                <a16:creationId xmlns:a16="http://schemas.microsoft.com/office/drawing/2014/main" id="{E5C5C7D5-2268-4179-A896-6BCD7176FB65}"/>
              </a:ext>
            </a:extLst>
          </p:cNvPr>
          <p:cNvSpPr>
            <a:spLocks noGrp="1"/>
          </p:cNvSpPr>
          <p:nvPr>
            <p:ph type="sldNum" sz="quarter" idx="12"/>
          </p:nvPr>
        </p:nvSpPr>
        <p:spPr/>
        <p:txBody>
          <a:bodyPr/>
          <a:lstStyle>
            <a:lvl1pPr>
              <a:defRPr/>
            </a:lvl1pPr>
          </a:lstStyle>
          <a:p>
            <a:fld id="{CC823AC6-1F3B-4818-8F66-C316EADAB84A}" type="slidenum">
              <a:rPr lang="sl-SI" altLang="sl-SI"/>
              <a:pPr/>
              <a:t>‹#›</a:t>
            </a:fld>
            <a:endParaRPr lang="sl-SI" altLang="sl-SI"/>
          </a:p>
        </p:txBody>
      </p:sp>
    </p:spTree>
    <p:extLst>
      <p:ext uri="{BB962C8B-B14F-4D97-AF65-F5344CB8AC3E}">
        <p14:creationId xmlns:p14="http://schemas.microsoft.com/office/powerpoint/2010/main" val="2667804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914401"/>
            <a:ext cx="2057400" cy="5211763"/>
          </a:xfrm>
        </p:spPr>
        <p:txBody>
          <a:bodyPr vert="eaVert"/>
          <a:lstStyle/>
          <a:p>
            <a:r>
              <a:rPr lang="sl-SI"/>
              <a:t>Kliknite, če želite urediti slog naslova matrice</a:t>
            </a:r>
            <a:endParaRPr lang="en-US"/>
          </a:p>
        </p:txBody>
      </p:sp>
      <p:sp>
        <p:nvSpPr>
          <p:cNvPr id="3" name="Ograda navpičnega besedila 2"/>
          <p:cNvSpPr>
            <a:spLocks noGrp="1"/>
          </p:cNvSpPr>
          <p:nvPr>
            <p:ph type="body" orient="vert" idx="1"/>
          </p:nvPr>
        </p:nvSpPr>
        <p:spPr>
          <a:xfrm>
            <a:off x="457200" y="914401"/>
            <a:ext cx="6019800" cy="5211763"/>
          </a:xfrm>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9">
            <a:extLst>
              <a:ext uri="{FF2B5EF4-FFF2-40B4-BE49-F238E27FC236}">
                <a16:creationId xmlns:a16="http://schemas.microsoft.com/office/drawing/2014/main" id="{F781FD19-5E9F-4E98-A58C-E06BE49310F7}"/>
              </a:ext>
            </a:extLst>
          </p:cNvPr>
          <p:cNvSpPr>
            <a:spLocks noGrp="1"/>
          </p:cNvSpPr>
          <p:nvPr>
            <p:ph type="dt" sz="half" idx="10"/>
          </p:nvPr>
        </p:nvSpPr>
        <p:spPr/>
        <p:txBody>
          <a:bodyPr/>
          <a:lstStyle>
            <a:lvl1pPr>
              <a:defRPr/>
            </a:lvl1pPr>
          </a:lstStyle>
          <a:p>
            <a:pPr>
              <a:defRPr/>
            </a:pPr>
            <a:fld id="{DC777BEF-ADB8-4482-85AB-4166E604B598}" type="datetimeFigureOut">
              <a:rPr lang="sl-SI"/>
              <a:pPr>
                <a:defRPr/>
              </a:pPr>
              <a:t>30. 05. 2019</a:t>
            </a:fld>
            <a:endParaRPr lang="sl-SI"/>
          </a:p>
        </p:txBody>
      </p:sp>
      <p:sp>
        <p:nvSpPr>
          <p:cNvPr id="5" name="Ograda noge 21">
            <a:extLst>
              <a:ext uri="{FF2B5EF4-FFF2-40B4-BE49-F238E27FC236}">
                <a16:creationId xmlns:a16="http://schemas.microsoft.com/office/drawing/2014/main" id="{793261FC-08B5-4CC2-97D3-3E6C413217FC}"/>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17">
            <a:extLst>
              <a:ext uri="{FF2B5EF4-FFF2-40B4-BE49-F238E27FC236}">
                <a16:creationId xmlns:a16="http://schemas.microsoft.com/office/drawing/2014/main" id="{2590285F-439F-46AE-B650-528FF8C688CD}"/>
              </a:ext>
            </a:extLst>
          </p:cNvPr>
          <p:cNvSpPr>
            <a:spLocks noGrp="1"/>
          </p:cNvSpPr>
          <p:nvPr>
            <p:ph type="sldNum" sz="quarter" idx="12"/>
          </p:nvPr>
        </p:nvSpPr>
        <p:spPr/>
        <p:txBody>
          <a:bodyPr/>
          <a:lstStyle>
            <a:lvl1pPr>
              <a:defRPr/>
            </a:lvl1pPr>
          </a:lstStyle>
          <a:p>
            <a:fld id="{AA1BFDE6-85DC-48D8-BF23-59BBA4B20134}" type="slidenum">
              <a:rPr lang="sl-SI" altLang="sl-SI"/>
              <a:pPr/>
              <a:t>‹#›</a:t>
            </a:fld>
            <a:endParaRPr lang="sl-SI" altLang="sl-SI"/>
          </a:p>
        </p:txBody>
      </p:sp>
    </p:spTree>
    <p:extLst>
      <p:ext uri="{BB962C8B-B14F-4D97-AF65-F5344CB8AC3E}">
        <p14:creationId xmlns:p14="http://schemas.microsoft.com/office/powerpoint/2010/main" val="1993383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3" name="Ograda vsebine 2"/>
          <p:cNvSpPr>
            <a:spLocks noGrp="1"/>
          </p:cNvSpPr>
          <p:nvPr>
            <p:ph idx="1"/>
          </p:nvPr>
        </p:nvSpPr>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9">
            <a:extLst>
              <a:ext uri="{FF2B5EF4-FFF2-40B4-BE49-F238E27FC236}">
                <a16:creationId xmlns:a16="http://schemas.microsoft.com/office/drawing/2014/main" id="{50840679-A98F-4E68-A39B-5759711F2313}"/>
              </a:ext>
            </a:extLst>
          </p:cNvPr>
          <p:cNvSpPr>
            <a:spLocks noGrp="1"/>
          </p:cNvSpPr>
          <p:nvPr>
            <p:ph type="dt" sz="half" idx="10"/>
          </p:nvPr>
        </p:nvSpPr>
        <p:spPr/>
        <p:txBody>
          <a:bodyPr/>
          <a:lstStyle>
            <a:lvl1pPr>
              <a:defRPr/>
            </a:lvl1pPr>
          </a:lstStyle>
          <a:p>
            <a:pPr>
              <a:defRPr/>
            </a:pPr>
            <a:fld id="{FD9C7773-4084-4987-8FBD-86CD33653CBE}" type="datetimeFigureOut">
              <a:rPr lang="sl-SI"/>
              <a:pPr>
                <a:defRPr/>
              </a:pPr>
              <a:t>30. 05. 2019</a:t>
            </a:fld>
            <a:endParaRPr lang="sl-SI"/>
          </a:p>
        </p:txBody>
      </p:sp>
      <p:sp>
        <p:nvSpPr>
          <p:cNvPr id="5" name="Ograda noge 21">
            <a:extLst>
              <a:ext uri="{FF2B5EF4-FFF2-40B4-BE49-F238E27FC236}">
                <a16:creationId xmlns:a16="http://schemas.microsoft.com/office/drawing/2014/main" id="{7D80CBC2-178F-4F5C-BABA-CBA41A84B76B}"/>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17">
            <a:extLst>
              <a:ext uri="{FF2B5EF4-FFF2-40B4-BE49-F238E27FC236}">
                <a16:creationId xmlns:a16="http://schemas.microsoft.com/office/drawing/2014/main" id="{906D7389-3392-4776-A89D-8C08E49C9D1A}"/>
              </a:ext>
            </a:extLst>
          </p:cNvPr>
          <p:cNvSpPr>
            <a:spLocks noGrp="1"/>
          </p:cNvSpPr>
          <p:nvPr>
            <p:ph type="sldNum" sz="quarter" idx="12"/>
          </p:nvPr>
        </p:nvSpPr>
        <p:spPr/>
        <p:txBody>
          <a:bodyPr/>
          <a:lstStyle>
            <a:lvl1pPr>
              <a:defRPr/>
            </a:lvl1pPr>
          </a:lstStyle>
          <a:p>
            <a:fld id="{09215F71-B45D-4DF7-9897-9621D895815B}" type="slidenum">
              <a:rPr lang="sl-SI" altLang="sl-SI"/>
              <a:pPr/>
              <a:t>‹#›</a:t>
            </a:fld>
            <a:endParaRPr lang="sl-SI" altLang="sl-SI"/>
          </a:p>
        </p:txBody>
      </p:sp>
    </p:spTree>
    <p:extLst>
      <p:ext uri="{BB962C8B-B14F-4D97-AF65-F5344CB8AC3E}">
        <p14:creationId xmlns:p14="http://schemas.microsoft.com/office/powerpoint/2010/main" val="512191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sl-SI"/>
              <a:t>Kliknite, če želite urediti slog naslova matrice</a:t>
            </a:r>
            <a:endParaRPr lang="en-US"/>
          </a:p>
        </p:txBody>
      </p:sp>
      <p:sp>
        <p:nvSpPr>
          <p:cNvPr id="3" name="Ograda besedila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sl-SI"/>
              <a:t>Kliknite, če želite urediti sloge besedila matrice</a:t>
            </a:r>
          </a:p>
        </p:txBody>
      </p:sp>
      <p:sp>
        <p:nvSpPr>
          <p:cNvPr id="4" name="Ograda datuma 3">
            <a:extLst>
              <a:ext uri="{FF2B5EF4-FFF2-40B4-BE49-F238E27FC236}">
                <a16:creationId xmlns:a16="http://schemas.microsoft.com/office/drawing/2014/main" id="{60D4DFAA-1AF5-440C-9C49-8FCBB4C73EEF}"/>
              </a:ext>
            </a:extLst>
          </p:cNvPr>
          <p:cNvSpPr>
            <a:spLocks noGrp="1"/>
          </p:cNvSpPr>
          <p:nvPr>
            <p:ph type="dt" sz="half" idx="10"/>
          </p:nvPr>
        </p:nvSpPr>
        <p:spPr/>
        <p:txBody>
          <a:bodyPr/>
          <a:lstStyle>
            <a:lvl1pPr>
              <a:defRPr/>
            </a:lvl1pPr>
          </a:lstStyle>
          <a:p>
            <a:pPr>
              <a:defRPr/>
            </a:pPr>
            <a:fld id="{88283603-D3C2-43A9-A516-9AB516AD0081}" type="datetimeFigureOut">
              <a:rPr lang="sl-SI"/>
              <a:pPr>
                <a:defRPr/>
              </a:pPr>
              <a:t>30. 05. 2019</a:t>
            </a:fld>
            <a:endParaRPr lang="sl-SI"/>
          </a:p>
        </p:txBody>
      </p:sp>
      <p:sp>
        <p:nvSpPr>
          <p:cNvPr id="5" name="Ograda noge 4">
            <a:extLst>
              <a:ext uri="{FF2B5EF4-FFF2-40B4-BE49-F238E27FC236}">
                <a16:creationId xmlns:a16="http://schemas.microsoft.com/office/drawing/2014/main" id="{6CE0BA3A-289C-48D3-BB60-A48CE48D9E76}"/>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36F92BA9-BE76-4844-8C35-526D3B2DBF57}"/>
              </a:ext>
            </a:extLst>
          </p:cNvPr>
          <p:cNvSpPr>
            <a:spLocks noGrp="1"/>
          </p:cNvSpPr>
          <p:nvPr>
            <p:ph type="sldNum" sz="quarter" idx="12"/>
          </p:nvPr>
        </p:nvSpPr>
        <p:spPr/>
        <p:txBody>
          <a:bodyPr/>
          <a:lstStyle>
            <a:lvl1pPr>
              <a:defRPr>
                <a:solidFill>
                  <a:srgbClr val="D1EAEE"/>
                </a:solidFill>
              </a:defRPr>
            </a:lvl1pPr>
          </a:lstStyle>
          <a:p>
            <a:fld id="{9E345207-5EC9-434D-BECA-3EDEDDF56D22}" type="slidenum">
              <a:rPr lang="sl-SI" altLang="sl-SI"/>
              <a:pPr/>
              <a:t>‹#›</a:t>
            </a:fld>
            <a:endParaRPr lang="sl-SI" altLang="sl-SI"/>
          </a:p>
        </p:txBody>
      </p:sp>
    </p:spTree>
    <p:extLst>
      <p:ext uri="{BB962C8B-B14F-4D97-AF65-F5344CB8AC3E}">
        <p14:creationId xmlns:p14="http://schemas.microsoft.com/office/powerpoint/2010/main" val="327286654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229600" cy="1143000"/>
          </a:xfrm>
        </p:spPr>
        <p:txBody>
          <a:bodyPr/>
          <a:lstStyle/>
          <a:p>
            <a:r>
              <a:rPr lang="sl-SI"/>
              <a:t>Kliknite, če želite urediti slog naslova matrice</a:t>
            </a:r>
            <a:endParaRPr lang="en-US"/>
          </a:p>
        </p:txBody>
      </p:sp>
      <p:sp>
        <p:nvSpPr>
          <p:cNvPr id="3" name="Ograda vsebine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vsebine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Ograda datuma 9">
            <a:extLst>
              <a:ext uri="{FF2B5EF4-FFF2-40B4-BE49-F238E27FC236}">
                <a16:creationId xmlns:a16="http://schemas.microsoft.com/office/drawing/2014/main" id="{2B5391E6-181E-4D5C-9DC6-6D29E4EB9008}"/>
              </a:ext>
            </a:extLst>
          </p:cNvPr>
          <p:cNvSpPr>
            <a:spLocks noGrp="1"/>
          </p:cNvSpPr>
          <p:nvPr>
            <p:ph type="dt" sz="half" idx="10"/>
          </p:nvPr>
        </p:nvSpPr>
        <p:spPr/>
        <p:txBody>
          <a:bodyPr/>
          <a:lstStyle>
            <a:lvl1pPr>
              <a:defRPr/>
            </a:lvl1pPr>
          </a:lstStyle>
          <a:p>
            <a:pPr>
              <a:defRPr/>
            </a:pPr>
            <a:fld id="{78C1D901-FEB7-4B8E-909A-402E7A80A004}" type="datetimeFigureOut">
              <a:rPr lang="sl-SI"/>
              <a:pPr>
                <a:defRPr/>
              </a:pPr>
              <a:t>30. 05. 2019</a:t>
            </a:fld>
            <a:endParaRPr lang="sl-SI"/>
          </a:p>
        </p:txBody>
      </p:sp>
      <p:sp>
        <p:nvSpPr>
          <p:cNvPr id="6" name="Ograda noge 21">
            <a:extLst>
              <a:ext uri="{FF2B5EF4-FFF2-40B4-BE49-F238E27FC236}">
                <a16:creationId xmlns:a16="http://schemas.microsoft.com/office/drawing/2014/main" id="{A2A0B67B-89CD-4078-A9DE-6B9A155F2BAA}"/>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17">
            <a:extLst>
              <a:ext uri="{FF2B5EF4-FFF2-40B4-BE49-F238E27FC236}">
                <a16:creationId xmlns:a16="http://schemas.microsoft.com/office/drawing/2014/main" id="{7953A9C5-2D14-4220-9350-F99B958195A2}"/>
              </a:ext>
            </a:extLst>
          </p:cNvPr>
          <p:cNvSpPr>
            <a:spLocks noGrp="1"/>
          </p:cNvSpPr>
          <p:nvPr>
            <p:ph type="sldNum" sz="quarter" idx="12"/>
          </p:nvPr>
        </p:nvSpPr>
        <p:spPr/>
        <p:txBody>
          <a:bodyPr/>
          <a:lstStyle>
            <a:lvl1pPr>
              <a:defRPr/>
            </a:lvl1pPr>
          </a:lstStyle>
          <a:p>
            <a:fld id="{A094FACE-36E7-48FB-BC4D-B58D60C870B6}" type="slidenum">
              <a:rPr lang="sl-SI" altLang="sl-SI"/>
              <a:pPr/>
              <a:t>‹#›</a:t>
            </a:fld>
            <a:endParaRPr lang="sl-SI" altLang="sl-SI"/>
          </a:p>
        </p:txBody>
      </p:sp>
    </p:spTree>
    <p:extLst>
      <p:ext uri="{BB962C8B-B14F-4D97-AF65-F5344CB8AC3E}">
        <p14:creationId xmlns:p14="http://schemas.microsoft.com/office/powerpoint/2010/main" val="2022992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229600" cy="1143000"/>
          </a:xfrm>
        </p:spPr>
        <p:txBody>
          <a:bodyPr/>
          <a:lstStyle>
            <a:lvl1pPr>
              <a:defRPr/>
            </a:lvl1pPr>
          </a:lstStyle>
          <a:p>
            <a:r>
              <a:rPr lang="sl-SI"/>
              <a:t>Kliknite, če želite urediti slog naslova matrice</a:t>
            </a:r>
            <a:endParaRPr lang="en-US"/>
          </a:p>
        </p:txBody>
      </p:sp>
      <p:sp>
        <p:nvSpPr>
          <p:cNvPr id="3" name="Ograda besedila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sl-SI"/>
              <a:t>Kliknite, če želite urediti sloge besedila matrice</a:t>
            </a:r>
          </a:p>
        </p:txBody>
      </p:sp>
      <p:sp>
        <p:nvSpPr>
          <p:cNvPr id="4" name="Ograda besedila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sl-SI"/>
              <a:t>Kliknite, če želite urediti sloge besedila matrice</a:t>
            </a:r>
          </a:p>
        </p:txBody>
      </p:sp>
      <p:sp>
        <p:nvSpPr>
          <p:cNvPr id="5" name="Ograda vsebine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6" name="Ograda vsebine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7" name="Ograda datuma 9">
            <a:extLst>
              <a:ext uri="{FF2B5EF4-FFF2-40B4-BE49-F238E27FC236}">
                <a16:creationId xmlns:a16="http://schemas.microsoft.com/office/drawing/2014/main" id="{D966638E-ED30-4F66-B0F4-913E7FEC9AE2}"/>
              </a:ext>
            </a:extLst>
          </p:cNvPr>
          <p:cNvSpPr>
            <a:spLocks noGrp="1"/>
          </p:cNvSpPr>
          <p:nvPr>
            <p:ph type="dt" sz="half" idx="10"/>
          </p:nvPr>
        </p:nvSpPr>
        <p:spPr/>
        <p:txBody>
          <a:bodyPr/>
          <a:lstStyle>
            <a:lvl1pPr>
              <a:defRPr/>
            </a:lvl1pPr>
          </a:lstStyle>
          <a:p>
            <a:pPr>
              <a:defRPr/>
            </a:pPr>
            <a:fld id="{C8901399-F04A-4DE0-BC48-EA2C29CF3D1F}" type="datetimeFigureOut">
              <a:rPr lang="sl-SI"/>
              <a:pPr>
                <a:defRPr/>
              </a:pPr>
              <a:t>30. 05. 2019</a:t>
            </a:fld>
            <a:endParaRPr lang="sl-SI"/>
          </a:p>
        </p:txBody>
      </p:sp>
      <p:sp>
        <p:nvSpPr>
          <p:cNvPr id="8" name="Ograda noge 21">
            <a:extLst>
              <a:ext uri="{FF2B5EF4-FFF2-40B4-BE49-F238E27FC236}">
                <a16:creationId xmlns:a16="http://schemas.microsoft.com/office/drawing/2014/main" id="{6181402B-1D71-45CF-B532-5F046C486B9C}"/>
              </a:ext>
            </a:extLst>
          </p:cNvPr>
          <p:cNvSpPr>
            <a:spLocks noGrp="1"/>
          </p:cNvSpPr>
          <p:nvPr>
            <p:ph type="ftr" sz="quarter" idx="11"/>
          </p:nvPr>
        </p:nvSpPr>
        <p:spPr/>
        <p:txBody>
          <a:bodyPr/>
          <a:lstStyle>
            <a:lvl1pPr>
              <a:defRPr/>
            </a:lvl1pPr>
          </a:lstStyle>
          <a:p>
            <a:pPr>
              <a:defRPr/>
            </a:pPr>
            <a:endParaRPr lang="sl-SI"/>
          </a:p>
        </p:txBody>
      </p:sp>
      <p:sp>
        <p:nvSpPr>
          <p:cNvPr id="9" name="Ograda številke diapozitiva 17">
            <a:extLst>
              <a:ext uri="{FF2B5EF4-FFF2-40B4-BE49-F238E27FC236}">
                <a16:creationId xmlns:a16="http://schemas.microsoft.com/office/drawing/2014/main" id="{2AE1577E-1FFB-415E-828A-F4730E80E3A1}"/>
              </a:ext>
            </a:extLst>
          </p:cNvPr>
          <p:cNvSpPr>
            <a:spLocks noGrp="1"/>
          </p:cNvSpPr>
          <p:nvPr>
            <p:ph type="sldNum" sz="quarter" idx="12"/>
          </p:nvPr>
        </p:nvSpPr>
        <p:spPr/>
        <p:txBody>
          <a:bodyPr/>
          <a:lstStyle>
            <a:lvl1pPr>
              <a:defRPr/>
            </a:lvl1pPr>
          </a:lstStyle>
          <a:p>
            <a:fld id="{B89421B2-C329-4F34-B79C-248AC8BC27EA}" type="slidenum">
              <a:rPr lang="sl-SI" altLang="sl-SI"/>
              <a:pPr/>
              <a:t>‹#›</a:t>
            </a:fld>
            <a:endParaRPr lang="sl-SI" altLang="sl-SI"/>
          </a:p>
        </p:txBody>
      </p:sp>
    </p:spTree>
    <p:extLst>
      <p:ext uri="{BB962C8B-B14F-4D97-AF65-F5344CB8AC3E}">
        <p14:creationId xmlns:p14="http://schemas.microsoft.com/office/powerpoint/2010/main" val="2953758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sl-SI"/>
              <a:t>Kliknite, če želite urediti slog naslova matrice</a:t>
            </a:r>
            <a:endParaRPr lang="en-US"/>
          </a:p>
        </p:txBody>
      </p:sp>
      <p:sp>
        <p:nvSpPr>
          <p:cNvPr id="3" name="Ograda datuma 9">
            <a:extLst>
              <a:ext uri="{FF2B5EF4-FFF2-40B4-BE49-F238E27FC236}">
                <a16:creationId xmlns:a16="http://schemas.microsoft.com/office/drawing/2014/main" id="{347C4D86-9E4A-4B37-9B06-039F69E6F9E8}"/>
              </a:ext>
            </a:extLst>
          </p:cNvPr>
          <p:cNvSpPr>
            <a:spLocks noGrp="1"/>
          </p:cNvSpPr>
          <p:nvPr>
            <p:ph type="dt" sz="half" idx="10"/>
          </p:nvPr>
        </p:nvSpPr>
        <p:spPr/>
        <p:txBody>
          <a:bodyPr/>
          <a:lstStyle>
            <a:lvl1pPr>
              <a:defRPr/>
            </a:lvl1pPr>
          </a:lstStyle>
          <a:p>
            <a:pPr>
              <a:defRPr/>
            </a:pPr>
            <a:fld id="{23EA1BD1-C0AD-430E-B9AB-D77DBFDFFCDB}" type="datetimeFigureOut">
              <a:rPr lang="sl-SI"/>
              <a:pPr>
                <a:defRPr/>
              </a:pPr>
              <a:t>30. 05. 2019</a:t>
            </a:fld>
            <a:endParaRPr lang="sl-SI"/>
          </a:p>
        </p:txBody>
      </p:sp>
      <p:sp>
        <p:nvSpPr>
          <p:cNvPr id="4" name="Ograda noge 21">
            <a:extLst>
              <a:ext uri="{FF2B5EF4-FFF2-40B4-BE49-F238E27FC236}">
                <a16:creationId xmlns:a16="http://schemas.microsoft.com/office/drawing/2014/main" id="{76684785-010D-44F6-A226-5D5B54BD19AB}"/>
              </a:ext>
            </a:extLst>
          </p:cNvPr>
          <p:cNvSpPr>
            <a:spLocks noGrp="1"/>
          </p:cNvSpPr>
          <p:nvPr>
            <p:ph type="ftr" sz="quarter" idx="11"/>
          </p:nvPr>
        </p:nvSpPr>
        <p:spPr/>
        <p:txBody>
          <a:bodyPr/>
          <a:lstStyle>
            <a:lvl1pPr>
              <a:defRPr/>
            </a:lvl1pPr>
          </a:lstStyle>
          <a:p>
            <a:pPr>
              <a:defRPr/>
            </a:pPr>
            <a:endParaRPr lang="sl-SI"/>
          </a:p>
        </p:txBody>
      </p:sp>
      <p:sp>
        <p:nvSpPr>
          <p:cNvPr id="5" name="Ograda številke diapozitiva 17">
            <a:extLst>
              <a:ext uri="{FF2B5EF4-FFF2-40B4-BE49-F238E27FC236}">
                <a16:creationId xmlns:a16="http://schemas.microsoft.com/office/drawing/2014/main" id="{8B8AF1FE-AFC4-4360-8E17-764E9E64B9D7}"/>
              </a:ext>
            </a:extLst>
          </p:cNvPr>
          <p:cNvSpPr>
            <a:spLocks noGrp="1"/>
          </p:cNvSpPr>
          <p:nvPr>
            <p:ph type="sldNum" sz="quarter" idx="12"/>
          </p:nvPr>
        </p:nvSpPr>
        <p:spPr/>
        <p:txBody>
          <a:bodyPr/>
          <a:lstStyle>
            <a:lvl1pPr>
              <a:defRPr/>
            </a:lvl1pPr>
          </a:lstStyle>
          <a:p>
            <a:fld id="{874D7E03-7013-4A8C-B4FD-B29970B0E75A}" type="slidenum">
              <a:rPr lang="sl-SI" altLang="sl-SI"/>
              <a:pPr/>
              <a:t>‹#›</a:t>
            </a:fld>
            <a:endParaRPr lang="sl-SI" altLang="sl-SI"/>
          </a:p>
        </p:txBody>
      </p:sp>
    </p:spTree>
    <p:extLst>
      <p:ext uri="{BB962C8B-B14F-4D97-AF65-F5344CB8AC3E}">
        <p14:creationId xmlns:p14="http://schemas.microsoft.com/office/powerpoint/2010/main" val="1225798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9">
            <a:extLst>
              <a:ext uri="{FF2B5EF4-FFF2-40B4-BE49-F238E27FC236}">
                <a16:creationId xmlns:a16="http://schemas.microsoft.com/office/drawing/2014/main" id="{C0AFD0BA-1DD2-493E-BD1B-1B8797E1C416}"/>
              </a:ext>
            </a:extLst>
          </p:cNvPr>
          <p:cNvSpPr>
            <a:spLocks noGrp="1"/>
          </p:cNvSpPr>
          <p:nvPr>
            <p:ph type="dt" sz="half" idx="10"/>
          </p:nvPr>
        </p:nvSpPr>
        <p:spPr/>
        <p:txBody>
          <a:bodyPr/>
          <a:lstStyle>
            <a:lvl1pPr>
              <a:defRPr/>
            </a:lvl1pPr>
          </a:lstStyle>
          <a:p>
            <a:pPr>
              <a:defRPr/>
            </a:pPr>
            <a:fld id="{D43870E9-AB22-4CA4-ADDD-D856E8EFDAB0}" type="datetimeFigureOut">
              <a:rPr lang="sl-SI"/>
              <a:pPr>
                <a:defRPr/>
              </a:pPr>
              <a:t>30. 05. 2019</a:t>
            </a:fld>
            <a:endParaRPr lang="sl-SI"/>
          </a:p>
        </p:txBody>
      </p:sp>
      <p:sp>
        <p:nvSpPr>
          <p:cNvPr id="3" name="Ograda noge 21">
            <a:extLst>
              <a:ext uri="{FF2B5EF4-FFF2-40B4-BE49-F238E27FC236}">
                <a16:creationId xmlns:a16="http://schemas.microsoft.com/office/drawing/2014/main" id="{F198585D-0708-444B-958D-DDF0C0C6F1F6}"/>
              </a:ext>
            </a:extLst>
          </p:cNvPr>
          <p:cNvSpPr>
            <a:spLocks noGrp="1"/>
          </p:cNvSpPr>
          <p:nvPr>
            <p:ph type="ftr" sz="quarter" idx="11"/>
          </p:nvPr>
        </p:nvSpPr>
        <p:spPr/>
        <p:txBody>
          <a:bodyPr/>
          <a:lstStyle>
            <a:lvl1pPr>
              <a:defRPr/>
            </a:lvl1pPr>
          </a:lstStyle>
          <a:p>
            <a:pPr>
              <a:defRPr/>
            </a:pPr>
            <a:endParaRPr lang="sl-SI"/>
          </a:p>
        </p:txBody>
      </p:sp>
      <p:sp>
        <p:nvSpPr>
          <p:cNvPr id="4" name="Ograda številke diapozitiva 17">
            <a:extLst>
              <a:ext uri="{FF2B5EF4-FFF2-40B4-BE49-F238E27FC236}">
                <a16:creationId xmlns:a16="http://schemas.microsoft.com/office/drawing/2014/main" id="{D3DE123F-E742-40AF-91AA-E45C3C55CA8F}"/>
              </a:ext>
            </a:extLst>
          </p:cNvPr>
          <p:cNvSpPr>
            <a:spLocks noGrp="1"/>
          </p:cNvSpPr>
          <p:nvPr>
            <p:ph type="sldNum" sz="quarter" idx="12"/>
          </p:nvPr>
        </p:nvSpPr>
        <p:spPr/>
        <p:txBody>
          <a:bodyPr/>
          <a:lstStyle>
            <a:lvl1pPr>
              <a:defRPr/>
            </a:lvl1pPr>
          </a:lstStyle>
          <a:p>
            <a:fld id="{22577B99-D1D6-4467-B932-12E4F2F15682}" type="slidenum">
              <a:rPr lang="sl-SI" altLang="sl-SI"/>
              <a:pPr/>
              <a:t>‹#›</a:t>
            </a:fld>
            <a:endParaRPr lang="sl-SI" altLang="sl-SI"/>
          </a:p>
        </p:txBody>
      </p:sp>
    </p:spTree>
    <p:extLst>
      <p:ext uri="{BB962C8B-B14F-4D97-AF65-F5344CB8AC3E}">
        <p14:creationId xmlns:p14="http://schemas.microsoft.com/office/powerpoint/2010/main" val="3358817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sl-SI"/>
              <a:t>Kliknite, če želite urediti slog naslova matrice</a:t>
            </a:r>
            <a:endParaRPr lang="en-US"/>
          </a:p>
        </p:txBody>
      </p:sp>
      <p:sp>
        <p:nvSpPr>
          <p:cNvPr id="3" name="Ograda besedila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sl-SI"/>
              <a:t>Kliknite, če želite urediti sloge besedila matrice</a:t>
            </a:r>
          </a:p>
        </p:txBody>
      </p:sp>
      <p:sp>
        <p:nvSpPr>
          <p:cNvPr id="4" name="Ograda vsebine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Ograda datuma 9">
            <a:extLst>
              <a:ext uri="{FF2B5EF4-FFF2-40B4-BE49-F238E27FC236}">
                <a16:creationId xmlns:a16="http://schemas.microsoft.com/office/drawing/2014/main" id="{EBBE4462-A436-4589-814E-4A6B4367E0BC}"/>
              </a:ext>
            </a:extLst>
          </p:cNvPr>
          <p:cNvSpPr>
            <a:spLocks noGrp="1"/>
          </p:cNvSpPr>
          <p:nvPr>
            <p:ph type="dt" sz="half" idx="10"/>
          </p:nvPr>
        </p:nvSpPr>
        <p:spPr/>
        <p:txBody>
          <a:bodyPr/>
          <a:lstStyle>
            <a:lvl1pPr>
              <a:defRPr/>
            </a:lvl1pPr>
          </a:lstStyle>
          <a:p>
            <a:pPr>
              <a:defRPr/>
            </a:pPr>
            <a:fld id="{E27AC646-C255-4F14-B361-A2B87FCF5D3B}" type="datetimeFigureOut">
              <a:rPr lang="sl-SI"/>
              <a:pPr>
                <a:defRPr/>
              </a:pPr>
              <a:t>30. 05. 2019</a:t>
            </a:fld>
            <a:endParaRPr lang="sl-SI"/>
          </a:p>
        </p:txBody>
      </p:sp>
      <p:sp>
        <p:nvSpPr>
          <p:cNvPr id="6" name="Ograda noge 21">
            <a:extLst>
              <a:ext uri="{FF2B5EF4-FFF2-40B4-BE49-F238E27FC236}">
                <a16:creationId xmlns:a16="http://schemas.microsoft.com/office/drawing/2014/main" id="{F085EC10-4CBD-43A5-AD35-1F190237EBFB}"/>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17">
            <a:extLst>
              <a:ext uri="{FF2B5EF4-FFF2-40B4-BE49-F238E27FC236}">
                <a16:creationId xmlns:a16="http://schemas.microsoft.com/office/drawing/2014/main" id="{6306F4F9-A17C-4A34-A513-8B6CF47C017E}"/>
              </a:ext>
            </a:extLst>
          </p:cNvPr>
          <p:cNvSpPr>
            <a:spLocks noGrp="1"/>
          </p:cNvSpPr>
          <p:nvPr>
            <p:ph type="sldNum" sz="quarter" idx="12"/>
          </p:nvPr>
        </p:nvSpPr>
        <p:spPr/>
        <p:txBody>
          <a:bodyPr/>
          <a:lstStyle>
            <a:lvl1pPr>
              <a:defRPr/>
            </a:lvl1pPr>
          </a:lstStyle>
          <a:p>
            <a:fld id="{CA4D29BA-62F7-484A-8290-7DE519A22BF4}" type="slidenum">
              <a:rPr lang="sl-SI" altLang="sl-SI"/>
              <a:pPr/>
              <a:t>‹#›</a:t>
            </a:fld>
            <a:endParaRPr lang="sl-SI" altLang="sl-SI"/>
          </a:p>
        </p:txBody>
      </p:sp>
    </p:spTree>
    <p:extLst>
      <p:ext uri="{BB962C8B-B14F-4D97-AF65-F5344CB8AC3E}">
        <p14:creationId xmlns:p14="http://schemas.microsoft.com/office/powerpoint/2010/main" val="1187536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sp>
        <p:nvSpPr>
          <p:cNvPr id="5" name="Odreži in zaokroži en kot pravokotnika 8">
            <a:extLst>
              <a:ext uri="{FF2B5EF4-FFF2-40B4-BE49-F238E27FC236}">
                <a16:creationId xmlns:a16="http://schemas.microsoft.com/office/drawing/2014/main" id="{87E8398E-E7B0-4947-B002-7AC5E00B22C8}"/>
              </a:ext>
            </a:extLst>
          </p:cNvPr>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Pravokotni trikotnik 11">
            <a:extLst>
              <a:ext uri="{FF2B5EF4-FFF2-40B4-BE49-F238E27FC236}">
                <a16:creationId xmlns:a16="http://schemas.microsoft.com/office/drawing/2014/main" id="{7D60F73D-B866-4FA4-9E30-8D1E15B368D8}"/>
              </a:ext>
            </a:extLst>
          </p:cNvPr>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Prostoročno 9">
            <a:extLst>
              <a:ext uri="{FF2B5EF4-FFF2-40B4-BE49-F238E27FC236}">
                <a16:creationId xmlns:a16="http://schemas.microsoft.com/office/drawing/2014/main" id="{531580BE-BA43-4F65-9413-CFCD23083ECC}"/>
              </a:ext>
            </a:extLst>
          </p:cNvPr>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Prostoročno 10">
            <a:extLst>
              <a:ext uri="{FF2B5EF4-FFF2-40B4-BE49-F238E27FC236}">
                <a16:creationId xmlns:a16="http://schemas.microsoft.com/office/drawing/2014/main" id="{FC5A1FF2-F670-4078-AAE0-7C8E56F90E5B}"/>
              </a:ext>
            </a:extLst>
          </p:cNvPr>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Naslov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sl-SI"/>
              <a:t>Kliknite, če želite urediti slog naslova matrice</a:t>
            </a:r>
            <a:endParaRPr lang="en-US"/>
          </a:p>
        </p:txBody>
      </p:sp>
      <p:sp>
        <p:nvSpPr>
          <p:cNvPr id="4" name="Ograda besedila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sl-SI"/>
              <a:t>Kliknite, če želite urediti sloge besedila matrice</a:t>
            </a:r>
          </a:p>
        </p:txBody>
      </p:sp>
      <p:sp>
        <p:nvSpPr>
          <p:cNvPr id="3" name="Ograda slik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sl-SI" noProof="0"/>
              <a:t>Kliknite ikono, če želite dodati sliko</a:t>
            </a:r>
            <a:endParaRPr lang="en-US" noProof="0" dirty="0"/>
          </a:p>
        </p:txBody>
      </p:sp>
      <p:sp>
        <p:nvSpPr>
          <p:cNvPr id="9" name="Ograda datuma 4">
            <a:extLst>
              <a:ext uri="{FF2B5EF4-FFF2-40B4-BE49-F238E27FC236}">
                <a16:creationId xmlns:a16="http://schemas.microsoft.com/office/drawing/2014/main" id="{A6C3CC81-C4B1-4211-BA57-697017B88E38}"/>
              </a:ext>
            </a:extLst>
          </p:cNvPr>
          <p:cNvSpPr>
            <a:spLocks noGrp="1"/>
          </p:cNvSpPr>
          <p:nvPr>
            <p:ph type="dt" sz="half" idx="10"/>
          </p:nvPr>
        </p:nvSpPr>
        <p:spPr/>
        <p:txBody>
          <a:bodyPr/>
          <a:lstStyle>
            <a:lvl1pPr>
              <a:defRPr/>
            </a:lvl1pPr>
          </a:lstStyle>
          <a:p>
            <a:pPr>
              <a:defRPr/>
            </a:pPr>
            <a:fld id="{EFE89527-E5B4-47AC-BBE3-636D4AFF731F}" type="datetimeFigureOut">
              <a:rPr lang="sl-SI"/>
              <a:pPr>
                <a:defRPr/>
              </a:pPr>
              <a:t>30. 05. 2019</a:t>
            </a:fld>
            <a:endParaRPr lang="sl-SI"/>
          </a:p>
        </p:txBody>
      </p:sp>
      <p:sp>
        <p:nvSpPr>
          <p:cNvPr id="10" name="Ograda noge 5">
            <a:extLst>
              <a:ext uri="{FF2B5EF4-FFF2-40B4-BE49-F238E27FC236}">
                <a16:creationId xmlns:a16="http://schemas.microsoft.com/office/drawing/2014/main" id="{1216C3D0-54AA-4ED4-B10C-B043AA60A0D0}"/>
              </a:ext>
            </a:extLst>
          </p:cNvPr>
          <p:cNvSpPr>
            <a:spLocks noGrp="1"/>
          </p:cNvSpPr>
          <p:nvPr>
            <p:ph type="ftr" sz="quarter" idx="11"/>
          </p:nvPr>
        </p:nvSpPr>
        <p:spPr/>
        <p:txBody>
          <a:bodyPr/>
          <a:lstStyle>
            <a:lvl1pPr>
              <a:defRPr/>
            </a:lvl1pPr>
          </a:lstStyle>
          <a:p>
            <a:pPr>
              <a:defRPr/>
            </a:pPr>
            <a:endParaRPr lang="sl-SI"/>
          </a:p>
        </p:txBody>
      </p:sp>
      <p:sp>
        <p:nvSpPr>
          <p:cNvPr id="11" name="Ograda številke diapozitiva 6">
            <a:extLst>
              <a:ext uri="{FF2B5EF4-FFF2-40B4-BE49-F238E27FC236}">
                <a16:creationId xmlns:a16="http://schemas.microsoft.com/office/drawing/2014/main" id="{9C1B7566-F5B3-427C-8AA1-67210F4AE02C}"/>
              </a:ext>
            </a:extLst>
          </p:cNvPr>
          <p:cNvSpPr>
            <a:spLocks noGrp="1"/>
          </p:cNvSpPr>
          <p:nvPr>
            <p:ph type="sldNum" sz="quarter" idx="12"/>
          </p:nvPr>
        </p:nvSpPr>
        <p:spPr>
          <a:xfrm>
            <a:off x="8077200" y="6356350"/>
            <a:ext cx="609600" cy="365125"/>
          </a:xfrm>
        </p:spPr>
        <p:txBody>
          <a:bodyPr/>
          <a:lstStyle>
            <a:lvl1pPr>
              <a:defRPr/>
            </a:lvl1pPr>
          </a:lstStyle>
          <a:p>
            <a:fld id="{BDC9BB23-B858-4001-8585-1C4380ED016A}" type="slidenum">
              <a:rPr lang="sl-SI" altLang="sl-SI"/>
              <a:pPr/>
              <a:t>‹#›</a:t>
            </a:fld>
            <a:endParaRPr lang="sl-SI" altLang="sl-SI"/>
          </a:p>
        </p:txBody>
      </p:sp>
    </p:spTree>
    <p:extLst>
      <p:ext uri="{BB962C8B-B14F-4D97-AF65-F5344CB8AC3E}">
        <p14:creationId xmlns:p14="http://schemas.microsoft.com/office/powerpoint/2010/main" val="4216232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Prostoročno 6">
            <a:extLst>
              <a:ext uri="{FF2B5EF4-FFF2-40B4-BE49-F238E27FC236}">
                <a16:creationId xmlns:a16="http://schemas.microsoft.com/office/drawing/2014/main" id="{01761CAB-12B1-4E81-81FC-A1E45B27E2D7}"/>
              </a:ext>
            </a:extLst>
          </p:cNvPr>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Prostoročno 7">
            <a:extLst>
              <a:ext uri="{FF2B5EF4-FFF2-40B4-BE49-F238E27FC236}">
                <a16:creationId xmlns:a16="http://schemas.microsoft.com/office/drawing/2014/main" id="{27A8E583-2557-4634-8414-7F6016272333}"/>
              </a:ext>
            </a:extLst>
          </p:cNvPr>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Ograda naslova 8">
            <a:extLst>
              <a:ext uri="{FF2B5EF4-FFF2-40B4-BE49-F238E27FC236}">
                <a16:creationId xmlns:a16="http://schemas.microsoft.com/office/drawing/2014/main" id="{FF5F6864-69A8-445D-A9CF-64B41D08BD99}"/>
              </a:ext>
            </a:extLst>
          </p:cNvPr>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sl-SI" altLang="sl-SI"/>
              <a:t>Kliknite, če želite urediti slog naslova matrice</a:t>
            </a:r>
            <a:endParaRPr lang="en-US" altLang="sl-SI"/>
          </a:p>
        </p:txBody>
      </p:sp>
      <p:sp>
        <p:nvSpPr>
          <p:cNvPr id="1029" name="Ograda besedila 29">
            <a:extLst>
              <a:ext uri="{FF2B5EF4-FFF2-40B4-BE49-F238E27FC236}">
                <a16:creationId xmlns:a16="http://schemas.microsoft.com/office/drawing/2014/main" id="{60673CCC-E548-4215-8448-F0232B9027A7}"/>
              </a:ext>
            </a:extLst>
          </p:cNvPr>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endParaRPr lang="en-US" altLang="sl-SI"/>
          </a:p>
        </p:txBody>
      </p:sp>
      <p:sp>
        <p:nvSpPr>
          <p:cNvPr id="10" name="Ograda datuma 9">
            <a:extLst>
              <a:ext uri="{FF2B5EF4-FFF2-40B4-BE49-F238E27FC236}">
                <a16:creationId xmlns:a16="http://schemas.microsoft.com/office/drawing/2014/main" id="{4612CF14-30CD-474F-90A4-569D0F6D0571}"/>
              </a:ext>
            </a:extLst>
          </p:cNvPr>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E9CBE711-5CDC-45D5-A11C-381905A0F5D3}" type="datetimeFigureOut">
              <a:rPr lang="sl-SI"/>
              <a:pPr>
                <a:defRPr/>
              </a:pPr>
              <a:t>30. 05. 2019</a:t>
            </a:fld>
            <a:endParaRPr lang="sl-SI"/>
          </a:p>
        </p:txBody>
      </p:sp>
      <p:sp>
        <p:nvSpPr>
          <p:cNvPr id="22" name="Ograda noge 21">
            <a:extLst>
              <a:ext uri="{FF2B5EF4-FFF2-40B4-BE49-F238E27FC236}">
                <a16:creationId xmlns:a16="http://schemas.microsoft.com/office/drawing/2014/main" id="{34B23A9B-39CB-4537-8530-7859FEF273A5}"/>
              </a:ext>
            </a:extLst>
          </p:cNvPr>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sl-SI"/>
          </a:p>
        </p:txBody>
      </p:sp>
      <p:sp>
        <p:nvSpPr>
          <p:cNvPr id="18" name="Ograda številke diapozitiva 17">
            <a:extLst>
              <a:ext uri="{FF2B5EF4-FFF2-40B4-BE49-F238E27FC236}">
                <a16:creationId xmlns:a16="http://schemas.microsoft.com/office/drawing/2014/main" id="{69D7D6D3-B3E5-49BF-8C40-BE2736A64117}"/>
              </a:ext>
            </a:extLst>
          </p:cNvPr>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latin typeface="Constantia" panose="02030602050306030303" pitchFamily="18" charset="0"/>
              </a:defRPr>
            </a:lvl1pPr>
          </a:lstStyle>
          <a:p>
            <a:fld id="{3844DD59-404F-4D11-A127-A8EA293FDF5F}" type="slidenum">
              <a:rPr lang="sl-SI" altLang="sl-SI"/>
              <a:pPr/>
              <a:t>‹#›</a:t>
            </a:fld>
            <a:endParaRPr lang="sl-SI" altLang="sl-SI"/>
          </a:p>
        </p:txBody>
      </p:sp>
      <p:grpSp>
        <p:nvGrpSpPr>
          <p:cNvPr id="1033" name="Skupina 1">
            <a:extLst>
              <a:ext uri="{FF2B5EF4-FFF2-40B4-BE49-F238E27FC236}">
                <a16:creationId xmlns:a16="http://schemas.microsoft.com/office/drawing/2014/main" id="{00310F44-4351-46D6-9443-661DEE2B698D}"/>
              </a:ext>
            </a:extLst>
          </p:cNvPr>
          <p:cNvGrpSpPr>
            <a:grpSpLocks/>
          </p:cNvGrpSpPr>
          <p:nvPr/>
        </p:nvGrpSpPr>
        <p:grpSpPr bwMode="auto">
          <a:xfrm>
            <a:off x="-19050" y="203200"/>
            <a:ext cx="9180513" cy="647700"/>
            <a:chOff x="-19045" y="216550"/>
            <a:chExt cx="9180548" cy="649224"/>
          </a:xfrm>
        </p:grpSpPr>
        <p:sp>
          <p:nvSpPr>
            <p:cNvPr id="12" name="Prostoročno 11">
              <a:extLst>
                <a:ext uri="{FF2B5EF4-FFF2-40B4-BE49-F238E27FC236}">
                  <a16:creationId xmlns:a16="http://schemas.microsoft.com/office/drawing/2014/main" id="{45B87EC8-C460-4798-BC53-C7020AB89E11}"/>
                </a:ext>
              </a:extLst>
            </p:cNvPr>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Prostoročno 12">
              <a:extLst>
                <a:ext uri="{FF2B5EF4-FFF2-40B4-BE49-F238E27FC236}">
                  <a16:creationId xmlns:a16="http://schemas.microsoft.com/office/drawing/2014/main" id="{EA8142A8-1BBF-4060-8CB6-ECA38010CB46}"/>
                </a:ext>
              </a:extLst>
            </p:cNvPr>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683" r:id="rId1"/>
    <p:sldLayoutId id="2147483675" r:id="rId2"/>
    <p:sldLayoutId id="2147483684" r:id="rId3"/>
    <p:sldLayoutId id="2147483676" r:id="rId4"/>
    <p:sldLayoutId id="2147483677" r:id="rId5"/>
    <p:sldLayoutId id="2147483678" r:id="rId6"/>
    <p:sldLayoutId id="2147483679" r:id="rId7"/>
    <p:sldLayoutId id="2147483680" r:id="rId8"/>
    <p:sldLayoutId id="2147483685" r:id="rId9"/>
    <p:sldLayoutId id="2147483681" r:id="rId10"/>
    <p:sldLayoutId id="2147483682"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anose="020F0502020204030204" pitchFamily="34" charset="0"/>
        </a:defRPr>
      </a:lvl2pPr>
      <a:lvl3pPr algn="l" rtl="0" fontAlgn="base">
        <a:spcBef>
          <a:spcPct val="0"/>
        </a:spcBef>
        <a:spcAft>
          <a:spcPct val="0"/>
        </a:spcAft>
        <a:defRPr sz="5000">
          <a:solidFill>
            <a:schemeClr val="tx2"/>
          </a:solidFill>
          <a:latin typeface="Calibri" panose="020F0502020204030204" pitchFamily="34" charset="0"/>
        </a:defRPr>
      </a:lvl3pPr>
      <a:lvl4pPr algn="l" rtl="0" fontAlgn="base">
        <a:spcBef>
          <a:spcPct val="0"/>
        </a:spcBef>
        <a:spcAft>
          <a:spcPct val="0"/>
        </a:spcAft>
        <a:defRPr sz="5000">
          <a:solidFill>
            <a:schemeClr val="tx2"/>
          </a:solidFill>
          <a:latin typeface="Calibri" panose="020F0502020204030204" pitchFamily="34" charset="0"/>
        </a:defRPr>
      </a:lvl4pPr>
      <a:lvl5pPr algn="l" rtl="0" fontAlgn="base">
        <a:spcBef>
          <a:spcPct val="0"/>
        </a:spcBef>
        <a:spcAft>
          <a:spcPct val="0"/>
        </a:spcAft>
        <a:defRPr sz="5000">
          <a:solidFill>
            <a:schemeClr val="tx2"/>
          </a:solidFill>
          <a:latin typeface="Calibri" panose="020F0502020204030204" pitchFamily="34" charset="0"/>
        </a:defRPr>
      </a:lvl5pPr>
      <a:lvl6pPr marL="457200" algn="l" rtl="0" fontAlgn="base">
        <a:spcBef>
          <a:spcPct val="0"/>
        </a:spcBef>
        <a:spcAft>
          <a:spcPct val="0"/>
        </a:spcAft>
        <a:defRPr sz="5000">
          <a:solidFill>
            <a:schemeClr val="tx2"/>
          </a:solidFill>
          <a:latin typeface="Calibri" panose="020F0502020204030204" pitchFamily="34" charset="0"/>
        </a:defRPr>
      </a:lvl6pPr>
      <a:lvl7pPr marL="914400" algn="l" rtl="0" fontAlgn="base">
        <a:spcBef>
          <a:spcPct val="0"/>
        </a:spcBef>
        <a:spcAft>
          <a:spcPct val="0"/>
        </a:spcAft>
        <a:defRPr sz="5000">
          <a:solidFill>
            <a:schemeClr val="tx2"/>
          </a:solidFill>
          <a:latin typeface="Calibri" panose="020F0502020204030204" pitchFamily="34" charset="0"/>
        </a:defRPr>
      </a:lvl7pPr>
      <a:lvl8pPr marL="1371600" algn="l" rtl="0" fontAlgn="base">
        <a:spcBef>
          <a:spcPct val="0"/>
        </a:spcBef>
        <a:spcAft>
          <a:spcPct val="0"/>
        </a:spcAft>
        <a:defRPr sz="5000">
          <a:solidFill>
            <a:schemeClr val="tx2"/>
          </a:solidFill>
          <a:latin typeface="Calibri" panose="020F0502020204030204" pitchFamily="34" charset="0"/>
        </a:defRPr>
      </a:lvl8pPr>
      <a:lvl9pPr marL="1828800" algn="l" rtl="0" fontAlgn="base">
        <a:spcBef>
          <a:spcPct val="0"/>
        </a:spcBef>
        <a:spcAft>
          <a:spcPct val="0"/>
        </a:spcAft>
        <a:defRPr sz="5000">
          <a:solidFill>
            <a:schemeClr val="tx2"/>
          </a:solidFill>
          <a:latin typeface="Calibri" panose="020F0502020204030204" pitchFamily="34" charset="0"/>
        </a:defRPr>
      </a:lvl9pPr>
    </p:titleStyle>
    <p:bodyStyle>
      <a:lvl1pPr marL="273050" indent="-273050" algn="l" rtl="0" fontAlgn="base">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l.wikipedia.org/wiki/Pajkovci" TargetMode="External"/><Relationship Id="rId2" Type="http://schemas.openxmlformats.org/officeDocument/2006/relationships/hyperlink" Target="http://www.gimvic.org/projekti/timko/2003/2b/clenonozci/html/pajkovci.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22F5EB4-C56D-48C1-9189-EB38091C373B}"/>
              </a:ext>
            </a:extLst>
          </p:cNvPr>
          <p:cNvSpPr>
            <a:spLocks noGrp="1"/>
          </p:cNvSpPr>
          <p:nvPr>
            <p:ph type="ctrTitle"/>
          </p:nvPr>
        </p:nvSpPr>
        <p:spPr/>
        <p:txBody>
          <a:bodyPr/>
          <a:lstStyle/>
          <a:p>
            <a:pPr fontAlgn="auto">
              <a:spcAft>
                <a:spcPts val="0"/>
              </a:spcAft>
              <a:defRPr/>
            </a:pPr>
            <a:r>
              <a:rPr lang="sl-SI" dirty="0"/>
              <a:t>	PAJKOVCI</a:t>
            </a:r>
          </a:p>
        </p:txBody>
      </p:sp>
      <p:sp>
        <p:nvSpPr>
          <p:cNvPr id="5123" name="Podnaslov 2">
            <a:extLst>
              <a:ext uri="{FF2B5EF4-FFF2-40B4-BE49-F238E27FC236}">
                <a16:creationId xmlns:a16="http://schemas.microsoft.com/office/drawing/2014/main" id="{63E12B05-4054-4712-A370-33419E136659}"/>
              </a:ext>
            </a:extLst>
          </p:cNvPr>
          <p:cNvSpPr>
            <a:spLocks noGrp="1"/>
          </p:cNvSpPr>
          <p:nvPr>
            <p:ph type="subTitle" idx="1"/>
          </p:nvPr>
        </p:nvSpPr>
        <p:spPr>
          <a:xfrm>
            <a:off x="533400" y="3228975"/>
            <a:ext cx="7854950" cy="1752600"/>
          </a:xfrm>
        </p:spPr>
        <p:txBody>
          <a:bodyPr/>
          <a:lstStyle/>
          <a:p>
            <a:pPr marR="0"/>
            <a:r>
              <a:rPr lang="sl-SI" altLang="sl-SI" dirty="0"/>
              <a:t> </a:t>
            </a:r>
          </a:p>
        </p:txBody>
      </p:sp>
    </p:spTree>
  </p:cSld>
  <p:clrMapOvr>
    <a:masterClrMapping/>
  </p:clrMapOvr>
  <p:transition>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slov 1">
            <a:extLst>
              <a:ext uri="{FF2B5EF4-FFF2-40B4-BE49-F238E27FC236}">
                <a16:creationId xmlns:a16="http://schemas.microsoft.com/office/drawing/2014/main" id="{7534642E-63D3-4438-9497-434A969C1CF0}"/>
              </a:ext>
            </a:extLst>
          </p:cNvPr>
          <p:cNvSpPr>
            <a:spLocks noGrp="1"/>
          </p:cNvSpPr>
          <p:nvPr>
            <p:ph type="title"/>
          </p:nvPr>
        </p:nvSpPr>
        <p:spPr/>
        <p:txBody>
          <a:bodyPr/>
          <a:lstStyle/>
          <a:p>
            <a:r>
              <a:rPr lang="sl-SI" altLang="sl-SI"/>
              <a:t>Klopi</a:t>
            </a:r>
          </a:p>
        </p:txBody>
      </p:sp>
      <p:sp>
        <p:nvSpPr>
          <p:cNvPr id="14339" name="Ograda vsebine 2">
            <a:extLst>
              <a:ext uri="{FF2B5EF4-FFF2-40B4-BE49-F238E27FC236}">
                <a16:creationId xmlns:a16="http://schemas.microsoft.com/office/drawing/2014/main" id="{E0AA20E1-B312-4375-9C87-CE1B3CB33DBB}"/>
              </a:ext>
            </a:extLst>
          </p:cNvPr>
          <p:cNvSpPr>
            <a:spLocks noGrp="1"/>
          </p:cNvSpPr>
          <p:nvPr>
            <p:ph idx="1"/>
          </p:nvPr>
        </p:nvSpPr>
        <p:spPr>
          <a:xfrm>
            <a:off x="457200" y="1935163"/>
            <a:ext cx="8229600" cy="4806950"/>
          </a:xfrm>
        </p:spPr>
        <p:txBody>
          <a:bodyPr/>
          <a:lstStyle/>
          <a:p>
            <a:r>
              <a:rPr lang="sl-SI" altLang="sl-SI"/>
              <a:t>Klopi imajo glavoprsje in zadek globoko zarasla med seboj. </a:t>
            </a:r>
          </a:p>
          <a:p>
            <a:r>
              <a:rPr lang="sl-SI" altLang="sl-SI"/>
              <a:t>Imajo dva para pipalk: škarjaste in bodalaste</a:t>
            </a:r>
          </a:p>
          <a:p>
            <a:r>
              <a:rPr lang="sl-SI" altLang="sl-SI"/>
              <a:t>Navadni klop prenaša virus, ki povzroča meningitis in bakterijo, ki povzroča boreliozo. </a:t>
            </a:r>
          </a:p>
        </p:txBody>
      </p:sp>
      <p:pic>
        <p:nvPicPr>
          <p:cNvPr id="4" name="Slika 3" descr="Klop1.jpg">
            <a:extLst>
              <a:ext uri="{FF2B5EF4-FFF2-40B4-BE49-F238E27FC236}">
                <a16:creationId xmlns:a16="http://schemas.microsoft.com/office/drawing/2014/main" id="{775AF63B-3512-46E4-89C9-1BA605398311}"/>
              </a:ext>
            </a:extLst>
          </p:cNvPr>
          <p:cNvPicPr>
            <a:picLocks noChangeAspect="1"/>
          </p:cNvPicPr>
          <p:nvPr/>
        </p:nvPicPr>
        <p:blipFill>
          <a:blip r:embed="rId2" cstate="print"/>
          <a:stretch>
            <a:fillRect/>
          </a:stretch>
        </p:blipFill>
        <p:spPr>
          <a:xfrm>
            <a:off x="5724128" y="3789040"/>
            <a:ext cx="3312368" cy="2923672"/>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p:wipe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slov 1">
            <a:extLst>
              <a:ext uri="{FF2B5EF4-FFF2-40B4-BE49-F238E27FC236}">
                <a16:creationId xmlns:a16="http://schemas.microsoft.com/office/drawing/2014/main" id="{CBC84CE2-CA93-4AB1-B607-D7EC6FF5C732}"/>
              </a:ext>
            </a:extLst>
          </p:cNvPr>
          <p:cNvSpPr>
            <a:spLocks noGrp="1"/>
          </p:cNvSpPr>
          <p:nvPr>
            <p:ph type="title"/>
          </p:nvPr>
        </p:nvSpPr>
        <p:spPr/>
        <p:txBody>
          <a:bodyPr/>
          <a:lstStyle/>
          <a:p>
            <a:r>
              <a:rPr lang="sl-SI" altLang="sl-SI"/>
              <a:t>Pajki</a:t>
            </a:r>
          </a:p>
        </p:txBody>
      </p:sp>
      <p:sp>
        <p:nvSpPr>
          <p:cNvPr id="15363" name="Ograda vsebine 2">
            <a:extLst>
              <a:ext uri="{FF2B5EF4-FFF2-40B4-BE49-F238E27FC236}">
                <a16:creationId xmlns:a16="http://schemas.microsoft.com/office/drawing/2014/main" id="{812952A6-1967-4E18-8CAC-A90C40E012CE}"/>
              </a:ext>
            </a:extLst>
          </p:cNvPr>
          <p:cNvSpPr>
            <a:spLocks noGrp="1"/>
          </p:cNvSpPr>
          <p:nvPr>
            <p:ph idx="1"/>
          </p:nvPr>
        </p:nvSpPr>
        <p:spPr/>
        <p:txBody>
          <a:bodyPr/>
          <a:lstStyle/>
          <a:p>
            <a:r>
              <a:rPr lang="sl-SI" altLang="sl-SI"/>
              <a:t>So največja skupina pajkovcev. Med glavoprsjem in zadkom je telo videti preščipnjeno.</a:t>
            </a:r>
          </a:p>
          <a:p>
            <a:r>
              <a:rPr lang="sl-SI" altLang="sl-SI"/>
              <a:t>Večina pajkov plete mreže, ne pa vsi. Iz niti delajo zapredek, kroglast varovalni pajčevinast omot okrog jajčec. Pajkova mreža je iz prepleta številnih tankih niti. </a:t>
            </a:r>
          </a:p>
        </p:txBody>
      </p:sp>
      <p:pic>
        <p:nvPicPr>
          <p:cNvPr id="4" name="Slika 3" descr="spider.jpg">
            <a:extLst>
              <a:ext uri="{FF2B5EF4-FFF2-40B4-BE49-F238E27FC236}">
                <a16:creationId xmlns:a16="http://schemas.microsoft.com/office/drawing/2014/main" id="{31BCE820-DCE0-4C15-967F-2BF9DE6C41EF}"/>
              </a:ext>
            </a:extLst>
          </p:cNvPr>
          <p:cNvPicPr>
            <a:picLocks noChangeAspect="1"/>
          </p:cNvPicPr>
          <p:nvPr/>
        </p:nvPicPr>
        <p:blipFill>
          <a:blip r:embed="rId2" cstate="print"/>
          <a:stretch>
            <a:fillRect/>
          </a:stretch>
        </p:blipFill>
        <p:spPr>
          <a:xfrm>
            <a:off x="2339752" y="4293096"/>
            <a:ext cx="4157281" cy="2302089"/>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slov 1">
            <a:extLst>
              <a:ext uri="{FF2B5EF4-FFF2-40B4-BE49-F238E27FC236}">
                <a16:creationId xmlns:a16="http://schemas.microsoft.com/office/drawing/2014/main" id="{C78BAD21-8DA5-40BD-8D8A-FECCAE5CB2C4}"/>
              </a:ext>
            </a:extLst>
          </p:cNvPr>
          <p:cNvSpPr>
            <a:spLocks noGrp="1"/>
          </p:cNvSpPr>
          <p:nvPr>
            <p:ph type="title"/>
          </p:nvPr>
        </p:nvSpPr>
        <p:spPr/>
        <p:txBody>
          <a:bodyPr/>
          <a:lstStyle/>
          <a:p>
            <a:r>
              <a:rPr lang="sl-SI" altLang="sl-SI"/>
              <a:t>Viri</a:t>
            </a:r>
          </a:p>
        </p:txBody>
      </p:sp>
      <p:sp>
        <p:nvSpPr>
          <p:cNvPr id="16387" name="Ograda vsebine 2">
            <a:extLst>
              <a:ext uri="{FF2B5EF4-FFF2-40B4-BE49-F238E27FC236}">
                <a16:creationId xmlns:a16="http://schemas.microsoft.com/office/drawing/2014/main" id="{6738FBED-CA85-49D3-9781-2E4191376238}"/>
              </a:ext>
            </a:extLst>
          </p:cNvPr>
          <p:cNvSpPr>
            <a:spLocks noGrp="1"/>
          </p:cNvSpPr>
          <p:nvPr>
            <p:ph idx="1"/>
          </p:nvPr>
        </p:nvSpPr>
        <p:spPr/>
        <p:txBody>
          <a:bodyPr/>
          <a:lstStyle/>
          <a:p>
            <a:r>
              <a:rPr lang="sl-SI" altLang="sl-SI">
                <a:hlinkClick r:id="rId2"/>
              </a:rPr>
              <a:t>http://www.gimvic.org/projekti/timko/2003/2b/clenonozci/html/pajkovci.html</a:t>
            </a:r>
            <a:endParaRPr lang="sl-SI" altLang="sl-SI">
              <a:hlinkClick r:id="rId3"/>
            </a:endParaRPr>
          </a:p>
          <a:p>
            <a:r>
              <a:rPr lang="sl-SI" altLang="sl-SI">
                <a:hlinkClick r:id="rId3"/>
              </a:rPr>
              <a:t>http://sl.wikipedia.org/wiki/Pajkovci</a:t>
            </a:r>
            <a:endParaRPr lang="sl-SI" altLang="sl-SI"/>
          </a:p>
        </p:txBody>
      </p:sp>
    </p:spTree>
  </p:cSld>
  <p:clrMapOvr>
    <a:masterClrMapping/>
  </p:clrMapOvr>
  <p:transition>
    <p:wipe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slov 1">
            <a:extLst>
              <a:ext uri="{FF2B5EF4-FFF2-40B4-BE49-F238E27FC236}">
                <a16:creationId xmlns:a16="http://schemas.microsoft.com/office/drawing/2014/main" id="{8509B570-5942-4987-A28B-C24091C4CC76}"/>
              </a:ext>
            </a:extLst>
          </p:cNvPr>
          <p:cNvSpPr>
            <a:spLocks noGrp="1"/>
          </p:cNvSpPr>
          <p:nvPr>
            <p:ph type="title"/>
          </p:nvPr>
        </p:nvSpPr>
        <p:spPr/>
        <p:txBody>
          <a:bodyPr/>
          <a:lstStyle/>
          <a:p>
            <a:r>
              <a:rPr lang="sl-SI" altLang="sl-SI"/>
              <a:t>Knjige</a:t>
            </a:r>
          </a:p>
        </p:txBody>
      </p:sp>
      <p:sp>
        <p:nvSpPr>
          <p:cNvPr id="17411" name="Ograda vsebine 2">
            <a:extLst>
              <a:ext uri="{FF2B5EF4-FFF2-40B4-BE49-F238E27FC236}">
                <a16:creationId xmlns:a16="http://schemas.microsoft.com/office/drawing/2014/main" id="{41E7E0D1-4818-447D-9E08-2F249B2CAD23}"/>
              </a:ext>
            </a:extLst>
          </p:cNvPr>
          <p:cNvSpPr>
            <a:spLocks noGrp="1"/>
          </p:cNvSpPr>
          <p:nvPr>
            <p:ph idx="1"/>
          </p:nvPr>
        </p:nvSpPr>
        <p:spPr/>
        <p:txBody>
          <a:bodyPr/>
          <a:lstStyle/>
          <a:p>
            <a:r>
              <a:rPr lang="fi-FI" altLang="sl-SI"/>
              <a:t>Moja velika knjiga o živalih</a:t>
            </a:r>
            <a:endParaRPr lang="sl-SI" altLang="sl-SI"/>
          </a:p>
        </p:txBody>
      </p:sp>
    </p:spTree>
  </p:cSld>
  <p:clrMapOvr>
    <a:masterClrMapping/>
  </p:clrMapOvr>
  <p:transition>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slov 1">
            <a:extLst>
              <a:ext uri="{FF2B5EF4-FFF2-40B4-BE49-F238E27FC236}">
                <a16:creationId xmlns:a16="http://schemas.microsoft.com/office/drawing/2014/main" id="{AD8FA656-088F-4CED-86B0-CF361A7325C9}"/>
              </a:ext>
            </a:extLst>
          </p:cNvPr>
          <p:cNvSpPr>
            <a:spLocks noGrp="1"/>
          </p:cNvSpPr>
          <p:nvPr>
            <p:ph type="title"/>
          </p:nvPr>
        </p:nvSpPr>
        <p:spPr/>
        <p:txBody>
          <a:bodyPr/>
          <a:lstStyle/>
          <a:p>
            <a:pPr algn="ctr"/>
            <a:br>
              <a:rPr lang="sl-SI" altLang="sl-SI" sz="9600" b="1"/>
            </a:br>
            <a:br>
              <a:rPr lang="sl-SI" altLang="sl-SI" sz="9600" b="1"/>
            </a:br>
            <a:br>
              <a:rPr lang="sl-SI" altLang="sl-SI" sz="9600" b="1"/>
            </a:br>
            <a:endParaRPr lang="sl-SI" altLang="sl-SI" sz="9600" b="1"/>
          </a:p>
        </p:txBody>
      </p:sp>
      <p:sp>
        <p:nvSpPr>
          <p:cNvPr id="3" name="Ograda vsebine 2">
            <a:extLst>
              <a:ext uri="{FF2B5EF4-FFF2-40B4-BE49-F238E27FC236}">
                <a16:creationId xmlns:a16="http://schemas.microsoft.com/office/drawing/2014/main" id="{A6B0D368-2DB3-4CA5-BCC3-3526002930CC}"/>
              </a:ext>
            </a:extLst>
          </p:cNvPr>
          <p:cNvSpPr>
            <a:spLocks noGrp="1"/>
          </p:cNvSpPr>
          <p:nvPr>
            <p:ph idx="1"/>
          </p:nvPr>
        </p:nvSpPr>
        <p:spPr/>
        <p:txBody>
          <a:bodyPr>
            <a:normAutofit/>
          </a:bodyPr>
          <a:lstStyle/>
          <a:p>
            <a:pPr marL="274320" indent="-274320" algn="ctr" fontAlgn="auto">
              <a:spcAft>
                <a:spcPts val="0"/>
              </a:spcAft>
              <a:buClr>
                <a:schemeClr val="accent3"/>
              </a:buClr>
              <a:buFont typeface="Wingdings 2"/>
              <a:buNone/>
              <a:defRPr/>
            </a:pPr>
            <a:r>
              <a:rPr lang="sl-SI" sz="19900" b="1" u="sng" dirty="0">
                <a:solidFill>
                  <a:schemeClr val="accent3">
                    <a:lumMod val="75000"/>
                  </a:schemeClr>
                </a:solidFill>
                <a:effectLst>
                  <a:outerShdw blurRad="38100" dist="38100" dir="2700000" algn="tl">
                    <a:srgbClr val="000000">
                      <a:alpha val="43137"/>
                    </a:srgbClr>
                  </a:outerShdw>
                </a:effectLst>
                <a:latin typeface="+mj-lt"/>
              </a:rPr>
              <a:t>KONEC</a:t>
            </a:r>
          </a:p>
        </p:txBody>
      </p:sp>
    </p:spTree>
  </p:cSld>
  <p:clrMapOvr>
    <a:masterClrMapping/>
  </p:clrMapOvr>
  <p:transition>
    <p:wipe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slov 1">
            <a:extLst>
              <a:ext uri="{FF2B5EF4-FFF2-40B4-BE49-F238E27FC236}">
                <a16:creationId xmlns:a16="http://schemas.microsoft.com/office/drawing/2014/main" id="{83041732-686A-45EB-A245-ABE310B2F04E}"/>
              </a:ext>
            </a:extLst>
          </p:cNvPr>
          <p:cNvSpPr>
            <a:spLocks noGrp="1"/>
          </p:cNvSpPr>
          <p:nvPr>
            <p:ph type="title"/>
          </p:nvPr>
        </p:nvSpPr>
        <p:spPr/>
        <p:txBody>
          <a:bodyPr/>
          <a:lstStyle/>
          <a:p>
            <a:r>
              <a:rPr lang="sl-SI" altLang="sl-SI" sz="5400"/>
              <a:t>Telesna zgradba</a:t>
            </a:r>
            <a:r>
              <a:rPr lang="sl-SI" altLang="sl-SI"/>
              <a:t> pajkovcev</a:t>
            </a:r>
          </a:p>
        </p:txBody>
      </p:sp>
      <p:sp>
        <p:nvSpPr>
          <p:cNvPr id="6147" name="Ograda vsebine 2">
            <a:extLst>
              <a:ext uri="{FF2B5EF4-FFF2-40B4-BE49-F238E27FC236}">
                <a16:creationId xmlns:a16="http://schemas.microsoft.com/office/drawing/2014/main" id="{A33B7E2B-AFB0-4F9F-A207-C180E8B2CAE6}"/>
              </a:ext>
            </a:extLst>
          </p:cNvPr>
          <p:cNvSpPr>
            <a:spLocks noGrp="1"/>
          </p:cNvSpPr>
          <p:nvPr>
            <p:ph idx="1"/>
          </p:nvPr>
        </p:nvSpPr>
        <p:spPr/>
        <p:txBody>
          <a:bodyPr/>
          <a:lstStyle/>
          <a:p>
            <a:r>
              <a:rPr lang="sl-SI" altLang="sl-SI"/>
              <a:t>Telo pajkovcev je kot pri drugih členonožcih členjeno. Členi med seboj niso enaki in tvorijo dve jasno definirani telesni regiji: glavoprsje in zadek.</a:t>
            </a:r>
          </a:p>
          <a:p>
            <a:r>
              <a:rPr lang="sl-SI" altLang="sl-SI"/>
              <a:t>Na glavoprsju so členjene okončine. Prva dva para sta manjša, pajkovci ju uporabljajo za hranjenje in se imenujeta pipalke. Naslednje štiri pare členjenih okončin uporabljajo za hojo. So večinoma mesojede živali in mnogi imajo tudi strupne žleze, s katerimi usmrtijo plen.</a:t>
            </a:r>
          </a:p>
          <a:p>
            <a:endParaRPr lang="sl-SI" altLang="sl-SI"/>
          </a:p>
        </p:txBody>
      </p:sp>
    </p:spTree>
  </p:cSld>
  <p:clrMapOvr>
    <a:masterClrMapping/>
  </p:clrMapOvr>
  <p:transition>
    <p:wipe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slov 1">
            <a:extLst>
              <a:ext uri="{FF2B5EF4-FFF2-40B4-BE49-F238E27FC236}">
                <a16:creationId xmlns:a16="http://schemas.microsoft.com/office/drawing/2014/main" id="{93B6D41C-A7D4-4314-B9E3-A292FB223540}"/>
              </a:ext>
            </a:extLst>
          </p:cNvPr>
          <p:cNvSpPr>
            <a:spLocks noGrp="1"/>
          </p:cNvSpPr>
          <p:nvPr>
            <p:ph type="title"/>
          </p:nvPr>
        </p:nvSpPr>
        <p:spPr>
          <a:xfrm>
            <a:off x="468313" y="692150"/>
            <a:ext cx="8229600" cy="1143000"/>
          </a:xfrm>
        </p:spPr>
        <p:txBody>
          <a:bodyPr/>
          <a:lstStyle/>
          <a:p>
            <a:r>
              <a:rPr lang="sl-SI" altLang="sl-SI"/>
              <a:t>Prehranjevanje pajkovcev</a:t>
            </a:r>
          </a:p>
        </p:txBody>
      </p:sp>
      <p:sp>
        <p:nvSpPr>
          <p:cNvPr id="7171" name="Ograda vsebine 2">
            <a:extLst>
              <a:ext uri="{FF2B5EF4-FFF2-40B4-BE49-F238E27FC236}">
                <a16:creationId xmlns:a16="http://schemas.microsoft.com/office/drawing/2014/main" id="{45C75689-2AD1-4317-B54F-C9E58EFD7A6A}"/>
              </a:ext>
            </a:extLst>
          </p:cNvPr>
          <p:cNvSpPr>
            <a:spLocks noGrp="1"/>
          </p:cNvSpPr>
          <p:nvPr>
            <p:ph idx="1"/>
          </p:nvPr>
        </p:nvSpPr>
        <p:spPr/>
        <p:txBody>
          <a:bodyPr/>
          <a:lstStyle/>
          <a:p>
            <a:r>
              <a:rPr lang="sl-SI" altLang="sl-SI"/>
              <a:t>Pajkovci so mesojedci in strah vzbujajoči plenilci; škorpijoni se prehranjujejo z živim plenom (npr. hrošči, ščurki in drugimi členonožci), ki ga razkosajo s pipalkami in iz njega posrkajo užitne dele. Pajki plen prekrijejo s prebavnimi sokovi, da ga zmehčajo in stopijo, preden ga pojedo.</a:t>
            </a:r>
          </a:p>
          <a:p>
            <a:endParaRPr lang="sl-SI" altLang="sl-SI"/>
          </a:p>
        </p:txBody>
      </p:sp>
    </p:spTree>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slov 1">
            <a:extLst>
              <a:ext uri="{FF2B5EF4-FFF2-40B4-BE49-F238E27FC236}">
                <a16:creationId xmlns:a16="http://schemas.microsoft.com/office/drawing/2014/main" id="{D6690EC5-58F9-4DCD-BC6B-7CD6D9CFB84E}"/>
              </a:ext>
            </a:extLst>
          </p:cNvPr>
          <p:cNvSpPr>
            <a:spLocks noGrp="1"/>
          </p:cNvSpPr>
          <p:nvPr>
            <p:ph type="title"/>
          </p:nvPr>
        </p:nvSpPr>
        <p:spPr/>
        <p:txBody>
          <a:bodyPr/>
          <a:lstStyle/>
          <a:p>
            <a:r>
              <a:rPr lang="sl-SI" altLang="sl-SI"/>
              <a:t>Razmnoževanje pajkovcev</a:t>
            </a:r>
          </a:p>
        </p:txBody>
      </p:sp>
      <p:sp>
        <p:nvSpPr>
          <p:cNvPr id="8195" name="Ograda vsebine 2">
            <a:extLst>
              <a:ext uri="{FF2B5EF4-FFF2-40B4-BE49-F238E27FC236}">
                <a16:creationId xmlns:a16="http://schemas.microsoft.com/office/drawing/2014/main" id="{7CEF5BB6-B962-430F-B4B5-029C65C18EEA}"/>
              </a:ext>
            </a:extLst>
          </p:cNvPr>
          <p:cNvSpPr>
            <a:spLocks noGrp="1"/>
          </p:cNvSpPr>
          <p:nvPr>
            <p:ph idx="1"/>
          </p:nvPr>
        </p:nvSpPr>
        <p:spPr/>
        <p:txBody>
          <a:bodyPr/>
          <a:lstStyle/>
          <a:p>
            <a:r>
              <a:rPr lang="sl-SI" altLang="sl-SI"/>
              <a:t>Samci in samice so pogosto zelo različne oblike  (spolna dvoličnost),kot na primer pri pajkih. Razmnoževanje je oviparno (jajcerodno), le redko ovoviviparno (jajčeca ostanejo v samičinem telesu do izvaltive).</a:t>
            </a:r>
          </a:p>
          <a:p>
            <a:pPr>
              <a:buFont typeface="Wingdings 2" panose="05020102010507070707" pitchFamily="18" charset="2"/>
              <a:buNone/>
            </a:pPr>
            <a:endParaRPr lang="sl-SI" altLang="sl-SI"/>
          </a:p>
        </p:txBody>
      </p:sp>
    </p:spTree>
  </p:cSld>
  <p:clrMapOvr>
    <a:masterClrMapping/>
  </p:clrMapOvr>
  <p:transition>
    <p:wipe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slov 1">
            <a:extLst>
              <a:ext uri="{FF2B5EF4-FFF2-40B4-BE49-F238E27FC236}">
                <a16:creationId xmlns:a16="http://schemas.microsoft.com/office/drawing/2014/main" id="{3DE74BD6-ED91-4985-BFC7-AA59541C31F8}"/>
              </a:ext>
            </a:extLst>
          </p:cNvPr>
          <p:cNvSpPr>
            <a:spLocks noGrp="1"/>
          </p:cNvSpPr>
          <p:nvPr>
            <p:ph type="title"/>
          </p:nvPr>
        </p:nvSpPr>
        <p:spPr/>
        <p:txBody>
          <a:bodyPr/>
          <a:lstStyle/>
          <a:p>
            <a:r>
              <a:rPr lang="sl-SI" altLang="sl-SI"/>
              <a:t>Prebivališče pajkovcev</a:t>
            </a:r>
          </a:p>
        </p:txBody>
      </p:sp>
      <p:sp>
        <p:nvSpPr>
          <p:cNvPr id="9219" name="Ograda vsebine 2">
            <a:extLst>
              <a:ext uri="{FF2B5EF4-FFF2-40B4-BE49-F238E27FC236}">
                <a16:creationId xmlns:a16="http://schemas.microsoft.com/office/drawing/2014/main" id="{F305A926-5824-4469-A26E-7B58E1D976B7}"/>
              </a:ext>
            </a:extLst>
          </p:cNvPr>
          <p:cNvSpPr>
            <a:spLocks noGrp="1"/>
          </p:cNvSpPr>
          <p:nvPr>
            <p:ph idx="1"/>
          </p:nvPr>
        </p:nvSpPr>
        <p:spPr/>
        <p:txBody>
          <a:bodyPr/>
          <a:lstStyle/>
          <a:p>
            <a:r>
              <a:rPr lang="sl-SI" altLang="sl-SI"/>
              <a:t>Znanih je okrog 36.000 vrst pajkovcev, vendar pa naj bi jih bilo po ocenah kar nekaj tisoč  več. Večinoma živijo na kopnem, čeprav so razširjeni v skoraj vseh življenjskih okoljih, tudi vodnih, predvsem v toplejših območjih. </a:t>
            </a:r>
          </a:p>
        </p:txBody>
      </p:sp>
    </p:spTree>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slov 1">
            <a:extLst>
              <a:ext uri="{FF2B5EF4-FFF2-40B4-BE49-F238E27FC236}">
                <a16:creationId xmlns:a16="http://schemas.microsoft.com/office/drawing/2014/main" id="{4DC5A8E2-97F3-4B99-A2EA-A94013131D5C}"/>
              </a:ext>
            </a:extLst>
          </p:cNvPr>
          <p:cNvSpPr>
            <a:spLocks noGrp="1"/>
          </p:cNvSpPr>
          <p:nvPr>
            <p:ph type="title"/>
          </p:nvPr>
        </p:nvSpPr>
        <p:spPr/>
        <p:txBody>
          <a:bodyPr/>
          <a:lstStyle/>
          <a:p>
            <a:r>
              <a:rPr lang="sl-SI" altLang="sl-SI"/>
              <a:t>Delitev pajkovcev</a:t>
            </a:r>
          </a:p>
        </p:txBody>
      </p:sp>
      <p:sp>
        <p:nvSpPr>
          <p:cNvPr id="10243" name="Ograda vsebine 2">
            <a:extLst>
              <a:ext uri="{FF2B5EF4-FFF2-40B4-BE49-F238E27FC236}">
                <a16:creationId xmlns:a16="http://schemas.microsoft.com/office/drawing/2014/main" id="{6FD63AA5-123D-457F-9132-3DE4B17752F0}"/>
              </a:ext>
            </a:extLst>
          </p:cNvPr>
          <p:cNvSpPr>
            <a:spLocks noGrp="1"/>
          </p:cNvSpPr>
          <p:nvPr>
            <p:ph idx="1"/>
          </p:nvPr>
        </p:nvSpPr>
        <p:spPr/>
        <p:txBody>
          <a:bodyPr/>
          <a:lstStyle/>
          <a:p>
            <a:r>
              <a:rPr lang="sl-SI" altLang="sl-SI"/>
              <a:t>Pajkovce delimo v 5 skupin :</a:t>
            </a:r>
          </a:p>
          <a:p>
            <a:endParaRPr lang="sl-SI" altLang="sl-SI"/>
          </a:p>
          <a:p>
            <a:pPr marL="849313" lvl="1" indent="-457200">
              <a:buFont typeface="Calibri" panose="020F0502020204030204" pitchFamily="34" charset="0"/>
              <a:buAutoNum type="arabicPeriod"/>
            </a:pPr>
            <a:r>
              <a:rPr lang="sl-SI" altLang="sl-SI"/>
              <a:t>Škorpijoni </a:t>
            </a:r>
          </a:p>
          <a:p>
            <a:pPr marL="849313" lvl="1" indent="-457200">
              <a:buFont typeface="Calibri" panose="020F0502020204030204" pitchFamily="34" charset="0"/>
              <a:buAutoNum type="arabicPeriod"/>
            </a:pPr>
            <a:r>
              <a:rPr lang="sl-SI" altLang="sl-SI"/>
              <a:t>Paščipalci</a:t>
            </a:r>
          </a:p>
          <a:p>
            <a:pPr marL="849313" lvl="1" indent="-457200">
              <a:buFont typeface="Calibri" panose="020F0502020204030204" pitchFamily="34" charset="0"/>
              <a:buAutoNum type="arabicPeriod"/>
            </a:pPr>
            <a:r>
              <a:rPr lang="sl-SI" altLang="sl-SI"/>
              <a:t>Suhe južine</a:t>
            </a:r>
          </a:p>
          <a:p>
            <a:pPr marL="849313" lvl="1" indent="-457200">
              <a:buFont typeface="Calibri" panose="020F0502020204030204" pitchFamily="34" charset="0"/>
              <a:buAutoNum type="arabicPeriod"/>
            </a:pPr>
            <a:r>
              <a:rPr lang="sl-SI" altLang="sl-SI"/>
              <a:t>Klopi</a:t>
            </a:r>
          </a:p>
          <a:p>
            <a:pPr marL="849313" lvl="1" indent="-457200">
              <a:buFont typeface="Calibri" panose="020F0502020204030204" pitchFamily="34" charset="0"/>
              <a:buAutoNum type="arabicPeriod"/>
            </a:pPr>
            <a:r>
              <a:rPr lang="sl-SI" altLang="sl-SI"/>
              <a:t>Pajki</a:t>
            </a:r>
          </a:p>
        </p:txBody>
      </p:sp>
      <p:pic>
        <p:nvPicPr>
          <p:cNvPr id="4" name="Slika 3" descr="Slika1.jpg">
            <a:extLst>
              <a:ext uri="{FF2B5EF4-FFF2-40B4-BE49-F238E27FC236}">
                <a16:creationId xmlns:a16="http://schemas.microsoft.com/office/drawing/2014/main" id="{75EDA20E-5E21-4839-B2DC-56F08E5BC0B9}"/>
              </a:ext>
            </a:extLst>
          </p:cNvPr>
          <p:cNvPicPr>
            <a:picLocks noChangeAspect="1"/>
          </p:cNvPicPr>
          <p:nvPr/>
        </p:nvPicPr>
        <p:blipFill>
          <a:blip r:embed="rId2" cstate="print"/>
          <a:stretch>
            <a:fillRect/>
          </a:stretch>
        </p:blipFill>
        <p:spPr>
          <a:xfrm>
            <a:off x="5364088" y="2492896"/>
            <a:ext cx="3211971" cy="3894336"/>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p:wipe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slov 1">
            <a:extLst>
              <a:ext uri="{FF2B5EF4-FFF2-40B4-BE49-F238E27FC236}">
                <a16:creationId xmlns:a16="http://schemas.microsoft.com/office/drawing/2014/main" id="{3A748DF9-A87A-4352-B5D2-A274BB23088E}"/>
              </a:ext>
            </a:extLst>
          </p:cNvPr>
          <p:cNvSpPr>
            <a:spLocks noGrp="1"/>
          </p:cNvSpPr>
          <p:nvPr>
            <p:ph type="title"/>
          </p:nvPr>
        </p:nvSpPr>
        <p:spPr/>
        <p:txBody>
          <a:bodyPr/>
          <a:lstStyle/>
          <a:p>
            <a:r>
              <a:rPr lang="sl-SI" altLang="sl-SI"/>
              <a:t>Škorpijoni</a:t>
            </a:r>
          </a:p>
        </p:txBody>
      </p:sp>
      <p:sp>
        <p:nvSpPr>
          <p:cNvPr id="11267" name="Ograda vsebine 2">
            <a:extLst>
              <a:ext uri="{FF2B5EF4-FFF2-40B4-BE49-F238E27FC236}">
                <a16:creationId xmlns:a16="http://schemas.microsoft.com/office/drawing/2014/main" id="{9BBDDFFB-0C61-419E-91D0-4D9D2F63DC9F}"/>
              </a:ext>
            </a:extLst>
          </p:cNvPr>
          <p:cNvSpPr>
            <a:spLocks noGrp="1"/>
          </p:cNvSpPr>
          <p:nvPr>
            <p:ph idx="1"/>
          </p:nvPr>
        </p:nvSpPr>
        <p:spPr/>
        <p:txBody>
          <a:bodyPr/>
          <a:lstStyle/>
          <a:p>
            <a:r>
              <a:rPr lang="sl-SI" altLang="sl-SI"/>
              <a:t>Imajo škarjaste pedipalpe, na koncu zadka pa imajo strupno žlezo, ki se konča z želom</a:t>
            </a:r>
          </a:p>
          <a:p>
            <a:endParaRPr lang="sl-SI" altLang="sl-SI"/>
          </a:p>
        </p:txBody>
      </p:sp>
      <p:pic>
        <p:nvPicPr>
          <p:cNvPr id="4" name="Slika 3" descr="Slika2.png">
            <a:extLst>
              <a:ext uri="{FF2B5EF4-FFF2-40B4-BE49-F238E27FC236}">
                <a16:creationId xmlns:a16="http://schemas.microsoft.com/office/drawing/2014/main" id="{F6DDBC7B-84F4-493F-BC79-9525E493F376}"/>
              </a:ext>
            </a:extLst>
          </p:cNvPr>
          <p:cNvPicPr>
            <a:picLocks noChangeAspect="1"/>
          </p:cNvPicPr>
          <p:nvPr/>
        </p:nvPicPr>
        <p:blipFill>
          <a:blip r:embed="rId2" cstate="print"/>
          <a:stretch>
            <a:fillRect/>
          </a:stretch>
        </p:blipFill>
        <p:spPr>
          <a:xfrm>
            <a:off x="2627784" y="3356992"/>
            <a:ext cx="3528392" cy="2710431"/>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slov 1">
            <a:extLst>
              <a:ext uri="{FF2B5EF4-FFF2-40B4-BE49-F238E27FC236}">
                <a16:creationId xmlns:a16="http://schemas.microsoft.com/office/drawing/2014/main" id="{9B160606-3674-41C1-A74E-F0BC4CE9923B}"/>
              </a:ext>
            </a:extLst>
          </p:cNvPr>
          <p:cNvSpPr>
            <a:spLocks noGrp="1"/>
          </p:cNvSpPr>
          <p:nvPr>
            <p:ph type="title"/>
          </p:nvPr>
        </p:nvSpPr>
        <p:spPr/>
        <p:txBody>
          <a:bodyPr/>
          <a:lstStyle/>
          <a:p>
            <a:r>
              <a:rPr lang="sl-SI" altLang="sl-SI"/>
              <a:t>Paščipalci</a:t>
            </a:r>
          </a:p>
        </p:txBody>
      </p:sp>
      <p:sp>
        <p:nvSpPr>
          <p:cNvPr id="12291" name="Ograda vsebine 2">
            <a:extLst>
              <a:ext uri="{FF2B5EF4-FFF2-40B4-BE49-F238E27FC236}">
                <a16:creationId xmlns:a16="http://schemas.microsoft.com/office/drawing/2014/main" id="{6C6A1DF3-8FA0-400F-8AAE-1EB552FE26D7}"/>
              </a:ext>
            </a:extLst>
          </p:cNvPr>
          <p:cNvSpPr>
            <a:spLocks noGrp="1"/>
          </p:cNvSpPr>
          <p:nvPr>
            <p:ph idx="1"/>
          </p:nvPr>
        </p:nvSpPr>
        <p:spPr/>
        <p:txBody>
          <a:bodyPr/>
          <a:lstStyle/>
          <a:p>
            <a:r>
              <a:rPr lang="sl-SI" altLang="sl-SI"/>
              <a:t>Veliki so le nekaj milimetrov</a:t>
            </a:r>
          </a:p>
          <a:p>
            <a:r>
              <a:rPr lang="sl-SI" altLang="sl-SI"/>
              <a:t>Imajo enako telesno zgradbo kot škorpijoni, le da nimajo strupenega repa in zato niso nevarni človeku. </a:t>
            </a:r>
          </a:p>
        </p:txBody>
      </p:sp>
      <p:pic>
        <p:nvPicPr>
          <p:cNvPr id="4" name="Slika 3" descr="pajkovci_pascipalec_7893.jpg">
            <a:extLst>
              <a:ext uri="{FF2B5EF4-FFF2-40B4-BE49-F238E27FC236}">
                <a16:creationId xmlns:a16="http://schemas.microsoft.com/office/drawing/2014/main" id="{2C30B1C0-F1A8-4A40-B740-6B2CC6936EC5}"/>
              </a:ext>
            </a:extLst>
          </p:cNvPr>
          <p:cNvPicPr>
            <a:picLocks noChangeAspect="1"/>
          </p:cNvPicPr>
          <p:nvPr/>
        </p:nvPicPr>
        <p:blipFill>
          <a:blip r:embed="rId2" cstate="print"/>
          <a:stretch>
            <a:fillRect/>
          </a:stretch>
        </p:blipFill>
        <p:spPr>
          <a:xfrm>
            <a:off x="3275856" y="3573016"/>
            <a:ext cx="3024336" cy="2486676"/>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p:wipe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slov 1">
            <a:extLst>
              <a:ext uri="{FF2B5EF4-FFF2-40B4-BE49-F238E27FC236}">
                <a16:creationId xmlns:a16="http://schemas.microsoft.com/office/drawing/2014/main" id="{0476283B-58A5-41B4-B45A-FD871A225578}"/>
              </a:ext>
            </a:extLst>
          </p:cNvPr>
          <p:cNvSpPr>
            <a:spLocks noGrp="1"/>
          </p:cNvSpPr>
          <p:nvPr>
            <p:ph type="title"/>
          </p:nvPr>
        </p:nvSpPr>
        <p:spPr/>
        <p:txBody>
          <a:bodyPr/>
          <a:lstStyle/>
          <a:p>
            <a:r>
              <a:rPr lang="sl-SI" altLang="sl-SI"/>
              <a:t>Suhe južine</a:t>
            </a:r>
          </a:p>
        </p:txBody>
      </p:sp>
      <p:sp>
        <p:nvSpPr>
          <p:cNvPr id="13315" name="Ograda vsebine 2">
            <a:extLst>
              <a:ext uri="{FF2B5EF4-FFF2-40B4-BE49-F238E27FC236}">
                <a16:creationId xmlns:a16="http://schemas.microsoft.com/office/drawing/2014/main" id="{1369E1BB-9D54-492B-8F4A-1AD33A631178}"/>
              </a:ext>
            </a:extLst>
          </p:cNvPr>
          <p:cNvSpPr>
            <a:spLocks noGrp="1"/>
          </p:cNvSpPr>
          <p:nvPr>
            <p:ph idx="1"/>
          </p:nvPr>
        </p:nvSpPr>
        <p:spPr/>
        <p:txBody>
          <a:bodyPr/>
          <a:lstStyle/>
          <a:p>
            <a:r>
              <a:rPr lang="sl-SI" altLang="sl-SI"/>
              <a:t>Njihova značilnost so suhe in dolge noge. Glavoprsje in zadek pa sta povezana med seboj.</a:t>
            </a:r>
          </a:p>
        </p:txBody>
      </p:sp>
      <p:pic>
        <p:nvPicPr>
          <p:cNvPr id="4" name="Slika 3" descr="220px-Opiliones_harvestman.jpg">
            <a:extLst>
              <a:ext uri="{FF2B5EF4-FFF2-40B4-BE49-F238E27FC236}">
                <a16:creationId xmlns:a16="http://schemas.microsoft.com/office/drawing/2014/main" id="{59157DAC-BC4A-405B-A2AA-A37E4BFAD6C1}"/>
              </a:ext>
            </a:extLst>
          </p:cNvPr>
          <p:cNvPicPr>
            <a:picLocks noChangeAspect="1"/>
          </p:cNvPicPr>
          <p:nvPr/>
        </p:nvPicPr>
        <p:blipFill>
          <a:blip r:embed="rId2" cstate="print"/>
          <a:stretch>
            <a:fillRect/>
          </a:stretch>
        </p:blipFill>
        <p:spPr>
          <a:xfrm>
            <a:off x="2915816" y="3284984"/>
            <a:ext cx="3456384" cy="2513734"/>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p:wipe dir="d"/>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otek">
  <a:themeElements>
    <a:clrScheme name="Pote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Pote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ote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ote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Pote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0</TotalTime>
  <Words>358</Words>
  <Application>Microsoft Office PowerPoint</Application>
  <PresentationFormat>On-screen Show (4:3)</PresentationFormat>
  <Paragraphs>41</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Constantia</vt:lpstr>
      <vt:lpstr>Wingdings 2</vt:lpstr>
      <vt:lpstr>Potek</vt:lpstr>
      <vt:lpstr> PAJKOVCI</vt:lpstr>
      <vt:lpstr>Telesna zgradba pajkovcev</vt:lpstr>
      <vt:lpstr>Prehranjevanje pajkovcev</vt:lpstr>
      <vt:lpstr>Razmnoževanje pajkovcev</vt:lpstr>
      <vt:lpstr>Prebivališče pajkovcev</vt:lpstr>
      <vt:lpstr>Delitev pajkovcev</vt:lpstr>
      <vt:lpstr>Škorpijoni</vt:lpstr>
      <vt:lpstr>Paščipalci</vt:lpstr>
      <vt:lpstr>Suhe južine</vt:lpstr>
      <vt:lpstr>Klopi</vt:lpstr>
      <vt:lpstr>Pajki</vt:lpstr>
      <vt:lpstr>Viri</vt:lpstr>
      <vt:lpstr>Knjige</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2019-05-30T09:34:14Z</dcterms:created>
  <dcterms:modified xsi:type="dcterms:W3CDTF">2019-05-30T09:34:14Z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