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0" r:id="rId1"/>
  </p:sldMasterIdLst>
  <p:notesMasterIdLst>
    <p:notesMasterId r:id="rId22"/>
  </p:notesMasterIdLst>
  <p:sldIdLst>
    <p:sldId id="276" r:id="rId2"/>
    <p:sldId id="258" r:id="rId3"/>
    <p:sldId id="268" r:id="rId4"/>
    <p:sldId id="259" r:id="rId5"/>
    <p:sldId id="269" r:id="rId6"/>
    <p:sldId id="280" r:id="rId7"/>
    <p:sldId id="257" r:id="rId8"/>
    <p:sldId id="260" r:id="rId9"/>
    <p:sldId id="263" r:id="rId10"/>
    <p:sldId id="264" r:id="rId11"/>
    <p:sldId id="277" r:id="rId12"/>
    <p:sldId id="270" r:id="rId13"/>
    <p:sldId id="279" r:id="rId14"/>
    <p:sldId id="271" r:id="rId15"/>
    <p:sldId id="272" r:id="rId16"/>
    <p:sldId id="273" r:id="rId17"/>
    <p:sldId id="274" r:id="rId18"/>
    <p:sldId id="283" r:id="rId19"/>
    <p:sldId id="282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  <a:srgbClr val="FFFF00"/>
    <a:srgbClr val="660066"/>
    <a:srgbClr val="3333FF"/>
    <a:srgbClr val="FF6699"/>
    <a:srgbClr val="FFFF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4660"/>
  </p:normalViewPr>
  <p:slideViewPr>
    <p:cSldViewPr>
      <p:cViewPr varScale="1">
        <p:scale>
          <a:sx n="106" d="100"/>
          <a:sy n="106" d="100"/>
        </p:scale>
        <p:origin x="3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EA64F785-7D94-4A60-BD4C-62DCF12908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7388E8C-E8B1-42CA-A403-EE86AFE4A2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AE474B5B-8789-48E3-ACA0-5593D4447E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9509" name="Rectangle 5">
            <a:extLst>
              <a:ext uri="{FF2B5EF4-FFF2-40B4-BE49-F238E27FC236}">
                <a16:creationId xmlns:a16="http://schemas.microsoft.com/office/drawing/2014/main" id="{7A65F362-0DB1-4946-B98E-313A426247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9510" name="Rectangle 6">
            <a:extLst>
              <a:ext uri="{FF2B5EF4-FFF2-40B4-BE49-F238E27FC236}">
                <a16:creationId xmlns:a16="http://schemas.microsoft.com/office/drawing/2014/main" id="{E63638B2-FED4-4569-923D-83C14F4F52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1" name="Rectangle 7">
            <a:extLst>
              <a:ext uri="{FF2B5EF4-FFF2-40B4-BE49-F238E27FC236}">
                <a16:creationId xmlns:a16="http://schemas.microsoft.com/office/drawing/2014/main" id="{CE0E2072-5266-4A04-AE66-238A75001C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10DEB-D2D9-4088-AFD4-EB77435D8748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>
            <a:extLst>
              <a:ext uri="{FF2B5EF4-FFF2-40B4-BE49-F238E27FC236}">
                <a16:creationId xmlns:a16="http://schemas.microsoft.com/office/drawing/2014/main" id="{88F87654-9370-40A8-B7E7-965B270161D2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AA3B3935-0D4F-4302-A9A5-039B982D5E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67AC57C5-21C3-41CB-BE35-E478D80173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>
                  <a:extLst>
                    <a:ext uri="{FF2B5EF4-FFF2-40B4-BE49-F238E27FC236}">
                      <a16:creationId xmlns:a16="http://schemas.microsoft.com/office/drawing/2014/main" id="{37A53339-A93A-4BAB-AE92-258ABB441540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89C4BC59-B27B-4A85-9770-7962BFDFC090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760CAA61-CDFA-408A-95FF-D2CCAC6BA2AA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213B48F9-0F85-4996-8387-CCD92F6C34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>
                  <a:extLst>
                    <a:ext uri="{FF2B5EF4-FFF2-40B4-BE49-F238E27FC236}">
                      <a16:creationId xmlns:a16="http://schemas.microsoft.com/office/drawing/2014/main" id="{44274490-02C6-4F99-AF0F-06EC282440FB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>
                  <a:extLst>
                    <a:ext uri="{FF2B5EF4-FFF2-40B4-BE49-F238E27FC236}">
                      <a16:creationId xmlns:a16="http://schemas.microsoft.com/office/drawing/2014/main" id="{B6CE1D84-FB77-40C2-9DF5-73F60E20A795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>
                  <a:extLst>
                    <a:ext uri="{FF2B5EF4-FFF2-40B4-BE49-F238E27FC236}">
                      <a16:creationId xmlns:a16="http://schemas.microsoft.com/office/drawing/2014/main" id="{3E09361F-4FD3-4B17-98D6-B4C1E072FA6F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612F0A89-AC48-4829-A61D-935CE7E644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>
                  <a:extLst>
                    <a:ext uri="{FF2B5EF4-FFF2-40B4-BE49-F238E27FC236}">
                      <a16:creationId xmlns:a16="http://schemas.microsoft.com/office/drawing/2014/main" id="{06D99585-675F-4EE4-B68D-C71714E8FD48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>
                  <a:extLst>
                    <a:ext uri="{FF2B5EF4-FFF2-40B4-BE49-F238E27FC236}">
                      <a16:creationId xmlns:a16="http://schemas.microsoft.com/office/drawing/2014/main" id="{A1C519D9-6088-4559-97C8-6C48F8D46F1E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>
                  <a:extLst>
                    <a:ext uri="{FF2B5EF4-FFF2-40B4-BE49-F238E27FC236}">
                      <a16:creationId xmlns:a16="http://schemas.microsoft.com/office/drawing/2014/main" id="{71821AB2-B9F4-4B02-B76A-5B2249141CCB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>
                <a:extLst>
                  <a:ext uri="{FF2B5EF4-FFF2-40B4-BE49-F238E27FC236}">
                    <a16:creationId xmlns:a16="http://schemas.microsoft.com/office/drawing/2014/main" id="{D1C0A189-2844-4637-B5B4-76E156B86904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>
                <a:extLst>
                  <a:ext uri="{FF2B5EF4-FFF2-40B4-BE49-F238E27FC236}">
                    <a16:creationId xmlns:a16="http://schemas.microsoft.com/office/drawing/2014/main" id="{CBDCEAB6-3A85-4375-B193-FCD83863FB8F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>
                <a:extLst>
                  <a:ext uri="{FF2B5EF4-FFF2-40B4-BE49-F238E27FC236}">
                    <a16:creationId xmlns:a16="http://schemas.microsoft.com/office/drawing/2014/main" id="{04F903B3-41E4-42A1-AB08-AADB3E1571E7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>
              <a:extLst>
                <a:ext uri="{FF2B5EF4-FFF2-40B4-BE49-F238E27FC236}">
                  <a16:creationId xmlns:a16="http://schemas.microsoft.com/office/drawing/2014/main" id="{4764F833-7E79-477E-9A1B-0094A5220500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>
              <a:extLst>
                <a:ext uri="{FF2B5EF4-FFF2-40B4-BE49-F238E27FC236}">
                  <a16:creationId xmlns:a16="http://schemas.microsoft.com/office/drawing/2014/main" id="{DD18C060-77BF-4882-95E9-75C1829EE5FF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>
              <a:extLst>
                <a:ext uri="{FF2B5EF4-FFF2-40B4-BE49-F238E27FC236}">
                  <a16:creationId xmlns:a16="http://schemas.microsoft.com/office/drawing/2014/main" id="{837FCA94-C5FD-49B9-A935-D14D2619EAC7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B1069B7C-F983-4913-8F81-1541A379152A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E2B98B12-D3FD-4677-B08E-66C54E3D62E2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>
              <a:extLst>
                <a:ext uri="{FF2B5EF4-FFF2-40B4-BE49-F238E27FC236}">
                  <a16:creationId xmlns:a16="http://schemas.microsoft.com/office/drawing/2014/main" id="{D0E79C39-B603-456E-B2B4-9CFF13BD5106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>
              <a:extLst>
                <a:ext uri="{FF2B5EF4-FFF2-40B4-BE49-F238E27FC236}">
                  <a16:creationId xmlns:a16="http://schemas.microsoft.com/office/drawing/2014/main" id="{890C328B-67EB-43F5-BEC1-12DAE7425E2D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>
              <a:extLst>
                <a:ext uri="{FF2B5EF4-FFF2-40B4-BE49-F238E27FC236}">
                  <a16:creationId xmlns:a16="http://schemas.microsoft.com/office/drawing/2014/main" id="{32E1F59D-C303-4EEE-881E-DBE4EC51B04C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>
              <a:extLst>
                <a:ext uri="{FF2B5EF4-FFF2-40B4-BE49-F238E27FC236}">
                  <a16:creationId xmlns:a16="http://schemas.microsoft.com/office/drawing/2014/main" id="{D23AF15C-8DA6-4DF6-95DA-83F226D1CDAF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>
              <a:extLst>
                <a:ext uri="{FF2B5EF4-FFF2-40B4-BE49-F238E27FC236}">
                  <a16:creationId xmlns:a16="http://schemas.microsoft.com/office/drawing/2014/main" id="{4D10F9D9-3045-4C27-B4A4-0CE2B6DF80D4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>
              <a:extLst>
                <a:ext uri="{FF2B5EF4-FFF2-40B4-BE49-F238E27FC236}">
                  <a16:creationId xmlns:a16="http://schemas.microsoft.com/office/drawing/2014/main" id="{8B52DF54-CE8A-467B-96D5-37DE98238754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>
              <a:extLst>
                <a:ext uri="{FF2B5EF4-FFF2-40B4-BE49-F238E27FC236}">
                  <a16:creationId xmlns:a16="http://schemas.microsoft.com/office/drawing/2014/main" id="{5EC02C2D-4A7D-4CFB-BDDD-0AF34BC66612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>
              <a:extLst>
                <a:ext uri="{FF2B5EF4-FFF2-40B4-BE49-F238E27FC236}">
                  <a16:creationId xmlns:a16="http://schemas.microsoft.com/office/drawing/2014/main" id="{2DDA1366-46A5-4BB2-BE6A-DE7987429911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>
              <a:extLst>
                <a:ext uri="{FF2B5EF4-FFF2-40B4-BE49-F238E27FC236}">
                  <a16:creationId xmlns:a16="http://schemas.microsoft.com/office/drawing/2014/main" id="{765DD2A5-84CD-430F-9D06-F94FA46567BB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>
              <a:extLst>
                <a:ext uri="{FF2B5EF4-FFF2-40B4-BE49-F238E27FC236}">
                  <a16:creationId xmlns:a16="http://schemas.microsoft.com/office/drawing/2014/main" id="{C4306EB0-FDF5-43EB-8EF0-07D6FBDC5108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>
              <a:extLst>
                <a:ext uri="{FF2B5EF4-FFF2-40B4-BE49-F238E27FC236}">
                  <a16:creationId xmlns:a16="http://schemas.microsoft.com/office/drawing/2014/main" id="{60109E63-CEA3-4828-91E2-975B97E9A964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>
              <a:extLst>
                <a:ext uri="{FF2B5EF4-FFF2-40B4-BE49-F238E27FC236}">
                  <a16:creationId xmlns:a16="http://schemas.microsoft.com/office/drawing/2014/main" id="{0539B2B9-95CE-4BBA-BFD0-78ED7A21FDDA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>
              <a:extLst>
                <a:ext uri="{FF2B5EF4-FFF2-40B4-BE49-F238E27FC236}">
                  <a16:creationId xmlns:a16="http://schemas.microsoft.com/office/drawing/2014/main" id="{7DF4DD75-2AF4-445C-8AF0-9DD01CC9A2BB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>
              <a:extLst>
                <a:ext uri="{FF2B5EF4-FFF2-40B4-BE49-F238E27FC236}">
                  <a16:creationId xmlns:a16="http://schemas.microsoft.com/office/drawing/2014/main" id="{93DC2DEC-2CC6-4264-9172-ACF2C2612334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>
              <a:extLst>
                <a:ext uri="{FF2B5EF4-FFF2-40B4-BE49-F238E27FC236}">
                  <a16:creationId xmlns:a16="http://schemas.microsoft.com/office/drawing/2014/main" id="{CE5B90FF-C797-4C5D-A202-7263697E1660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>
              <a:extLst>
                <a:ext uri="{FF2B5EF4-FFF2-40B4-BE49-F238E27FC236}">
                  <a16:creationId xmlns:a16="http://schemas.microsoft.com/office/drawing/2014/main" id="{55EFE247-75DB-4B1C-ADE1-CD90A3CDD624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>
              <a:extLst>
                <a:ext uri="{FF2B5EF4-FFF2-40B4-BE49-F238E27FC236}">
                  <a16:creationId xmlns:a16="http://schemas.microsoft.com/office/drawing/2014/main" id="{73A50318-2CF9-4117-8284-E80202CDCA13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>
            <a:extLst>
              <a:ext uri="{FF2B5EF4-FFF2-40B4-BE49-F238E27FC236}">
                <a16:creationId xmlns:a16="http://schemas.microsoft.com/office/drawing/2014/main" id="{CA770D9B-6867-466E-A25C-B3D2A750CBC3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C401BEE1-EC2A-4A71-ADAF-D3D9A0F6DD2B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>
            <a:extLst>
              <a:ext uri="{FF2B5EF4-FFF2-40B4-BE49-F238E27FC236}">
                <a16:creationId xmlns:a16="http://schemas.microsoft.com/office/drawing/2014/main" id="{C11B947C-73A9-46B8-B51F-0DB119FF9180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>
            <a:extLst>
              <a:ext uri="{FF2B5EF4-FFF2-40B4-BE49-F238E27FC236}">
                <a16:creationId xmlns:a16="http://schemas.microsoft.com/office/drawing/2014/main" id="{AFA26C08-C802-4555-B9A3-1BF0D952D26B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95CEB7AB-BF42-4551-BAC5-6653D4B4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F3E29A0D-C777-4F8D-A06A-B39170C0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59F7478E-8421-4E73-A5D1-91DCD63D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6F2FB67-6931-4F8C-9950-AD95911F02C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4716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7723-A1AB-4D9D-B845-004D149A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B5D96-BEDE-45F6-8E59-B1DB451C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56C92-1570-410F-9246-15FD7DFB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BF312-33EC-4335-A215-813A8BA8E05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4637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FFEF8-6E4C-40E0-8472-C9569A14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4FFF0-6D54-4F6A-9CCD-C9B74C57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AC247-5F3F-40FE-BCE1-CAE1331B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6A714-0F8F-4DF8-8B59-A60F4A07D4E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6875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AC4EF-1421-46EA-BA3D-575FDFCF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B38A-84C4-4938-B76D-0E4755E3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32904-B07A-41E3-B12C-7ACF8055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3B8DC-1C73-4DD0-8485-F4662B9EBF7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8527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E4A7C-448D-46A0-8A87-8569086D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90606-1E8A-4CFC-BCBA-D6C200F5C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F2160-A128-4D94-B1DA-6713FEC5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B0532-FB1A-447C-B1ED-21246BFF8A2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6105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75AB05-0A3A-4F20-B4B7-BB967370665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628B51-AD19-42FF-B2B3-62C8B2529A4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F920F3-0ABE-44D1-AA23-D20175CA26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62B18AD-C5EE-457B-B654-8400729A635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6760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F14F13-1693-438F-A6B3-081CA3B7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090F07-873F-4EFB-932F-E783DCFF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25E7AE-BF1E-44C5-A960-BD3D0EE4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5C42F-465B-4A8E-B96A-4592FC421DE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1089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2D75EE-D4F3-4087-966A-ADA36276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77F741-B6E0-4629-BF47-C1E75159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819775-9746-4DB9-AEEB-B98E30F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1D5DC-CDAA-4ED0-BAC6-9279E8B3AA4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4979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7147F5-3207-46E3-838B-10BC2D12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CC9129-D19E-4412-8028-0DFB7067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FA8B1C-823E-4BDA-ABED-ED322A56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7F30A-4F65-491D-A084-75A66B2ED3D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7099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>
            <a:extLst>
              <a:ext uri="{FF2B5EF4-FFF2-40B4-BE49-F238E27FC236}">
                <a16:creationId xmlns:a16="http://schemas.microsoft.com/office/drawing/2014/main" id="{D154DF1F-6B95-411F-9036-2A13D89E435B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F0B019C4-D623-4443-A05C-21B6D1081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5A23C072-6C05-4C88-8006-FA21B29DB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>
                  <a:extLst>
                    <a:ext uri="{FF2B5EF4-FFF2-40B4-BE49-F238E27FC236}">
                      <a16:creationId xmlns:a16="http://schemas.microsoft.com/office/drawing/2014/main" id="{68910CFB-04C6-46EC-8C7E-139A04D15FA6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B8AF681F-62FA-43A6-8D5D-2DD54B44E6C3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BF7AC50B-B069-4F06-A76E-5E16F6BFEB49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3DEC539C-C3C2-40F6-A742-230DC543E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>
                  <a:extLst>
                    <a:ext uri="{FF2B5EF4-FFF2-40B4-BE49-F238E27FC236}">
                      <a16:creationId xmlns:a16="http://schemas.microsoft.com/office/drawing/2014/main" id="{B4E10CE1-F4F5-44D6-8EFB-4393DD280A5E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>
                  <a:extLst>
                    <a:ext uri="{FF2B5EF4-FFF2-40B4-BE49-F238E27FC236}">
                      <a16:creationId xmlns:a16="http://schemas.microsoft.com/office/drawing/2014/main" id="{28667CE3-0A3B-46AC-A633-F815859F170F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>
                  <a:extLst>
                    <a:ext uri="{FF2B5EF4-FFF2-40B4-BE49-F238E27FC236}">
                      <a16:creationId xmlns:a16="http://schemas.microsoft.com/office/drawing/2014/main" id="{7BB63BD2-CD97-4AD4-9940-19E1C302B4AD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8ADBBD91-3CBC-46E7-9B8E-E83C5EBDBD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>
                  <a:extLst>
                    <a:ext uri="{FF2B5EF4-FFF2-40B4-BE49-F238E27FC236}">
                      <a16:creationId xmlns:a16="http://schemas.microsoft.com/office/drawing/2014/main" id="{AACFD63A-4618-4480-82DE-9A4215660E54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>
                  <a:extLst>
                    <a:ext uri="{FF2B5EF4-FFF2-40B4-BE49-F238E27FC236}">
                      <a16:creationId xmlns:a16="http://schemas.microsoft.com/office/drawing/2014/main" id="{725232E3-1129-400C-B8A9-36D8626A25C2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>
                  <a:extLst>
                    <a:ext uri="{FF2B5EF4-FFF2-40B4-BE49-F238E27FC236}">
                      <a16:creationId xmlns:a16="http://schemas.microsoft.com/office/drawing/2014/main" id="{B683F84B-77AF-471A-8D0A-D00F399BA88D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>
                <a:extLst>
                  <a:ext uri="{FF2B5EF4-FFF2-40B4-BE49-F238E27FC236}">
                    <a16:creationId xmlns:a16="http://schemas.microsoft.com/office/drawing/2014/main" id="{DF8F583C-01A5-49DF-9D1C-FEA1B2ACD2F9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>
                <a:extLst>
                  <a:ext uri="{FF2B5EF4-FFF2-40B4-BE49-F238E27FC236}">
                    <a16:creationId xmlns:a16="http://schemas.microsoft.com/office/drawing/2014/main" id="{FE343BEA-19B6-4A51-935B-28D029E544FE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>
                <a:extLst>
                  <a:ext uri="{FF2B5EF4-FFF2-40B4-BE49-F238E27FC236}">
                    <a16:creationId xmlns:a16="http://schemas.microsoft.com/office/drawing/2014/main" id="{2C54B7EB-466A-40E8-B712-78935590B28D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4C8C15CA-094E-47CB-8B7E-C19E6EA73761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id="{0D899DBE-82A8-4F49-BF2F-C883C9C5FF9A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31D2D05F-FB16-4878-8439-0B46D0112B6D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>
              <a:extLst>
                <a:ext uri="{FF2B5EF4-FFF2-40B4-BE49-F238E27FC236}">
                  <a16:creationId xmlns:a16="http://schemas.microsoft.com/office/drawing/2014/main" id="{0EC83F33-F3A0-405F-A6D6-41E7E52CCE5B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>
              <a:extLst>
                <a:ext uri="{FF2B5EF4-FFF2-40B4-BE49-F238E27FC236}">
                  <a16:creationId xmlns:a16="http://schemas.microsoft.com/office/drawing/2014/main" id="{92AD0D69-1AFB-485E-9EE5-CA2C653C3227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>
              <a:extLst>
                <a:ext uri="{FF2B5EF4-FFF2-40B4-BE49-F238E27FC236}">
                  <a16:creationId xmlns:a16="http://schemas.microsoft.com/office/drawing/2014/main" id="{6EECA89A-9510-4579-A17F-7CF2AE11A6FC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>
              <a:extLst>
                <a:ext uri="{FF2B5EF4-FFF2-40B4-BE49-F238E27FC236}">
                  <a16:creationId xmlns:a16="http://schemas.microsoft.com/office/drawing/2014/main" id="{20393259-2B57-4857-A0FB-13DC77665979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>
              <a:extLst>
                <a:ext uri="{FF2B5EF4-FFF2-40B4-BE49-F238E27FC236}">
                  <a16:creationId xmlns:a16="http://schemas.microsoft.com/office/drawing/2014/main" id="{D72B7E0E-1BA7-4E55-A07C-F0BE94C2244B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>
              <a:extLst>
                <a:ext uri="{FF2B5EF4-FFF2-40B4-BE49-F238E27FC236}">
                  <a16:creationId xmlns:a16="http://schemas.microsoft.com/office/drawing/2014/main" id="{CB0E220D-E89B-4C52-887F-B43785422B99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>
              <a:extLst>
                <a:ext uri="{FF2B5EF4-FFF2-40B4-BE49-F238E27FC236}">
                  <a16:creationId xmlns:a16="http://schemas.microsoft.com/office/drawing/2014/main" id="{F50DFCAC-52FA-441E-810B-74941FF65670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>
              <a:extLst>
                <a:ext uri="{FF2B5EF4-FFF2-40B4-BE49-F238E27FC236}">
                  <a16:creationId xmlns:a16="http://schemas.microsoft.com/office/drawing/2014/main" id="{3B0959B7-FB0A-40BC-A1D1-3E1EEAABDC50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>
              <a:extLst>
                <a:ext uri="{FF2B5EF4-FFF2-40B4-BE49-F238E27FC236}">
                  <a16:creationId xmlns:a16="http://schemas.microsoft.com/office/drawing/2014/main" id="{7F6D4016-D302-4A07-A75E-AF386A18AB4F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>
              <a:extLst>
                <a:ext uri="{FF2B5EF4-FFF2-40B4-BE49-F238E27FC236}">
                  <a16:creationId xmlns:a16="http://schemas.microsoft.com/office/drawing/2014/main" id="{7C481BA6-FC92-4B5C-8068-D77425C95E0A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>
              <a:extLst>
                <a:ext uri="{FF2B5EF4-FFF2-40B4-BE49-F238E27FC236}">
                  <a16:creationId xmlns:a16="http://schemas.microsoft.com/office/drawing/2014/main" id="{BE2B0CF1-F976-4955-A15B-79BCF88EAE5E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>
              <a:extLst>
                <a:ext uri="{FF2B5EF4-FFF2-40B4-BE49-F238E27FC236}">
                  <a16:creationId xmlns:a16="http://schemas.microsoft.com/office/drawing/2014/main" id="{227B543F-D59B-4938-B3B3-756CCFDAB17A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>
              <a:extLst>
                <a:ext uri="{FF2B5EF4-FFF2-40B4-BE49-F238E27FC236}">
                  <a16:creationId xmlns:a16="http://schemas.microsoft.com/office/drawing/2014/main" id="{8B1A5BEE-1AAC-424F-9943-1BB4FC640D14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>
              <a:extLst>
                <a:ext uri="{FF2B5EF4-FFF2-40B4-BE49-F238E27FC236}">
                  <a16:creationId xmlns:a16="http://schemas.microsoft.com/office/drawing/2014/main" id="{97016286-E4ED-4D01-93C5-278586BC763D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>
              <a:extLst>
                <a:ext uri="{FF2B5EF4-FFF2-40B4-BE49-F238E27FC236}">
                  <a16:creationId xmlns:a16="http://schemas.microsoft.com/office/drawing/2014/main" id="{70722262-6689-4CA2-8229-8038F3B30E04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>
              <a:extLst>
                <a:ext uri="{FF2B5EF4-FFF2-40B4-BE49-F238E27FC236}">
                  <a16:creationId xmlns:a16="http://schemas.microsoft.com/office/drawing/2014/main" id="{03216AF7-670C-495C-86D3-2190C2A98C5E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>
              <a:extLst>
                <a:ext uri="{FF2B5EF4-FFF2-40B4-BE49-F238E27FC236}">
                  <a16:creationId xmlns:a16="http://schemas.microsoft.com/office/drawing/2014/main" id="{DF10AA54-5487-44AF-8160-40B07F8B4583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484C2841-AA2A-472A-88E7-9608CAC81B1A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50F63010-2688-4615-B57D-729CEA3F738D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>
            <a:extLst>
              <a:ext uri="{FF2B5EF4-FFF2-40B4-BE49-F238E27FC236}">
                <a16:creationId xmlns:a16="http://schemas.microsoft.com/office/drawing/2014/main" id="{A0B42854-A58B-4704-A651-96E3C2998A15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>
            <a:extLst>
              <a:ext uri="{FF2B5EF4-FFF2-40B4-BE49-F238E27FC236}">
                <a16:creationId xmlns:a16="http://schemas.microsoft.com/office/drawing/2014/main" id="{1613A15C-D5D7-4B19-A784-C01139E49C21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>
            <a:extLst>
              <a:ext uri="{FF2B5EF4-FFF2-40B4-BE49-F238E27FC236}">
                <a16:creationId xmlns:a16="http://schemas.microsoft.com/office/drawing/2014/main" id="{9086C9BC-000B-4A35-B7D3-35DE243279EC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>
            <a:extLst>
              <a:ext uri="{FF2B5EF4-FFF2-40B4-BE49-F238E27FC236}">
                <a16:creationId xmlns:a16="http://schemas.microsoft.com/office/drawing/2014/main" id="{F23C80EE-DFB6-448E-84CD-7183F09276A8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63A528AB-0A5C-4327-B9B9-3270F281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3AF0A0F8-A828-40ED-8D10-67158952A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82E7DE-790E-4D8A-BA00-791624F8B2EB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88FC1A0E-5AE6-462E-A28C-0AD2DEEB6A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2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>
            <a:extLst>
              <a:ext uri="{FF2B5EF4-FFF2-40B4-BE49-F238E27FC236}">
                <a16:creationId xmlns:a16="http://schemas.microsoft.com/office/drawing/2014/main" id="{A4433A47-3352-4FE6-B6A4-95405E951E66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2C77ACB3-F526-44C0-96D6-BA1F23A34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DB8A5F79-A5C8-4D1C-A045-D6A9A2C72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>
                  <a:extLst>
                    <a:ext uri="{FF2B5EF4-FFF2-40B4-BE49-F238E27FC236}">
                      <a16:creationId xmlns:a16="http://schemas.microsoft.com/office/drawing/2014/main" id="{70581AAC-32C4-451E-94AC-0AD81AA3E680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B0D47068-B73B-45A8-8D98-D2D4663FA332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948585B9-CE8F-41CE-935B-A0152CA735B4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2C1DFA25-D6BC-4690-AA75-3DFF1EE93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>
                  <a:extLst>
                    <a:ext uri="{FF2B5EF4-FFF2-40B4-BE49-F238E27FC236}">
                      <a16:creationId xmlns:a16="http://schemas.microsoft.com/office/drawing/2014/main" id="{E4AF1859-77B8-4E9D-88E6-6A457CC542CD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>
                  <a:extLst>
                    <a:ext uri="{FF2B5EF4-FFF2-40B4-BE49-F238E27FC236}">
                      <a16:creationId xmlns:a16="http://schemas.microsoft.com/office/drawing/2014/main" id="{B7FD6A47-C40A-4842-8EC3-3071201E0F75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>
                  <a:extLst>
                    <a:ext uri="{FF2B5EF4-FFF2-40B4-BE49-F238E27FC236}">
                      <a16:creationId xmlns:a16="http://schemas.microsoft.com/office/drawing/2014/main" id="{B4C6B699-C3B4-4005-86DF-3A68652AE481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FF14DAF2-8E07-4498-84FB-904CB290C9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>
                  <a:extLst>
                    <a:ext uri="{FF2B5EF4-FFF2-40B4-BE49-F238E27FC236}">
                      <a16:creationId xmlns:a16="http://schemas.microsoft.com/office/drawing/2014/main" id="{FF387668-0FAC-45CF-B4B2-E88DCE68B02C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>
                  <a:extLst>
                    <a:ext uri="{FF2B5EF4-FFF2-40B4-BE49-F238E27FC236}">
                      <a16:creationId xmlns:a16="http://schemas.microsoft.com/office/drawing/2014/main" id="{191AFDDB-00E0-44A2-9E4A-EC93007AD60F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>
                  <a:extLst>
                    <a:ext uri="{FF2B5EF4-FFF2-40B4-BE49-F238E27FC236}">
                      <a16:creationId xmlns:a16="http://schemas.microsoft.com/office/drawing/2014/main" id="{C970F849-33DE-42BF-B77C-38E05D01860A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>
                <a:extLst>
                  <a:ext uri="{FF2B5EF4-FFF2-40B4-BE49-F238E27FC236}">
                    <a16:creationId xmlns:a16="http://schemas.microsoft.com/office/drawing/2014/main" id="{ED946A91-7B06-4A96-A2A2-141CC555137A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>
                <a:extLst>
                  <a:ext uri="{FF2B5EF4-FFF2-40B4-BE49-F238E27FC236}">
                    <a16:creationId xmlns:a16="http://schemas.microsoft.com/office/drawing/2014/main" id="{C552C41B-36B1-42E3-AFE0-0E08307E5948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>
                <a:extLst>
                  <a:ext uri="{FF2B5EF4-FFF2-40B4-BE49-F238E27FC236}">
                    <a16:creationId xmlns:a16="http://schemas.microsoft.com/office/drawing/2014/main" id="{A81184B4-F134-4493-B577-5E3F8BB16810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E772F41B-3487-474F-B441-D2CBB09B32EE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0F85DD8A-DFFE-4917-81F6-C8331177DB3D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5F8C8056-2C85-42C4-BD75-47C6B743B699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5B94C08-EFC1-44B7-B2D2-799309AAC194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19C8CF01-EE5F-4E4F-A6E1-A108446E2133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>
              <a:extLst>
                <a:ext uri="{FF2B5EF4-FFF2-40B4-BE49-F238E27FC236}">
                  <a16:creationId xmlns:a16="http://schemas.microsoft.com/office/drawing/2014/main" id="{18FD4435-8665-4A28-B23E-2D89EF7AE8AE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>
              <a:extLst>
                <a:ext uri="{FF2B5EF4-FFF2-40B4-BE49-F238E27FC236}">
                  <a16:creationId xmlns:a16="http://schemas.microsoft.com/office/drawing/2014/main" id="{773A4E27-5B9D-4AB1-BCBB-9BB2FB406244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>
              <a:extLst>
                <a:ext uri="{FF2B5EF4-FFF2-40B4-BE49-F238E27FC236}">
                  <a16:creationId xmlns:a16="http://schemas.microsoft.com/office/drawing/2014/main" id="{82F03F4C-9A7E-42B0-9504-BAEAE2702BD1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>
              <a:extLst>
                <a:ext uri="{FF2B5EF4-FFF2-40B4-BE49-F238E27FC236}">
                  <a16:creationId xmlns:a16="http://schemas.microsoft.com/office/drawing/2014/main" id="{557A4AD3-03D1-4085-AA2D-745F92BD6553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>
              <a:extLst>
                <a:ext uri="{FF2B5EF4-FFF2-40B4-BE49-F238E27FC236}">
                  <a16:creationId xmlns:a16="http://schemas.microsoft.com/office/drawing/2014/main" id="{DAD626EE-625B-45D3-AB59-1C62E3E67FB1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id="{07C3B3C1-E8A7-4ED7-8287-B4AEFC6F28CA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>
              <a:extLst>
                <a:ext uri="{FF2B5EF4-FFF2-40B4-BE49-F238E27FC236}">
                  <a16:creationId xmlns:a16="http://schemas.microsoft.com/office/drawing/2014/main" id="{8A61E9EC-5AC8-44F5-8771-F8CAE12B74C0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>
              <a:extLst>
                <a:ext uri="{FF2B5EF4-FFF2-40B4-BE49-F238E27FC236}">
                  <a16:creationId xmlns:a16="http://schemas.microsoft.com/office/drawing/2014/main" id="{8C82B727-F02B-466F-838C-209669126312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>
              <a:extLst>
                <a:ext uri="{FF2B5EF4-FFF2-40B4-BE49-F238E27FC236}">
                  <a16:creationId xmlns:a16="http://schemas.microsoft.com/office/drawing/2014/main" id="{93F60F78-3090-4DE8-912F-C248EC046146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>
              <a:extLst>
                <a:ext uri="{FF2B5EF4-FFF2-40B4-BE49-F238E27FC236}">
                  <a16:creationId xmlns:a16="http://schemas.microsoft.com/office/drawing/2014/main" id="{A0350AC1-5364-4FD1-9B5D-034E518B8BAB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>
              <a:extLst>
                <a:ext uri="{FF2B5EF4-FFF2-40B4-BE49-F238E27FC236}">
                  <a16:creationId xmlns:a16="http://schemas.microsoft.com/office/drawing/2014/main" id="{EF72713F-EF55-4F84-AC20-C2BFA17D07C5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>
              <a:extLst>
                <a:ext uri="{FF2B5EF4-FFF2-40B4-BE49-F238E27FC236}">
                  <a16:creationId xmlns:a16="http://schemas.microsoft.com/office/drawing/2014/main" id="{AED2E67A-62CF-445B-AE3A-A7431FE4719B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>
              <a:extLst>
                <a:ext uri="{FF2B5EF4-FFF2-40B4-BE49-F238E27FC236}">
                  <a16:creationId xmlns:a16="http://schemas.microsoft.com/office/drawing/2014/main" id="{548A100B-1014-4544-8029-81FC7668BAA3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>
              <a:extLst>
                <a:ext uri="{FF2B5EF4-FFF2-40B4-BE49-F238E27FC236}">
                  <a16:creationId xmlns:a16="http://schemas.microsoft.com/office/drawing/2014/main" id="{5D585487-4733-4B68-82EB-6CECD7EFDF14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>
              <a:extLst>
                <a:ext uri="{FF2B5EF4-FFF2-40B4-BE49-F238E27FC236}">
                  <a16:creationId xmlns:a16="http://schemas.microsoft.com/office/drawing/2014/main" id="{25460295-73DE-4998-BFB2-603CC22A1937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>
              <a:extLst>
                <a:ext uri="{FF2B5EF4-FFF2-40B4-BE49-F238E27FC236}">
                  <a16:creationId xmlns:a16="http://schemas.microsoft.com/office/drawing/2014/main" id="{2C9AC0EF-C8DE-4A58-BC4A-428FD7FC279D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>
              <a:extLst>
                <a:ext uri="{FF2B5EF4-FFF2-40B4-BE49-F238E27FC236}">
                  <a16:creationId xmlns:a16="http://schemas.microsoft.com/office/drawing/2014/main" id="{06261C3F-8B0C-4ACB-A7B0-B643C7BA3F2C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>
            <a:extLst>
              <a:ext uri="{FF2B5EF4-FFF2-40B4-BE49-F238E27FC236}">
                <a16:creationId xmlns:a16="http://schemas.microsoft.com/office/drawing/2014/main" id="{5DEA93CB-40B4-4E47-8E1B-3C6140F47F15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>
            <a:extLst>
              <a:ext uri="{FF2B5EF4-FFF2-40B4-BE49-F238E27FC236}">
                <a16:creationId xmlns:a16="http://schemas.microsoft.com/office/drawing/2014/main" id="{10CFCC96-43EF-4AE5-BF68-16A1DF5823AF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>
            <a:extLst>
              <a:ext uri="{FF2B5EF4-FFF2-40B4-BE49-F238E27FC236}">
                <a16:creationId xmlns:a16="http://schemas.microsoft.com/office/drawing/2014/main" id="{6D97DC2E-8E32-4A52-93F0-61E8AF6818A4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>
            <a:extLst>
              <a:ext uri="{FF2B5EF4-FFF2-40B4-BE49-F238E27FC236}">
                <a16:creationId xmlns:a16="http://schemas.microsoft.com/office/drawing/2014/main" id="{272F382B-C79B-40F0-8703-7AEB76182F4B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48CB9D13-AB6C-4DBD-B8FB-C2924BDB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27AFDEBC-762E-4561-8A82-8FC9BA83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A648B9F0-E43E-430C-8E10-15234F60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2CF33-E70D-41E2-90A2-8754FCDC011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5441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>
            <a:extLst>
              <a:ext uri="{FF2B5EF4-FFF2-40B4-BE49-F238E27FC236}">
                <a16:creationId xmlns:a16="http://schemas.microsoft.com/office/drawing/2014/main" id="{5A2EFB0B-DCFC-48E5-8F4F-DC7BEFD128C0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>
              <a:extLst>
                <a:ext uri="{FF2B5EF4-FFF2-40B4-BE49-F238E27FC236}">
                  <a16:creationId xmlns:a16="http://schemas.microsoft.com/office/drawing/2014/main" id="{C927F165-39D0-4B01-A831-AB59358BD1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95D0F152-3557-491F-A8E3-35E03CC74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3625FD7B-4B6B-45B2-95D9-8B05F9B23FAD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7C8801B1-56F0-4794-9E5A-181809046660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D16D2515-EC82-4AC2-B6C9-1C80A132EC60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>
                <a:extLst>
                  <a:ext uri="{FF2B5EF4-FFF2-40B4-BE49-F238E27FC236}">
                    <a16:creationId xmlns:a16="http://schemas.microsoft.com/office/drawing/2014/main" id="{197A9F7D-E84A-4FE7-916E-5EFB7A67DD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449B1A2C-4EAF-4180-92B6-B95A105F73AD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FB096191-2345-40FC-83D4-A60A2B7CA475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50F3377F-26C5-42AC-87AD-53CBAE797278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>
                <a:extLst>
                  <a:ext uri="{FF2B5EF4-FFF2-40B4-BE49-F238E27FC236}">
                    <a16:creationId xmlns:a16="http://schemas.microsoft.com/office/drawing/2014/main" id="{F753AC69-1BD5-4A0A-BB20-F9FFAA6A4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7043598-65A2-48CB-8426-3A9B9F994786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5FD3FE95-C5B4-4674-9F16-90FA6D36C698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DBC2A7E5-F4A3-435D-BC1B-3F363EFB89EA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452BC0F-71EC-4DB0-B2C4-BB87072696BB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A32C515-0A1C-43BA-B40C-4E7805699719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FA26521-E2B9-4C48-98CB-89FC7632169C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A044A49-6BB5-46DF-B599-B535F458373B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28ADFAB-6533-4DD6-84B9-07AB3E0B5926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5DA0C1C-5100-484D-AEC4-1A1D399BFE8A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3152519-1AB4-452C-8813-CF3818D1BDBB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7820E82-877C-4150-BC17-A86D43435795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F3E1A9CB-4173-4D05-83CF-90A40FBD482E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B23EBD73-4223-45E9-98F3-1CD38F7314DD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4FE38F5-28BD-4839-98DD-FE424DBA989E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6FFFDD30-0687-43AE-AE15-E78436912242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D3B2392E-7BFD-40E9-93D8-7BAAB3A62641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8926823-B746-4124-83E8-BD118B05C515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8155B420-3CA5-47A8-85CF-73F48858620C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3534FBA8-EF69-4910-82C8-DCF5180369F7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204FD4C1-AF97-4C56-9736-7C3F74DB39A3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60C9DFBD-04E7-477F-B7B0-8F27E4B5FFB4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92353D6F-CFEE-47E1-9441-245154701A0D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65744916-79DB-4A03-8C12-371594FB711D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E2F1C505-EE3F-4E27-8ED5-194122476848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9953ED8A-0D82-433B-B62A-FFEF1C3025CE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DBE80634-17E3-4D8E-A877-6057BEBB95EC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48BB2CA7-9CE9-44EA-A0B5-8B46D6AE597E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8341EFC-1FDF-4AE3-A58F-68BB84A977BE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C337BDB-CFBA-450A-95FD-91F8B798A6FA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FEE3249-6EB6-40D8-99DB-D8F09758827A}"/>
              </a:ext>
            </a:extLst>
          </p:cNvPr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8349A03-91F0-4DC2-BFE3-14EA1A6EF597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1B9AA516-3227-4188-B8C4-20C2CC4738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79C56E91-50AD-4D43-B448-0C014C14D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071AA-3DF4-4CF5-A8E9-AA00E544C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2BB87-E895-400F-A114-5F0EF3202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05A0-81C3-4C02-8614-00DB8272A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fld id="{F4B70DE8-8F9A-4891-BF17-36270D7BF0D5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900" r:id="rId8"/>
    <p:sldLayoutId id="2147483901" r:id="rId9"/>
    <p:sldLayoutId id="2147483897" r:id="rId10"/>
    <p:sldLayoutId id="21474838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ony\Videos\video\Louis%20Pasteur's%20Revolutionary%20Vaccines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Sony\Videos\video\Muffin%20Stories%20-%20Louis%20Pasteur%20-%20Children's%20Tales,%20Stories%20and%20Fables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8A907A2B-06B5-4A9B-84CE-2339BB23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sl-SI" altLang="sl-SI"/>
              <a:t>LOUIS PASTEUR</a:t>
            </a:r>
          </a:p>
        </p:txBody>
      </p:sp>
      <p:sp>
        <p:nvSpPr>
          <p:cNvPr id="5123" name="Podnaslov 2">
            <a:extLst>
              <a:ext uri="{FF2B5EF4-FFF2-40B4-BE49-F238E27FC236}">
                <a16:creationId xmlns:a16="http://schemas.microsoft.com/office/drawing/2014/main" id="{21BF6685-C0E9-4079-BB8E-B72E3FDE6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5124" name="Picture 2" descr="http://www.nndb.com/people/580/000072364/pasteur3-sized.jpg">
            <a:extLst>
              <a:ext uri="{FF2B5EF4-FFF2-40B4-BE49-F238E27FC236}">
                <a16:creationId xmlns:a16="http://schemas.microsoft.com/office/drawing/2014/main" id="{DC132E80-9D2B-4FA6-8929-A395C13B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429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" action="ppaction://hlinkshowjump?jump=previousslide" highlightClick="1">
              <a:snd r:embed="rId2" name="breeze.wav"/>
            </a:hlinkClick>
            <a:extLst>
              <a:ext uri="{FF2B5EF4-FFF2-40B4-BE49-F238E27FC236}">
                <a16:creationId xmlns:a16="http://schemas.microsoft.com/office/drawing/2014/main" id="{7EE69CE9-D495-436D-B62A-0B37444F5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AutoShape 3">
            <a:hlinkClick r:id="" action="ppaction://hlinkshowjump?jump=nextslide" highlightClick="1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8151EB47-D111-489A-9072-E048EC453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AutoShape 4">
            <a:hlinkClick r:id="" action="ppaction://hlinkshowjump?jump=firstslide" highlightClick="1">
              <a:snd r:embed="rId4" name="coin.wav"/>
            </a:hlinkClick>
            <a:extLst>
              <a:ext uri="{FF2B5EF4-FFF2-40B4-BE49-F238E27FC236}">
                <a16:creationId xmlns:a16="http://schemas.microsoft.com/office/drawing/2014/main" id="{3855D86D-245E-4AD5-A1C2-31F0C6C2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A2C9949-C51A-45F5-BC99-CAABEFC57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000"/>
            <a:ext cx="9144000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3200" dirty="0">
                <a:latin typeface="Arial" charset="0"/>
                <a:cs typeface="Arial" charset="0"/>
              </a:rPr>
              <a:t>Pokazal je, da proces fermentacije povzročijo mikroorganizmi.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3200" dirty="0">
                <a:latin typeface="Arial" charset="0"/>
                <a:cs typeface="Arial" charset="0"/>
              </a:rPr>
              <a:t>Vrelo raztopino v steklenički je izpostavil zraku preko filtrov, tako da delci iz zraka niso mogli do raztopine. Pokazal je, da proces fermentacije povzročijo mikroorganizmi.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3200" dirty="0">
                <a:latin typeface="Arial" charset="0"/>
                <a:cs typeface="Arial" charset="0"/>
              </a:rPr>
              <a:t>Enako je poskusil s stekleničko, ki ni imela filtra, imela pa je dolgo zavito stekleno cevko, po kateri prašni delci iz zraka niso mogli do raztopine.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3200" dirty="0">
                <a:latin typeface="Arial" charset="0"/>
                <a:cs typeface="Arial" charset="0"/>
              </a:rPr>
              <a:t>V obeh raztopinah ni zraslo ničesar. </a:t>
            </a:r>
          </a:p>
          <a:p>
            <a:pPr>
              <a:defRPr/>
            </a:pPr>
            <a:endParaRPr lang="sl-SI" sz="3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ic.ddmcdn.com/gif/scientific-method-10.jpg">
            <a:extLst>
              <a:ext uri="{FF2B5EF4-FFF2-40B4-BE49-F238E27FC236}">
                <a16:creationId xmlns:a16="http://schemas.microsoft.com/office/drawing/2014/main" id="{517F9F39-9381-4064-8F1F-CEED07DF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6488"/>
            <a:ext cx="4191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avokotnik 1">
            <a:extLst>
              <a:ext uri="{FF2B5EF4-FFF2-40B4-BE49-F238E27FC236}">
                <a16:creationId xmlns:a16="http://schemas.microsoft.com/office/drawing/2014/main" id="{CD0CC092-69F8-4EFB-ABE4-874227A2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7543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Pasteur je tudi prvi razvil cepivo proti virusu stekline.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Virus je gojil v zajcih, nato ga je oslabil s sušenjem prizadetega živčnega tkiva, v katerem se virus razmnožuje.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V zgodovino se je zapisal z zgodbo o zdravljenju devetletnega dečka, potem ko ga je ugriznil stekel pes.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Za dečka je Pasteur tvegal svoje delo, saj ni imel zdravniške licence in bi za ogrožanje dečkovega življenja bil lahko tudi obsojen.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ravokotnik 1">
            <a:extLst>
              <a:ext uri="{FF2B5EF4-FFF2-40B4-BE49-F238E27FC236}">
                <a16:creationId xmlns:a16="http://schemas.microsoft.com/office/drawing/2014/main" id="{A062922E-252E-4EB1-9672-8BBB07AA5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609600"/>
            <a:ext cx="8153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Poskusi so se obnesli tako dobro, da je francoska država napravila velik napredek za taka preisko­vanja in pa velik zavod za zdravljenje stekline.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V ta zavod pošiljajo ljudi s celega sveta.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Kar je Pasteur našel v vretju in gnitju or­ganskih snovi so hitro porabili izdelovalci pijač, kakor žganja, vina, piva.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Sploh je pokazal vedi in tudi delu novo pot in s tem si je pridobil prave zasluge za vso Človeštvo.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ravokotnik 1">
            <a:extLst>
              <a:ext uri="{FF2B5EF4-FFF2-40B4-BE49-F238E27FC236}">
                <a16:creationId xmlns:a16="http://schemas.microsoft.com/office/drawing/2014/main" id="{E4DB33D2-5DCD-49C6-A145-332DD5CF4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2136775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  <a:r>
              <a:rPr lang="sl-SI" altLang="sl-SI" sz="4000">
                <a:solidFill>
                  <a:schemeClr val="tx1"/>
                </a:solidFill>
                <a:latin typeface="Arial" panose="020B0604020202020204" pitchFamily="34" charset="0"/>
              </a:rPr>
              <a:t>Copleyjeva medalja Kraljeve družbe iz Londona.</a:t>
            </a:r>
          </a:p>
        </p:txBody>
      </p:sp>
      <p:pic>
        <p:nvPicPr>
          <p:cNvPr id="18435" name="Picture 2" descr="http://upload.wikimedia.org/wikipedia/commons/thumb/b/b6/Mendeleev_Copley_medal.jpg/200px-Mendeleev_Copley_medal.jpg">
            <a:extLst>
              <a:ext uri="{FF2B5EF4-FFF2-40B4-BE49-F238E27FC236}">
                <a16:creationId xmlns:a16="http://schemas.microsoft.com/office/drawing/2014/main" id="{669960CE-63C1-4E41-A284-0A0C51489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4267200"/>
            <a:ext cx="288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ravokotnik 1">
            <a:extLst>
              <a:ext uri="{FF2B5EF4-FFF2-40B4-BE49-F238E27FC236}">
                <a16:creationId xmlns:a16="http://schemas.microsoft.com/office/drawing/2014/main" id="{7D779E47-50BD-4524-83A4-512598DAC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4000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4000">
                <a:solidFill>
                  <a:schemeClr val="tx1"/>
                </a:solidFill>
                <a:latin typeface="Arial" panose="020B0604020202020204" pitchFamily="34" charset="0"/>
              </a:rPr>
              <a:t>Danes se po Pasteurju imenujeta inštitut in univerza v Parizu</a:t>
            </a:r>
          </a:p>
        </p:txBody>
      </p:sp>
      <p:pic>
        <p:nvPicPr>
          <p:cNvPr id="19459" name="Picture 2" descr="http://upload.wikimedia.org/wikipedia/commons/7/71/Institut_Pasteur,_Paris_1.jpg">
            <a:extLst>
              <a:ext uri="{FF2B5EF4-FFF2-40B4-BE49-F238E27FC236}">
                <a16:creationId xmlns:a16="http://schemas.microsoft.com/office/drawing/2014/main" id="{27AB4CEA-F548-4331-B08C-8D9C9250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291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www.eurodsd.eu/en/bilder/institut-pasteur.png">
            <a:extLst>
              <a:ext uri="{FF2B5EF4-FFF2-40B4-BE49-F238E27FC236}">
                <a16:creationId xmlns:a16="http://schemas.microsoft.com/office/drawing/2014/main" id="{849047DD-7CE1-49C4-8211-2403F4B4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151313"/>
            <a:ext cx="39624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http://upload.wikimedia.org/wikipedia/commons/7/73/Institut_Le_Bel_Universit%C3%A9_Louis-Pasteur.jpg">
            <a:extLst>
              <a:ext uri="{FF2B5EF4-FFF2-40B4-BE49-F238E27FC236}">
                <a16:creationId xmlns:a16="http://schemas.microsoft.com/office/drawing/2014/main" id="{C07A3F94-1C08-4F39-95E3-175838456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ravokotnik 1">
            <a:extLst>
              <a:ext uri="{FF2B5EF4-FFF2-40B4-BE49-F238E27FC236}">
                <a16:creationId xmlns:a16="http://schemas.microsoft.com/office/drawing/2014/main" id="{6AFB467D-D102-4F93-BCF2-19F0A90D2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838200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4000">
                <a:solidFill>
                  <a:schemeClr val="tx1"/>
                </a:solidFill>
                <a:latin typeface="Arial" panose="020B0604020202020204" pitchFamily="34" charset="0"/>
              </a:rPr>
              <a:t> »</a:t>
            </a:r>
            <a:r>
              <a:rPr lang="sl-SI" altLang="sl-SI" sz="4000" i="1">
                <a:solidFill>
                  <a:schemeClr val="tx1"/>
                </a:solidFill>
                <a:latin typeface="Arial" panose="020B0604020202020204" pitchFamily="34" charset="0"/>
              </a:rPr>
              <a:t>Nikoli ne skušajte komu drugemu dokazati, da imate prav. V človekovi naravi je, da nasprotuje vsakomur, kdor trdi, da ima prav.</a:t>
            </a:r>
            <a:r>
              <a:rPr lang="sl-SI" altLang="sl-SI" sz="4000">
                <a:solidFill>
                  <a:schemeClr val="tx1"/>
                </a:solidFill>
                <a:latin typeface="Arial" panose="020B0604020202020204" pitchFamily="34" charset="0"/>
              </a:rPr>
              <a:t>«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ravokotnik 1">
            <a:extLst>
              <a:ext uri="{FF2B5EF4-FFF2-40B4-BE49-F238E27FC236}">
                <a16:creationId xmlns:a16="http://schemas.microsoft.com/office/drawing/2014/main" id="{C878AB88-CBC4-4BA1-8ACD-8B21A325A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05150"/>
            <a:ext cx="45720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4000">
                <a:solidFill>
                  <a:schemeClr val="tx1"/>
                </a:solidFill>
                <a:latin typeface="Arial" panose="020B0604020202020204" pitchFamily="34" charset="0"/>
              </a:rPr>
              <a:t>»</a:t>
            </a:r>
            <a:r>
              <a:rPr lang="sl-SI" altLang="sl-SI" sz="4000" i="1">
                <a:solidFill>
                  <a:schemeClr val="tx1"/>
                </a:solidFill>
                <a:latin typeface="Arial" panose="020B0604020202020204" pitchFamily="34" charset="0"/>
              </a:rPr>
              <a:t>Zdi se mi, da bi nekaj ukradel, če bi dan preživel v brezdelju.</a:t>
            </a:r>
            <a:r>
              <a:rPr lang="sl-SI" altLang="sl-SI" sz="4000">
                <a:solidFill>
                  <a:schemeClr val="tx1"/>
                </a:solidFill>
                <a:latin typeface="Arial" panose="020B0604020202020204" pitchFamily="34" charset="0"/>
              </a:rPr>
              <a:t>«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uis Pasteur's Revolutionary Vaccines.mp4">
            <a:hlinkClick r:id="" action="ppaction://media"/>
            <a:extLst>
              <a:ext uri="{FF2B5EF4-FFF2-40B4-BE49-F238E27FC236}">
                <a16:creationId xmlns:a16="http://schemas.microsoft.com/office/drawing/2014/main" id="{4660218F-F404-47F9-8759-7831B84AA6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09662F88-0B1F-4F8B-BE3E-9D555474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2900363"/>
            <a:ext cx="6637337" cy="1362075"/>
          </a:xfrm>
        </p:spPr>
        <p:txBody>
          <a:bodyPr/>
          <a:lstStyle/>
          <a:p>
            <a:r>
              <a:rPr lang="sl-SI" altLang="sl-SI"/>
              <a:t>https://www.youtube.com/watch?v=S4HkRaxWAFA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BE7ADCE8-B5F1-4D47-987F-0B1758A6B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888" y="4267200"/>
            <a:ext cx="6637337" cy="1520825"/>
          </a:xfrm>
        </p:spPr>
        <p:txBody>
          <a:bodyPr/>
          <a:lstStyle/>
          <a:p>
            <a:pPr>
              <a:defRPr/>
            </a:pPr>
            <a:endParaRPr lang="sl-SI" dirty="0"/>
          </a:p>
        </p:txBody>
      </p:sp>
      <p:pic>
        <p:nvPicPr>
          <p:cNvPr id="5" name="Muffin Stories - Louis Pasteur - Children's Tales, Stories and Fables.mp4">
            <a:hlinkClick r:id="" action="ppaction://media"/>
            <a:extLst>
              <a:ext uri="{FF2B5EF4-FFF2-40B4-BE49-F238E27FC236}">
                <a16:creationId xmlns:a16="http://schemas.microsoft.com/office/drawing/2014/main" id="{4E959B9E-E32F-4A60-87E8-369A79F8FE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hlinkClick r:id="" action="ppaction://hlinkshowjump?jump=previousslide" highlightClick="1">
              <a:snd r:embed="rId2" name="breeze.wav"/>
            </a:hlinkClick>
            <a:extLst>
              <a:ext uri="{FF2B5EF4-FFF2-40B4-BE49-F238E27FC236}">
                <a16:creationId xmlns:a16="http://schemas.microsoft.com/office/drawing/2014/main" id="{4127F4AD-8A80-47D3-9FD0-0719FB364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AutoShape 3">
            <a:hlinkClick r:id="" action="ppaction://hlinkshowjump?jump=nextslide" highlightClick="1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5CC60423-CC69-4C72-AA78-94284EA73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AutoShape 4">
            <a:hlinkClick r:id="" action="ppaction://hlinkshowjump?jump=firstslide" highlightClick="1">
              <a:snd r:embed="rId4" name="coin.wav"/>
            </a:hlinkClick>
            <a:extLst>
              <a:ext uri="{FF2B5EF4-FFF2-40B4-BE49-F238E27FC236}">
                <a16:creationId xmlns:a16="http://schemas.microsoft.com/office/drawing/2014/main" id="{19BAF623-E462-4DE4-8C57-95005D202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9CE3803-035F-47F9-98A6-73A0D3633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66750"/>
            <a:ext cx="77724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Rodil se je v Franciji leta 1822. Bil je genij in gradil temelje za znanost.</a:t>
            </a:r>
            <a:endParaRPr lang="en-US" altLang="sl-SI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150" name="Picture 8" descr="http://boa.czp-vecer.si/vecer2000/20121003/2892542_1-300.jpg">
            <a:extLst>
              <a:ext uri="{FF2B5EF4-FFF2-40B4-BE49-F238E27FC236}">
                <a16:creationId xmlns:a16="http://schemas.microsoft.com/office/drawing/2014/main" id="{BB97DAB3-14D5-4A11-A5CD-EE4E05AEB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2438400"/>
            <a:ext cx="5562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id="{FCE40481-44A1-4737-B08D-EB2A0DC0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2900363"/>
            <a:ext cx="6637337" cy="1362075"/>
          </a:xfrm>
        </p:spPr>
        <p:txBody>
          <a:bodyPr/>
          <a:lstStyle/>
          <a:p>
            <a:pPr algn="ctr" eaLnBrk="1" hangingPunct="1"/>
            <a:r>
              <a:rPr lang="sl-SI" altLang="sl-SI"/>
              <a:t>HVALA </a:t>
            </a:r>
            <a:r>
              <a:rPr lang="sl-SI" altLang="sl-SI">
                <a:sym typeface="Wingdings" panose="05000000000000000000" pitchFamily="2" charset="2"/>
              </a:rPr>
              <a:t></a:t>
            </a:r>
            <a:endParaRPr lang="sl-SI" altLang="sl-SI"/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4F416E12-1210-4EBA-93D8-8DFE06883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888" y="4267200"/>
            <a:ext cx="6637337" cy="1520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ravokotnik 1">
            <a:extLst>
              <a:ext uri="{FF2B5EF4-FFF2-40B4-BE49-F238E27FC236}">
                <a16:creationId xmlns:a16="http://schemas.microsoft.com/office/drawing/2014/main" id="{23CA931E-11D4-4C5D-B7A0-43EE2BBB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914400"/>
            <a:ext cx="6096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Umrl je blizu Pariza zaradi komplikacij po številnih srčnih kapeh. Pokopan je v katedrali Notre dame.</a:t>
            </a:r>
          </a:p>
        </p:txBody>
      </p:sp>
      <p:pic>
        <p:nvPicPr>
          <p:cNvPr id="7171" name="Picture 2" descr="http://www.bantours.hr/images/vodic/francuska/notre_damev.jpg">
            <a:extLst>
              <a:ext uri="{FF2B5EF4-FFF2-40B4-BE49-F238E27FC236}">
                <a16:creationId xmlns:a16="http://schemas.microsoft.com/office/drawing/2014/main" id="{A669859E-C719-43D6-AB37-25C75CE6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47950"/>
            <a:ext cx="48006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hlinkClick r:id="" action="ppaction://hlinkshowjump?jump=previousslide" highlightClick="1">
              <a:snd r:embed="rId2" name="breeze.wav"/>
            </a:hlinkClick>
            <a:extLst>
              <a:ext uri="{FF2B5EF4-FFF2-40B4-BE49-F238E27FC236}">
                <a16:creationId xmlns:a16="http://schemas.microsoft.com/office/drawing/2014/main" id="{25C3DB84-3499-4FE7-A948-F0E257DDD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AutoShape 3">
            <a:hlinkClick r:id="" action="ppaction://hlinkshowjump?jump=nextslide" highlightClick="1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756E8CCA-5A76-42FD-AC25-D3E972240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AutoShape 4">
            <a:hlinkClick r:id="" action="ppaction://hlinkshowjump?jump=firstslide" highlightClick="1">
              <a:snd r:embed="rId4" name="coin.wav"/>
            </a:hlinkClick>
            <a:extLst>
              <a:ext uri="{FF2B5EF4-FFF2-40B4-BE49-F238E27FC236}">
                <a16:creationId xmlns:a16="http://schemas.microsoft.com/office/drawing/2014/main" id="{4ED20B9D-0D45-4995-914A-78DBE1E5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E92F378-1AAB-483B-B977-5001FA2FD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6088"/>
            <a:ext cx="79248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Bil je francoski mikrobiolog in kemik.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Z</a:t>
            </a:r>
            <a:r>
              <a:rPr lang="en-US" altLang="sl-SI" sz="2800">
                <a:solidFill>
                  <a:schemeClr val="tx1"/>
                </a:solidFill>
                <a:latin typeface="Arial" panose="020B0604020202020204" pitchFamily="34" charset="0"/>
              </a:rPr>
              <a:t>nan </a:t>
            </a: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je </a:t>
            </a:r>
            <a:r>
              <a:rPr lang="en-US" altLang="sl-SI" sz="2800">
                <a:solidFill>
                  <a:schemeClr val="tx1"/>
                </a:solidFill>
                <a:latin typeface="Arial" panose="020B0604020202020204" pitchFamily="34" charset="0"/>
              </a:rPr>
              <a:t>kot oče mikrobiologije in imunologije</a:t>
            </a: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. S</a:t>
            </a:r>
            <a:r>
              <a:rPr lang="en-US" altLang="sl-SI" sz="2800">
                <a:solidFill>
                  <a:schemeClr val="tx1"/>
                </a:solidFill>
                <a:latin typeface="Arial" panose="020B0604020202020204" pitchFamily="34" charset="0"/>
              </a:rPr>
              <a:t>vojo kariero </a:t>
            </a: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pa je </a:t>
            </a:r>
            <a:r>
              <a:rPr lang="en-US" altLang="sl-SI" sz="2800">
                <a:solidFill>
                  <a:schemeClr val="tx1"/>
                </a:solidFill>
                <a:latin typeface="Arial" panose="020B0604020202020204" pitchFamily="34" charset="0"/>
              </a:rPr>
              <a:t>začel s študijem oblik organskih kristalov.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sl-SI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198" name="Picture 9" descr="https://si.vwr.com/sl_SI/content/images/segment_microbiology.jpg">
            <a:extLst>
              <a:ext uri="{FF2B5EF4-FFF2-40B4-BE49-F238E27FC236}">
                <a16:creationId xmlns:a16="http://schemas.microsoft.com/office/drawing/2014/main" id="{DBCD63F7-65B0-4729-8376-D78064E0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505200"/>
            <a:ext cx="35623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http://projekti.gimvic.org/2011/2e/nobelovi/kemija.jpg">
            <a:extLst>
              <a:ext uri="{FF2B5EF4-FFF2-40B4-BE49-F238E27FC236}">
                <a16:creationId xmlns:a16="http://schemas.microsoft.com/office/drawing/2014/main" id="{E3897FF6-1A75-420B-90FA-F517D7975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ravokotnik 1">
            <a:extLst>
              <a:ext uri="{FF2B5EF4-FFF2-40B4-BE49-F238E27FC236}">
                <a16:creationId xmlns:a16="http://schemas.microsoft.com/office/drawing/2014/main" id="{4BC9D70C-B244-49FF-A4A9-00A8592AB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0"/>
            <a:ext cx="5715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Živel je v Katoliški družini.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Hiša v kateri je živel je sedaj muzej posvečen njemu.</a:t>
            </a:r>
          </a:p>
        </p:txBody>
      </p:sp>
      <p:pic>
        <p:nvPicPr>
          <p:cNvPr id="9219" name="Picture 5" descr="http://www.welists.com/itemimages/scientist-louis-pasteur-sitting-with-his-collaborators.jpg">
            <a:extLst>
              <a:ext uri="{FF2B5EF4-FFF2-40B4-BE49-F238E27FC236}">
                <a16:creationId xmlns:a16="http://schemas.microsoft.com/office/drawing/2014/main" id="{4D92F8D9-87D1-44E8-AE3D-65DCA22D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861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avokotnik 1">
            <a:extLst>
              <a:ext uri="{FF2B5EF4-FFF2-40B4-BE49-F238E27FC236}">
                <a16:creationId xmlns:a16="http://schemas.microsoft.com/office/drawing/2014/main" id="{A00E0ED4-4F6E-42F0-B925-FFC64F43E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71600"/>
            <a:ext cx="6934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Bil je prijazen in ljubezniv. Vse­ skozi je bil nesebičen, gorel je za znanost in zanjo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delal močno. On ni bil učenjak one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800">
                <a:solidFill>
                  <a:schemeClr val="tx1"/>
                </a:solidFill>
                <a:latin typeface="Arial" panose="020B0604020202020204" pitchFamily="34" charset="0"/>
              </a:rPr>
              <a:t>vrste učenjakov, ki so učeni sami zase; izobrazba mu je bila pripomoček, da je koristil Človeštvu.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>
            <a:hlinkClick r:id="" action="ppaction://hlinkshowjump?jump=previousslide" highlightClick="1">
              <a:snd r:embed="rId2" name="breeze.wav"/>
            </a:hlinkClick>
            <a:extLst>
              <a:ext uri="{FF2B5EF4-FFF2-40B4-BE49-F238E27FC236}">
                <a16:creationId xmlns:a16="http://schemas.microsoft.com/office/drawing/2014/main" id="{0FDB5D57-C971-4B11-AB2D-6687E4727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AutoShape 5">
            <a:hlinkClick r:id="" action="ppaction://hlinkshowjump?jump=nextslide" highlightClick="1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5DCA8331-F7E4-48BF-9CF5-D2461F98C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AutoShape 6">
            <a:hlinkClick r:id="" action="ppaction://hlinkshowjump?jump=firstslide" highlightClick="1">
              <a:snd r:embed="rId4" name="coin.wav"/>
            </a:hlinkClick>
            <a:extLst>
              <a:ext uri="{FF2B5EF4-FFF2-40B4-BE49-F238E27FC236}">
                <a16:creationId xmlns:a16="http://schemas.microsoft.com/office/drawing/2014/main" id="{452DCAFB-C9EF-4695-8C77-69BF778A9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7CAF6766-BA14-42FE-9653-BA9EED2C5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90513"/>
            <a:ext cx="8305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l-SI" sz="4400">
                <a:solidFill>
                  <a:schemeClr val="tx1"/>
                </a:solidFill>
                <a:latin typeface="Arial" panose="020B0604020202020204" pitchFamily="34" charset="0"/>
              </a:rPr>
              <a:t>„</a:t>
            </a:r>
            <a:r>
              <a:rPr lang="sl-SI" altLang="sl-SI" sz="4400">
                <a:solidFill>
                  <a:schemeClr val="tx1"/>
                </a:solidFill>
                <a:latin typeface="Arial" panose="020B0604020202020204" pitchFamily="34" charset="0"/>
              </a:rPr>
              <a:t>Domišljija bi morala dajati krila našim mislim, vendar vedno zanjo potrebujemo zanesljive eksperimentalne dokaze</a:t>
            </a:r>
            <a:r>
              <a:rPr lang="en-US" altLang="sl-SI" sz="4400">
                <a:solidFill>
                  <a:schemeClr val="tx1"/>
                </a:solidFill>
                <a:latin typeface="Arial" panose="020B0604020202020204" pitchFamily="34" charset="0"/>
              </a:rPr>
              <a:t>.”</a:t>
            </a:r>
            <a:r>
              <a:rPr lang="en-US" altLang="sl-SI" sz="320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11270" name="Picture 9" descr="vua1edvp[1]">
            <a:extLst>
              <a:ext uri="{FF2B5EF4-FFF2-40B4-BE49-F238E27FC236}">
                <a16:creationId xmlns:a16="http://schemas.microsoft.com/office/drawing/2014/main" id="{7AADBA94-F9AF-4B2E-9F17-4D91DB84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6575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Pravokotnik 1">
            <a:extLst>
              <a:ext uri="{FF2B5EF4-FFF2-40B4-BE49-F238E27FC236}">
                <a16:creationId xmlns:a16="http://schemas.microsoft.com/office/drawing/2014/main" id="{1D9029D5-0D87-4CBA-AB9F-AED115526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3352800"/>
            <a:ext cx="8237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>
                <a:solidFill>
                  <a:schemeClr val="tx1"/>
                </a:solidFill>
                <a:latin typeface="Arial" panose="020B0604020202020204" pitchFamily="34" charset="0"/>
              </a:rPr>
              <a:t>To so slavne besede Louisa Pasteurja, ki je bil eden največjih znanstvenikov iz devetnajstega stoletja.</a:t>
            </a:r>
          </a:p>
        </p:txBody>
      </p:sp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hlinkClick r:id="" action="ppaction://hlinkshowjump?jump=previousslide" highlightClick="1">
              <a:snd r:embed="rId2" name="breeze.wav"/>
            </a:hlinkClick>
            <a:extLst>
              <a:ext uri="{FF2B5EF4-FFF2-40B4-BE49-F238E27FC236}">
                <a16:creationId xmlns:a16="http://schemas.microsoft.com/office/drawing/2014/main" id="{6BFC2E11-39E5-4088-84B6-EE121C6AC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AutoShape 3">
            <a:hlinkClick r:id="" action="ppaction://hlinkshowjump?jump=nextslide" highlightClick="1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CCE0EE97-364C-4DE5-83E5-1BA2A42D5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AutoShape 4">
            <a:hlinkClick r:id="" action="ppaction://hlinkshowjump?jump=firstslide" highlightClick="1">
              <a:snd r:embed="rId4" name="coin.wav"/>
            </a:hlinkClick>
            <a:extLst>
              <a:ext uri="{FF2B5EF4-FFF2-40B4-BE49-F238E27FC236}">
                <a16:creationId xmlns:a16="http://schemas.microsoft.com/office/drawing/2014/main" id="{7B26957D-04E7-490A-99D4-5E5F895B6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383EF13-40E7-4F56-8E69-F50F7F4E1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65250"/>
            <a:ext cx="830580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sl-SI" sz="2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3000">
                <a:solidFill>
                  <a:schemeClr val="tx1"/>
                </a:solidFill>
                <a:latin typeface="Arial" panose="020B0604020202020204" pitchFamily="34" charset="0"/>
              </a:rPr>
              <a:t>Delal je </a:t>
            </a:r>
            <a:r>
              <a:rPr lang="en-US" altLang="sl-SI" sz="3000">
                <a:solidFill>
                  <a:schemeClr val="tx1"/>
                </a:solidFill>
                <a:latin typeface="Arial" panose="020B0604020202020204" pitchFamily="34" charset="0"/>
              </a:rPr>
              <a:t>z vinsk</a:t>
            </a:r>
            <a:r>
              <a:rPr lang="sl-SI" altLang="sl-SI" sz="300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altLang="sl-SI" sz="3000">
                <a:solidFill>
                  <a:schemeClr val="tx1"/>
                </a:solidFill>
                <a:latin typeface="Arial" panose="020B0604020202020204" pitchFamily="34" charset="0"/>
              </a:rPr>
              <a:t> kislin</a:t>
            </a:r>
            <a:r>
              <a:rPr lang="sl-SI" altLang="sl-SI" sz="300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altLang="sl-SI" sz="3000">
                <a:solidFill>
                  <a:schemeClr val="tx1"/>
                </a:solidFill>
                <a:latin typeface="Arial" panose="020B0604020202020204" pitchFamily="34" charset="0"/>
              </a:rPr>
              <a:t> in grozdn</a:t>
            </a:r>
            <a:r>
              <a:rPr lang="sl-SI" altLang="sl-SI" sz="300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altLang="sl-SI" sz="3000">
                <a:solidFill>
                  <a:schemeClr val="tx1"/>
                </a:solidFill>
                <a:latin typeface="Arial" panose="020B0604020202020204" pitchFamily="34" charset="0"/>
              </a:rPr>
              <a:t> kislin</a:t>
            </a:r>
            <a:r>
              <a:rPr lang="sl-SI" altLang="sl-SI" sz="300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altLang="sl-SI" sz="3000">
                <a:solidFill>
                  <a:schemeClr val="tx1"/>
                </a:solidFill>
                <a:latin typeface="Arial" panose="020B0604020202020204" pitchFamily="34" charset="0"/>
              </a:rPr>
              <a:t>, katere kristal</a:t>
            </a:r>
            <a:r>
              <a:rPr lang="sl-SI" altLang="sl-SI" sz="300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en-US" altLang="sl-SI" sz="3000">
                <a:solidFill>
                  <a:schemeClr val="tx1"/>
                </a:solidFill>
                <a:latin typeface="Arial" panose="020B0604020202020204" pitchFamily="34" charset="0"/>
              </a:rPr>
              <a:t> lahko najdete v fermentaciji vina. </a:t>
            </a:r>
          </a:p>
        </p:txBody>
      </p:sp>
      <p:pic>
        <p:nvPicPr>
          <p:cNvPr id="12294" name="Picture 7" descr="C:\Users\Sony\AppData\Local\Microsoft\Windows\Temporary Internet Files\Content.IE5\76TPD0M6\MC900149545[1].wmf">
            <a:extLst>
              <a:ext uri="{FF2B5EF4-FFF2-40B4-BE49-F238E27FC236}">
                <a16:creationId xmlns:a16="http://schemas.microsoft.com/office/drawing/2014/main" id="{A302B2FB-9DF4-41B8-BEFE-95F52313D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4038600"/>
            <a:ext cx="2108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" action="ppaction://hlinkshowjump?jump=previousslide" highlightClick="1">
              <a:snd r:embed="rId2" name="breeze.wav"/>
            </a:hlinkClick>
            <a:extLst>
              <a:ext uri="{FF2B5EF4-FFF2-40B4-BE49-F238E27FC236}">
                <a16:creationId xmlns:a16="http://schemas.microsoft.com/office/drawing/2014/main" id="{0A7FB0CF-D76D-4264-9802-4BEE1CE2F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AutoShape 3">
            <a:hlinkClick r:id="" action="ppaction://hlinkshowjump?jump=nextslide" highlightClick="1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ECF0F89D-6DA1-4A96-9755-EDCFE68CB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AutoShape 4">
            <a:hlinkClick r:id="" action="ppaction://hlinkshowjump?jump=firstslide" highlightClick="1">
              <a:snd r:embed="rId4" name="coin.wav"/>
            </a:hlinkClick>
            <a:extLst>
              <a:ext uri="{FF2B5EF4-FFF2-40B4-BE49-F238E27FC236}">
                <a16:creationId xmlns:a16="http://schemas.microsoft.com/office/drawing/2014/main" id="{82E958D5-C280-4240-8466-DE6CF93A7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89790B5D-544E-4CC3-B873-CEE752816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04975"/>
            <a:ext cx="82296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sl-SI" sz="3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3000">
                <a:solidFill>
                  <a:schemeClr val="tx1"/>
                </a:solidFill>
                <a:latin typeface="Arial" panose="020B0604020202020204" pitchFamily="34" charset="0"/>
              </a:rPr>
              <a:t>Odločil se je, da bo najdel nekaj organizmov, ki so odgovorni za</a:t>
            </a:r>
            <a:r>
              <a:rPr lang="it-IT" altLang="sl-SI" sz="3000">
                <a:solidFill>
                  <a:schemeClr val="tx1"/>
                </a:solidFill>
                <a:latin typeface="Arial" panose="020B0604020202020204" pitchFamily="34" charset="0"/>
              </a:rPr>
              <a:t> fermentacije v stvar</a:t>
            </a:r>
            <a:r>
              <a:rPr lang="sl-SI" altLang="sl-SI" sz="3000">
                <a:solidFill>
                  <a:schemeClr val="tx1"/>
                </a:solidFill>
                <a:latin typeface="Arial" panose="020B0604020202020204" pitchFamily="34" charset="0"/>
              </a:rPr>
              <a:t>eh</a:t>
            </a:r>
            <a:r>
              <a:rPr lang="it-IT" altLang="sl-SI" sz="3000">
                <a:solidFill>
                  <a:schemeClr val="tx1"/>
                </a:solidFill>
                <a:latin typeface="Arial" panose="020B0604020202020204" pitchFamily="34" charset="0"/>
              </a:rPr>
              <a:t>, kot so vino, pivo in kis</a:t>
            </a:r>
            <a:r>
              <a:rPr lang="sl-SI" altLang="sl-SI" sz="3000">
                <a:solidFill>
                  <a:schemeClr val="tx1"/>
                </a:solidFill>
                <a:latin typeface="Arial" panose="020B0604020202020204" pitchFamily="34" charset="0"/>
              </a:rPr>
              <a:t>. (nespontani nastanek življenja)</a:t>
            </a:r>
            <a:endParaRPr lang="en-US" altLang="sl-SI" sz="3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3318" name="Picture 7" descr="C:\Users\Sony\AppData\Local\Microsoft\Windows\Temporary Internet Files\Content.IE5\UW0YZ3HP\MP900407492[1].jpg">
            <a:extLst>
              <a:ext uri="{FF2B5EF4-FFF2-40B4-BE49-F238E27FC236}">
                <a16:creationId xmlns:a16="http://schemas.microsoft.com/office/drawing/2014/main" id="{D53B30E8-1C73-4CEC-98FC-53CFA4665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810000"/>
            <a:ext cx="23241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419</Words>
  <Application>Microsoft Office PowerPoint</Application>
  <PresentationFormat>On-screen Show (4:3)</PresentationFormat>
  <Paragraphs>36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2</vt:lpstr>
      <vt:lpstr>Austin</vt:lpstr>
      <vt:lpstr>LOUIS PASTEUR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https://www.youtube.com/watch?v=S4HkRaxWAFA</vt:lpstr>
      <vt:lpstr>HVALA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2019-05-30T09:34:23Z</dcterms:created>
  <dcterms:modified xsi:type="dcterms:W3CDTF">2019-05-30T09:34:23Z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