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1"/>
  </p:sldMasterIdLst>
  <p:sldIdLst>
    <p:sldId id="256" r:id="rId2"/>
    <p:sldId id="257" r:id="rId3"/>
    <p:sldId id="258" r:id="rId4"/>
    <p:sldId id="259" r:id="rId5"/>
    <p:sldId id="260" r:id="rId6"/>
    <p:sldId id="261" r:id="rId7"/>
    <p:sldId id="262" r:id="rId8"/>
    <p:sldId id="265" r:id="rId9"/>
    <p:sldId id="263" r:id="rId10"/>
    <p:sldId id="267" r:id="rId11"/>
    <p:sldId id="276" r:id="rId12"/>
    <p:sldId id="268" r:id="rId13"/>
    <p:sldId id="264" r:id="rId14"/>
    <p:sldId id="269" r:id="rId15"/>
    <p:sldId id="277" r:id="rId16"/>
    <p:sldId id="270" r:id="rId17"/>
    <p:sldId id="272" r:id="rId18"/>
    <p:sldId id="273" r:id="rId19"/>
    <p:sldId id="274" r:id="rId20"/>
    <p:sldId id="275" r:id="rId21"/>
    <p:sldId id="278" r:id="rId22"/>
    <p:sldId id="271" r:id="rId2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890" name="AutoShape 2">
            <a:extLst>
              <a:ext uri="{FF2B5EF4-FFF2-40B4-BE49-F238E27FC236}">
                <a16:creationId xmlns:a16="http://schemas.microsoft.com/office/drawing/2014/main" id="{18FCFEF6-47F9-4A39-886D-6EEE2C9ECECB}"/>
              </a:ext>
            </a:extLst>
          </p:cNvPr>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37891" name="AutoShape 3">
            <a:extLst>
              <a:ext uri="{FF2B5EF4-FFF2-40B4-BE49-F238E27FC236}">
                <a16:creationId xmlns:a16="http://schemas.microsoft.com/office/drawing/2014/main" id="{87D163A9-A03C-47AB-9995-9501538CD4FF}"/>
              </a:ext>
            </a:extLst>
          </p:cNvPr>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37892" name="AutoShape 4">
            <a:extLst>
              <a:ext uri="{FF2B5EF4-FFF2-40B4-BE49-F238E27FC236}">
                <a16:creationId xmlns:a16="http://schemas.microsoft.com/office/drawing/2014/main" id="{E7AB6D14-4711-4197-93A8-4E6A046B91B8}"/>
              </a:ext>
            </a:extLst>
          </p:cNvPr>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a:p>
        </p:txBody>
      </p:sp>
      <p:sp>
        <p:nvSpPr>
          <p:cNvPr id="37893" name="Rectangle 5">
            <a:extLst>
              <a:ext uri="{FF2B5EF4-FFF2-40B4-BE49-F238E27FC236}">
                <a16:creationId xmlns:a16="http://schemas.microsoft.com/office/drawing/2014/main" id="{7041F180-1DD9-49A1-B593-D12FDB77121F}"/>
              </a:ext>
            </a:extLst>
          </p:cNvPr>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sl-SI" altLang="sl-SI" noProof="0"/>
              <a:t>Click to edit Master title style</a:t>
            </a:r>
          </a:p>
        </p:txBody>
      </p:sp>
      <p:sp>
        <p:nvSpPr>
          <p:cNvPr id="37894" name="Rectangle 6">
            <a:extLst>
              <a:ext uri="{FF2B5EF4-FFF2-40B4-BE49-F238E27FC236}">
                <a16:creationId xmlns:a16="http://schemas.microsoft.com/office/drawing/2014/main" id="{7BA596FC-733F-4708-AB85-08285504437E}"/>
              </a:ext>
            </a:extLst>
          </p:cNvPr>
          <p:cNvSpPr>
            <a:spLocks noGrp="1" noChangeArrowheads="1"/>
          </p:cNvSpPr>
          <p:nvPr>
            <p:ph type="subTitle" idx="1"/>
          </p:nvPr>
        </p:nvSpPr>
        <p:spPr>
          <a:xfrm>
            <a:off x="1752600" y="3567113"/>
            <a:ext cx="5410200" cy="1905000"/>
          </a:xfrm>
        </p:spPr>
        <p:txBody>
          <a:bodyPr anchor="ctr"/>
          <a:lstStyle>
            <a:lvl1pPr marL="0" indent="0" algn="ctr">
              <a:buFont typeface="Wingdings" panose="05000000000000000000" pitchFamily="2" charset="2"/>
              <a:buNone/>
              <a:defRPr sz="3300"/>
            </a:lvl1pPr>
          </a:lstStyle>
          <a:p>
            <a:pPr lvl="0"/>
            <a:r>
              <a:rPr lang="sl-SI" altLang="sl-SI" noProof="0"/>
              <a:t>Click to edit Master subtitle style</a:t>
            </a:r>
          </a:p>
        </p:txBody>
      </p:sp>
      <p:sp>
        <p:nvSpPr>
          <p:cNvPr id="37895" name="Rectangle 7">
            <a:extLst>
              <a:ext uri="{FF2B5EF4-FFF2-40B4-BE49-F238E27FC236}">
                <a16:creationId xmlns:a16="http://schemas.microsoft.com/office/drawing/2014/main" id="{1CF2CE4D-4B8E-4655-829A-EA72302CC8F9}"/>
              </a:ext>
            </a:extLst>
          </p:cNvPr>
          <p:cNvSpPr>
            <a:spLocks noGrp="1" noChangeArrowheads="1"/>
          </p:cNvSpPr>
          <p:nvPr>
            <p:ph type="dt" sz="half" idx="2"/>
          </p:nvPr>
        </p:nvSpPr>
        <p:spPr/>
        <p:txBody>
          <a:bodyPr/>
          <a:lstStyle>
            <a:lvl1pPr>
              <a:defRPr/>
            </a:lvl1pPr>
          </a:lstStyle>
          <a:p>
            <a:endParaRPr lang="sl-SI" altLang="sl-SI"/>
          </a:p>
        </p:txBody>
      </p:sp>
      <p:sp>
        <p:nvSpPr>
          <p:cNvPr id="37896" name="Rectangle 8">
            <a:extLst>
              <a:ext uri="{FF2B5EF4-FFF2-40B4-BE49-F238E27FC236}">
                <a16:creationId xmlns:a16="http://schemas.microsoft.com/office/drawing/2014/main" id="{EF63A876-D4E8-4041-99E2-310450CEAD0D}"/>
              </a:ext>
            </a:extLst>
          </p:cNvPr>
          <p:cNvSpPr>
            <a:spLocks noGrp="1" noChangeArrowheads="1"/>
          </p:cNvSpPr>
          <p:nvPr>
            <p:ph type="ftr" sz="quarter" idx="3"/>
          </p:nvPr>
        </p:nvSpPr>
        <p:spPr>
          <a:xfrm>
            <a:off x="3352800" y="6391275"/>
            <a:ext cx="2895600" cy="457200"/>
          </a:xfrm>
        </p:spPr>
        <p:txBody>
          <a:bodyPr/>
          <a:lstStyle>
            <a:lvl1pPr>
              <a:defRPr/>
            </a:lvl1pPr>
          </a:lstStyle>
          <a:p>
            <a:endParaRPr lang="sl-SI" altLang="sl-SI"/>
          </a:p>
        </p:txBody>
      </p:sp>
      <p:sp>
        <p:nvSpPr>
          <p:cNvPr id="37897" name="Rectangle 9">
            <a:extLst>
              <a:ext uri="{FF2B5EF4-FFF2-40B4-BE49-F238E27FC236}">
                <a16:creationId xmlns:a16="http://schemas.microsoft.com/office/drawing/2014/main" id="{E839551F-FF0C-4922-AA74-8FD995B982C2}"/>
              </a:ext>
            </a:extLst>
          </p:cNvPr>
          <p:cNvSpPr>
            <a:spLocks noGrp="1" noChangeArrowheads="1"/>
          </p:cNvSpPr>
          <p:nvPr>
            <p:ph type="sldNum" sz="quarter" idx="4"/>
          </p:nvPr>
        </p:nvSpPr>
        <p:spPr>
          <a:xfrm>
            <a:off x="6858000" y="6391275"/>
            <a:ext cx="1600200" cy="457200"/>
          </a:xfrm>
        </p:spPr>
        <p:txBody>
          <a:bodyPr/>
          <a:lstStyle>
            <a:lvl1pPr>
              <a:defRPr/>
            </a:lvl1pPr>
          </a:lstStyle>
          <a:p>
            <a:fld id="{21573E8A-FA7F-46B3-BCF3-55733A07C443}"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707A-5FFE-4C92-961E-413DAEE281EA}"/>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48E85F4-16A5-452D-BDD8-131EFD540E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4335F92-2995-465B-85A1-4FF5D30DC1D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05D2BE7-99B8-4DCA-9D62-F32A55D9492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0DB063F-3086-4532-8C03-D12CBAA937F4}"/>
              </a:ext>
            </a:extLst>
          </p:cNvPr>
          <p:cNvSpPr>
            <a:spLocks noGrp="1"/>
          </p:cNvSpPr>
          <p:nvPr>
            <p:ph type="sldNum" sz="quarter" idx="12"/>
          </p:nvPr>
        </p:nvSpPr>
        <p:spPr/>
        <p:txBody>
          <a:bodyPr/>
          <a:lstStyle>
            <a:lvl1pPr>
              <a:defRPr/>
            </a:lvl1pPr>
          </a:lstStyle>
          <a:p>
            <a:fld id="{7D8F2586-7D3F-498B-812C-FC3E8F790635}" type="slidenum">
              <a:rPr lang="sl-SI" altLang="sl-SI"/>
              <a:pPr/>
              <a:t>‹#›</a:t>
            </a:fld>
            <a:endParaRPr lang="sl-SI" altLang="sl-SI"/>
          </a:p>
        </p:txBody>
      </p:sp>
    </p:spTree>
    <p:extLst>
      <p:ext uri="{BB962C8B-B14F-4D97-AF65-F5344CB8AC3E}">
        <p14:creationId xmlns:p14="http://schemas.microsoft.com/office/powerpoint/2010/main" val="116085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0E7570-E141-455F-AD69-5F6B05D715CD}"/>
              </a:ext>
            </a:extLst>
          </p:cNvPr>
          <p:cNvSpPr>
            <a:spLocks noGrp="1"/>
          </p:cNvSpPr>
          <p:nvPr>
            <p:ph type="title" orient="vert"/>
          </p:nvPr>
        </p:nvSpPr>
        <p:spPr>
          <a:xfrm>
            <a:off x="6534150" y="533400"/>
            <a:ext cx="1924050" cy="54102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AC3FB66-7316-48AB-B4BE-258BF8A72BB3}"/>
              </a:ext>
            </a:extLst>
          </p:cNvPr>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784DE3D-B708-4F56-94C7-180533F03B6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5188A03-AA4C-42A6-9C26-854DC1824F6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C9580E1-97AE-4132-8804-6F5BFFA5CDE4}"/>
              </a:ext>
            </a:extLst>
          </p:cNvPr>
          <p:cNvSpPr>
            <a:spLocks noGrp="1"/>
          </p:cNvSpPr>
          <p:nvPr>
            <p:ph type="sldNum" sz="quarter" idx="12"/>
          </p:nvPr>
        </p:nvSpPr>
        <p:spPr/>
        <p:txBody>
          <a:bodyPr/>
          <a:lstStyle>
            <a:lvl1pPr>
              <a:defRPr/>
            </a:lvl1pPr>
          </a:lstStyle>
          <a:p>
            <a:fld id="{E462D3B0-71FF-419E-A7D0-BA7C63871158}" type="slidenum">
              <a:rPr lang="sl-SI" altLang="sl-SI"/>
              <a:pPr/>
              <a:t>‹#›</a:t>
            </a:fld>
            <a:endParaRPr lang="sl-SI" altLang="sl-SI"/>
          </a:p>
        </p:txBody>
      </p:sp>
    </p:spTree>
    <p:extLst>
      <p:ext uri="{BB962C8B-B14F-4D97-AF65-F5344CB8AC3E}">
        <p14:creationId xmlns:p14="http://schemas.microsoft.com/office/powerpoint/2010/main" val="3705744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mediaAndTx" preserve="1">
  <p:cSld name="Title, Media Clip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AB3B1-B5B3-4E4D-91AA-D3A2551044EA}"/>
              </a:ext>
            </a:extLst>
          </p:cNvPr>
          <p:cNvSpPr>
            <a:spLocks noGrp="1"/>
          </p:cNvSpPr>
          <p:nvPr>
            <p:ph type="title"/>
          </p:nvPr>
        </p:nvSpPr>
        <p:spPr>
          <a:xfrm>
            <a:off x="762000" y="533400"/>
            <a:ext cx="7696200" cy="1143000"/>
          </a:xfrm>
        </p:spPr>
        <p:txBody>
          <a:bodyPr/>
          <a:lstStyle/>
          <a:p>
            <a:r>
              <a:rPr lang="en-US"/>
              <a:t>Click to edit Master title style</a:t>
            </a:r>
            <a:endParaRPr lang="sl-SI"/>
          </a:p>
        </p:txBody>
      </p:sp>
      <p:sp>
        <p:nvSpPr>
          <p:cNvPr id="3" name="Media Placeholder 2">
            <a:extLst>
              <a:ext uri="{FF2B5EF4-FFF2-40B4-BE49-F238E27FC236}">
                <a16:creationId xmlns:a16="http://schemas.microsoft.com/office/drawing/2014/main" id="{6AE07AE3-9FB2-4D14-BAD2-243CA8DC0EF7}"/>
              </a:ext>
            </a:extLst>
          </p:cNvPr>
          <p:cNvSpPr>
            <a:spLocks noGrp="1"/>
          </p:cNvSpPr>
          <p:nvPr>
            <p:ph type="media" sz="half" idx="1"/>
          </p:nvPr>
        </p:nvSpPr>
        <p:spPr>
          <a:xfrm>
            <a:off x="762000" y="1905000"/>
            <a:ext cx="3771900" cy="4038600"/>
          </a:xfrm>
        </p:spPr>
        <p:txBody>
          <a:bodyPr/>
          <a:lstStyle/>
          <a:p>
            <a:endParaRPr lang="sl-SI"/>
          </a:p>
        </p:txBody>
      </p:sp>
      <p:sp>
        <p:nvSpPr>
          <p:cNvPr id="4" name="Text Placeholder 3">
            <a:extLst>
              <a:ext uri="{FF2B5EF4-FFF2-40B4-BE49-F238E27FC236}">
                <a16:creationId xmlns:a16="http://schemas.microsoft.com/office/drawing/2014/main" id="{20AB8B05-771E-471B-BFC7-68812E0D1D94}"/>
              </a:ext>
            </a:extLst>
          </p:cNvPr>
          <p:cNvSpPr>
            <a:spLocks noGrp="1"/>
          </p:cNvSpPr>
          <p:nvPr>
            <p:ph type="body" sz="half" idx="2"/>
          </p:nvPr>
        </p:nvSpPr>
        <p:spPr>
          <a:xfrm>
            <a:off x="46863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85DA08E-6F25-426B-B440-DD556019CB6A}"/>
              </a:ext>
            </a:extLst>
          </p:cNvPr>
          <p:cNvSpPr>
            <a:spLocks noGrp="1"/>
          </p:cNvSpPr>
          <p:nvPr>
            <p:ph type="dt" sz="half" idx="10"/>
          </p:nvPr>
        </p:nvSpPr>
        <p:spPr>
          <a:xfrm>
            <a:off x="762000" y="6391275"/>
            <a:ext cx="2057400" cy="45720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124C245-4CB1-4237-BF03-653DF5993354}"/>
              </a:ext>
            </a:extLst>
          </p:cNvPr>
          <p:cNvSpPr>
            <a:spLocks noGrp="1"/>
          </p:cNvSpPr>
          <p:nvPr>
            <p:ph type="ftr" sz="quarter" idx="11"/>
          </p:nvPr>
        </p:nvSpPr>
        <p:spPr>
          <a:xfrm>
            <a:off x="3352800" y="6403975"/>
            <a:ext cx="2895600" cy="45720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2EAF174-C064-46B7-883A-C050EC486E21}"/>
              </a:ext>
            </a:extLst>
          </p:cNvPr>
          <p:cNvSpPr>
            <a:spLocks noGrp="1"/>
          </p:cNvSpPr>
          <p:nvPr>
            <p:ph type="sldNum" sz="quarter" idx="12"/>
          </p:nvPr>
        </p:nvSpPr>
        <p:spPr>
          <a:xfrm>
            <a:off x="6858000" y="6400800"/>
            <a:ext cx="1600200" cy="457200"/>
          </a:xfrm>
        </p:spPr>
        <p:txBody>
          <a:bodyPr/>
          <a:lstStyle>
            <a:lvl1pPr>
              <a:defRPr/>
            </a:lvl1pPr>
          </a:lstStyle>
          <a:p>
            <a:fld id="{DE81ABF2-F3DC-4A6F-A152-6B7DF1CE4EF2}" type="slidenum">
              <a:rPr lang="sl-SI" altLang="sl-SI"/>
              <a:pPr/>
              <a:t>‹#›</a:t>
            </a:fld>
            <a:endParaRPr lang="sl-SI" altLang="sl-SI"/>
          </a:p>
        </p:txBody>
      </p:sp>
    </p:spTree>
    <p:extLst>
      <p:ext uri="{BB962C8B-B14F-4D97-AF65-F5344CB8AC3E}">
        <p14:creationId xmlns:p14="http://schemas.microsoft.com/office/powerpoint/2010/main" val="1529061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AE2C0-3ADE-4E68-951E-863F1A25E1A1}"/>
              </a:ext>
            </a:extLst>
          </p:cNvPr>
          <p:cNvSpPr>
            <a:spLocks noGrp="1"/>
          </p:cNvSpPr>
          <p:nvPr>
            <p:ph type="title"/>
          </p:nvPr>
        </p:nvSpPr>
        <p:spPr>
          <a:xfrm>
            <a:off x="762000" y="533400"/>
            <a:ext cx="76962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A3B1E66-EEA4-4764-8380-5E403E016A3D}"/>
              </a:ext>
            </a:extLst>
          </p:cNvPr>
          <p:cNvSpPr>
            <a:spLocks noGrp="1"/>
          </p:cNvSpPr>
          <p:nvPr>
            <p:ph type="body" sz="half" idx="1"/>
          </p:nvPr>
        </p:nvSpPr>
        <p:spPr>
          <a:xfrm>
            <a:off x="7620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Media Placeholder 3">
            <a:extLst>
              <a:ext uri="{FF2B5EF4-FFF2-40B4-BE49-F238E27FC236}">
                <a16:creationId xmlns:a16="http://schemas.microsoft.com/office/drawing/2014/main" id="{56D82620-288A-4D62-931F-86988AFCC4CD}"/>
              </a:ext>
            </a:extLst>
          </p:cNvPr>
          <p:cNvSpPr>
            <a:spLocks noGrp="1"/>
          </p:cNvSpPr>
          <p:nvPr>
            <p:ph type="media" sz="half" idx="2"/>
          </p:nvPr>
        </p:nvSpPr>
        <p:spPr>
          <a:xfrm>
            <a:off x="4686300" y="1905000"/>
            <a:ext cx="3771900" cy="4038600"/>
          </a:xfrm>
        </p:spPr>
        <p:txBody>
          <a:bodyPr/>
          <a:lstStyle/>
          <a:p>
            <a:endParaRPr lang="sl-SI"/>
          </a:p>
        </p:txBody>
      </p:sp>
      <p:sp>
        <p:nvSpPr>
          <p:cNvPr id="5" name="Date Placeholder 4">
            <a:extLst>
              <a:ext uri="{FF2B5EF4-FFF2-40B4-BE49-F238E27FC236}">
                <a16:creationId xmlns:a16="http://schemas.microsoft.com/office/drawing/2014/main" id="{11B1EDFB-E588-4017-B30D-30480D6615EA}"/>
              </a:ext>
            </a:extLst>
          </p:cNvPr>
          <p:cNvSpPr>
            <a:spLocks noGrp="1"/>
          </p:cNvSpPr>
          <p:nvPr>
            <p:ph type="dt" sz="half" idx="10"/>
          </p:nvPr>
        </p:nvSpPr>
        <p:spPr>
          <a:xfrm>
            <a:off x="762000" y="6391275"/>
            <a:ext cx="2057400" cy="45720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50CC366-8078-4EDF-BFFF-914368D1968B}"/>
              </a:ext>
            </a:extLst>
          </p:cNvPr>
          <p:cNvSpPr>
            <a:spLocks noGrp="1"/>
          </p:cNvSpPr>
          <p:nvPr>
            <p:ph type="ftr" sz="quarter" idx="11"/>
          </p:nvPr>
        </p:nvSpPr>
        <p:spPr>
          <a:xfrm>
            <a:off x="3352800" y="6403975"/>
            <a:ext cx="2895600" cy="45720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776C80D-FE3E-48D4-B58D-C9C20759AB39}"/>
              </a:ext>
            </a:extLst>
          </p:cNvPr>
          <p:cNvSpPr>
            <a:spLocks noGrp="1"/>
          </p:cNvSpPr>
          <p:nvPr>
            <p:ph type="sldNum" sz="quarter" idx="12"/>
          </p:nvPr>
        </p:nvSpPr>
        <p:spPr>
          <a:xfrm>
            <a:off x="6858000" y="6400800"/>
            <a:ext cx="1600200" cy="457200"/>
          </a:xfrm>
        </p:spPr>
        <p:txBody>
          <a:bodyPr/>
          <a:lstStyle>
            <a:lvl1pPr>
              <a:defRPr/>
            </a:lvl1pPr>
          </a:lstStyle>
          <a:p>
            <a:fld id="{2596271E-5244-49B7-9FD7-58E81D0CDEAF}" type="slidenum">
              <a:rPr lang="sl-SI" altLang="sl-SI"/>
              <a:pPr/>
              <a:t>‹#›</a:t>
            </a:fld>
            <a:endParaRPr lang="sl-SI" altLang="sl-SI"/>
          </a:p>
        </p:txBody>
      </p:sp>
    </p:spTree>
    <p:extLst>
      <p:ext uri="{BB962C8B-B14F-4D97-AF65-F5344CB8AC3E}">
        <p14:creationId xmlns:p14="http://schemas.microsoft.com/office/powerpoint/2010/main" val="217883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558FA-E5B8-42BE-8301-F79157636D1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6F92719-A357-498A-A4E9-1439EB7976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EC0057F-2B0A-42A1-8057-EEE4CEC4A59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8300D69-C0C3-44E2-BC09-4D0ABBCBA0E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4509DBB-ECE4-470F-9A52-6F057C771C9E}"/>
              </a:ext>
            </a:extLst>
          </p:cNvPr>
          <p:cNvSpPr>
            <a:spLocks noGrp="1"/>
          </p:cNvSpPr>
          <p:nvPr>
            <p:ph type="sldNum" sz="quarter" idx="12"/>
          </p:nvPr>
        </p:nvSpPr>
        <p:spPr/>
        <p:txBody>
          <a:bodyPr/>
          <a:lstStyle>
            <a:lvl1pPr>
              <a:defRPr/>
            </a:lvl1pPr>
          </a:lstStyle>
          <a:p>
            <a:fld id="{EC6BCB6C-C3D1-4214-8E9E-D3967C6B4160}" type="slidenum">
              <a:rPr lang="sl-SI" altLang="sl-SI"/>
              <a:pPr/>
              <a:t>‹#›</a:t>
            </a:fld>
            <a:endParaRPr lang="sl-SI" altLang="sl-SI"/>
          </a:p>
        </p:txBody>
      </p:sp>
    </p:spTree>
    <p:extLst>
      <p:ext uri="{BB962C8B-B14F-4D97-AF65-F5344CB8AC3E}">
        <p14:creationId xmlns:p14="http://schemas.microsoft.com/office/powerpoint/2010/main" val="1173427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7EC1-3402-4AE0-9B92-CBDAAF529AF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3F0FE9D-B5BC-4650-9BA3-411F727CEBB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36696B8-EF16-4FF3-A66B-A482BD30E50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D3D8295-364A-4D7D-9B83-D424E6E6FFB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8D7091A-E767-4BE0-B911-8C0982D901C3}"/>
              </a:ext>
            </a:extLst>
          </p:cNvPr>
          <p:cNvSpPr>
            <a:spLocks noGrp="1"/>
          </p:cNvSpPr>
          <p:nvPr>
            <p:ph type="sldNum" sz="quarter" idx="12"/>
          </p:nvPr>
        </p:nvSpPr>
        <p:spPr/>
        <p:txBody>
          <a:bodyPr/>
          <a:lstStyle>
            <a:lvl1pPr>
              <a:defRPr/>
            </a:lvl1pPr>
          </a:lstStyle>
          <a:p>
            <a:fld id="{F76A9981-8F3A-4FFA-8969-5161ABF2FC46}" type="slidenum">
              <a:rPr lang="sl-SI" altLang="sl-SI"/>
              <a:pPr/>
              <a:t>‹#›</a:t>
            </a:fld>
            <a:endParaRPr lang="sl-SI" altLang="sl-SI"/>
          </a:p>
        </p:txBody>
      </p:sp>
    </p:spTree>
    <p:extLst>
      <p:ext uri="{BB962C8B-B14F-4D97-AF65-F5344CB8AC3E}">
        <p14:creationId xmlns:p14="http://schemas.microsoft.com/office/powerpoint/2010/main" val="2280844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3745E-0505-4A75-95E8-0CD33D526ED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A7C9A3A-E990-433B-8CA6-B304B001142F}"/>
              </a:ext>
            </a:extLst>
          </p:cNvPr>
          <p:cNvSpPr>
            <a:spLocks noGrp="1"/>
          </p:cNvSpPr>
          <p:nvPr>
            <p:ph sz="half" idx="1"/>
          </p:nvPr>
        </p:nvSpPr>
        <p:spPr>
          <a:xfrm>
            <a:off x="7620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8455BE4-AC35-4273-B553-28FE29693357}"/>
              </a:ext>
            </a:extLst>
          </p:cNvPr>
          <p:cNvSpPr>
            <a:spLocks noGrp="1"/>
          </p:cNvSpPr>
          <p:nvPr>
            <p:ph sz="half" idx="2"/>
          </p:nvPr>
        </p:nvSpPr>
        <p:spPr>
          <a:xfrm>
            <a:off x="46863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8488473-FBA0-478C-A285-3A43FEA478E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C5AA44F-2DDF-4E85-A934-35C00F5C23D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5E78AE1-E4BF-4031-8BD2-4AF7893BD521}"/>
              </a:ext>
            </a:extLst>
          </p:cNvPr>
          <p:cNvSpPr>
            <a:spLocks noGrp="1"/>
          </p:cNvSpPr>
          <p:nvPr>
            <p:ph type="sldNum" sz="quarter" idx="12"/>
          </p:nvPr>
        </p:nvSpPr>
        <p:spPr/>
        <p:txBody>
          <a:bodyPr/>
          <a:lstStyle>
            <a:lvl1pPr>
              <a:defRPr/>
            </a:lvl1pPr>
          </a:lstStyle>
          <a:p>
            <a:fld id="{B34E0469-4901-4EEC-B832-19E7A01D366A}" type="slidenum">
              <a:rPr lang="sl-SI" altLang="sl-SI"/>
              <a:pPr/>
              <a:t>‹#›</a:t>
            </a:fld>
            <a:endParaRPr lang="sl-SI" altLang="sl-SI"/>
          </a:p>
        </p:txBody>
      </p:sp>
    </p:spTree>
    <p:extLst>
      <p:ext uri="{BB962C8B-B14F-4D97-AF65-F5344CB8AC3E}">
        <p14:creationId xmlns:p14="http://schemas.microsoft.com/office/powerpoint/2010/main" val="117983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FB4D-C746-45CC-B184-ED1F956B6CC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B2CA641-351A-48E5-9230-1395C397B50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2403EF-D80B-4C7F-9D9D-3087657798B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F4BDB64-F25D-401E-B543-36CEAC58B4B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7C9C24-349D-4E14-A27D-818D7A68C3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2E3F44E-338A-49A4-B6BC-BC1F6884F7BA}"/>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08843CEF-6DCE-454A-9557-838C695C581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1D7795B2-D8B0-41C1-94BC-9215E5890E8B}"/>
              </a:ext>
            </a:extLst>
          </p:cNvPr>
          <p:cNvSpPr>
            <a:spLocks noGrp="1"/>
          </p:cNvSpPr>
          <p:nvPr>
            <p:ph type="sldNum" sz="quarter" idx="12"/>
          </p:nvPr>
        </p:nvSpPr>
        <p:spPr/>
        <p:txBody>
          <a:bodyPr/>
          <a:lstStyle>
            <a:lvl1pPr>
              <a:defRPr/>
            </a:lvl1pPr>
          </a:lstStyle>
          <a:p>
            <a:fld id="{B6DFD47B-2C0E-4155-87FF-B3FE52E90089}" type="slidenum">
              <a:rPr lang="sl-SI" altLang="sl-SI"/>
              <a:pPr/>
              <a:t>‹#›</a:t>
            </a:fld>
            <a:endParaRPr lang="sl-SI" altLang="sl-SI"/>
          </a:p>
        </p:txBody>
      </p:sp>
    </p:spTree>
    <p:extLst>
      <p:ext uri="{BB962C8B-B14F-4D97-AF65-F5344CB8AC3E}">
        <p14:creationId xmlns:p14="http://schemas.microsoft.com/office/powerpoint/2010/main" val="23077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8665D-1299-4383-86E6-0C304B8CFBFF}"/>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339E0FF0-845B-4466-A74B-11E103458592}"/>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57182F49-ED16-45E4-A0E7-2A3B18A93311}"/>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1578D45-6C39-4B61-978F-56C939E5DBEB}"/>
              </a:ext>
            </a:extLst>
          </p:cNvPr>
          <p:cNvSpPr>
            <a:spLocks noGrp="1"/>
          </p:cNvSpPr>
          <p:nvPr>
            <p:ph type="sldNum" sz="quarter" idx="12"/>
          </p:nvPr>
        </p:nvSpPr>
        <p:spPr/>
        <p:txBody>
          <a:bodyPr/>
          <a:lstStyle>
            <a:lvl1pPr>
              <a:defRPr/>
            </a:lvl1pPr>
          </a:lstStyle>
          <a:p>
            <a:fld id="{F6EF8DE0-BF0F-418A-A6D7-A34404A16E7B}" type="slidenum">
              <a:rPr lang="sl-SI" altLang="sl-SI"/>
              <a:pPr/>
              <a:t>‹#›</a:t>
            </a:fld>
            <a:endParaRPr lang="sl-SI" altLang="sl-SI"/>
          </a:p>
        </p:txBody>
      </p:sp>
    </p:spTree>
    <p:extLst>
      <p:ext uri="{BB962C8B-B14F-4D97-AF65-F5344CB8AC3E}">
        <p14:creationId xmlns:p14="http://schemas.microsoft.com/office/powerpoint/2010/main" val="409216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A8FD11-CED8-472E-B0F6-D2443BCA66A0}"/>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3C286DF-4FE9-41BB-B2BE-44A7CD79B13E}"/>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560E9F7-5D4B-41E4-8443-152822D77B14}"/>
              </a:ext>
            </a:extLst>
          </p:cNvPr>
          <p:cNvSpPr>
            <a:spLocks noGrp="1"/>
          </p:cNvSpPr>
          <p:nvPr>
            <p:ph type="sldNum" sz="quarter" idx="12"/>
          </p:nvPr>
        </p:nvSpPr>
        <p:spPr/>
        <p:txBody>
          <a:bodyPr/>
          <a:lstStyle>
            <a:lvl1pPr>
              <a:defRPr/>
            </a:lvl1pPr>
          </a:lstStyle>
          <a:p>
            <a:fld id="{8A6566CA-70D7-4A72-8657-DD47EC00681F}" type="slidenum">
              <a:rPr lang="sl-SI" altLang="sl-SI"/>
              <a:pPr/>
              <a:t>‹#›</a:t>
            </a:fld>
            <a:endParaRPr lang="sl-SI" altLang="sl-SI"/>
          </a:p>
        </p:txBody>
      </p:sp>
    </p:spTree>
    <p:extLst>
      <p:ext uri="{BB962C8B-B14F-4D97-AF65-F5344CB8AC3E}">
        <p14:creationId xmlns:p14="http://schemas.microsoft.com/office/powerpoint/2010/main" val="275010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DD7B-6CB1-40E2-89D6-86D9B8BF9C96}"/>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6EFD4FBA-BF00-42DC-AF1C-2A38AB87512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B149A520-FC36-41F4-9F4F-2C74B5F2D05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3FB89-0D48-4A65-9F2E-3C0877B9EB5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90ED0CD-386B-4AD0-9F9C-DFA2ACBC44D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B93E082-6F6D-47BC-9DB7-F008F2325570}"/>
              </a:ext>
            </a:extLst>
          </p:cNvPr>
          <p:cNvSpPr>
            <a:spLocks noGrp="1"/>
          </p:cNvSpPr>
          <p:nvPr>
            <p:ph type="sldNum" sz="quarter" idx="12"/>
          </p:nvPr>
        </p:nvSpPr>
        <p:spPr/>
        <p:txBody>
          <a:bodyPr/>
          <a:lstStyle>
            <a:lvl1pPr>
              <a:defRPr/>
            </a:lvl1pPr>
          </a:lstStyle>
          <a:p>
            <a:fld id="{D5C6FB74-CBF9-454C-9655-A0D13AB61EF9}" type="slidenum">
              <a:rPr lang="sl-SI" altLang="sl-SI"/>
              <a:pPr/>
              <a:t>‹#›</a:t>
            </a:fld>
            <a:endParaRPr lang="sl-SI" altLang="sl-SI"/>
          </a:p>
        </p:txBody>
      </p:sp>
    </p:spTree>
    <p:extLst>
      <p:ext uri="{BB962C8B-B14F-4D97-AF65-F5344CB8AC3E}">
        <p14:creationId xmlns:p14="http://schemas.microsoft.com/office/powerpoint/2010/main" val="283721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7D48-0645-41E4-9DD3-AD46C9E13A0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152AAA2-A0B9-482A-A0DD-3243971EC57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F97DFB2B-27C5-45C1-89B1-58694C259E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322CF6-1036-4687-8E49-14796FB7331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A5AAF58-481C-4A92-B0DD-0A1AD41CCCB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2885E20-B16D-4639-8E32-18E507AC5D6A}"/>
              </a:ext>
            </a:extLst>
          </p:cNvPr>
          <p:cNvSpPr>
            <a:spLocks noGrp="1"/>
          </p:cNvSpPr>
          <p:nvPr>
            <p:ph type="sldNum" sz="quarter" idx="12"/>
          </p:nvPr>
        </p:nvSpPr>
        <p:spPr/>
        <p:txBody>
          <a:bodyPr/>
          <a:lstStyle>
            <a:lvl1pPr>
              <a:defRPr/>
            </a:lvl1pPr>
          </a:lstStyle>
          <a:p>
            <a:fld id="{D2E78588-89E1-4593-AB4B-FA3E3B9DD194}" type="slidenum">
              <a:rPr lang="sl-SI" altLang="sl-SI"/>
              <a:pPr/>
              <a:t>‹#›</a:t>
            </a:fld>
            <a:endParaRPr lang="sl-SI" altLang="sl-SI"/>
          </a:p>
        </p:txBody>
      </p:sp>
    </p:spTree>
    <p:extLst>
      <p:ext uri="{BB962C8B-B14F-4D97-AF65-F5344CB8AC3E}">
        <p14:creationId xmlns:p14="http://schemas.microsoft.com/office/powerpoint/2010/main" val="200608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2A72CC5-18B8-41C1-9916-54C1214BF4F7}"/>
              </a:ext>
            </a:extLst>
          </p:cNvPr>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sl-SI" altLang="sl-SI"/>
              <a:t>Click to edit Master title style</a:t>
            </a:r>
          </a:p>
        </p:txBody>
      </p:sp>
      <p:sp>
        <p:nvSpPr>
          <p:cNvPr id="36867" name="Rectangle 3">
            <a:extLst>
              <a:ext uri="{FF2B5EF4-FFF2-40B4-BE49-F238E27FC236}">
                <a16:creationId xmlns:a16="http://schemas.microsoft.com/office/drawing/2014/main" id="{877A5258-A45B-418C-A877-FA728C24CBDA}"/>
              </a:ext>
            </a:extLst>
          </p:cNvPr>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36868" name="Rectangle 4">
            <a:extLst>
              <a:ext uri="{FF2B5EF4-FFF2-40B4-BE49-F238E27FC236}">
                <a16:creationId xmlns:a16="http://schemas.microsoft.com/office/drawing/2014/main" id="{7748A0E1-039C-4C43-A94C-9170E5FD3D3A}"/>
              </a:ext>
            </a:extLst>
          </p:cNvPr>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36869" name="Rectangle 5">
            <a:extLst>
              <a:ext uri="{FF2B5EF4-FFF2-40B4-BE49-F238E27FC236}">
                <a16:creationId xmlns:a16="http://schemas.microsoft.com/office/drawing/2014/main" id="{82F18A7B-20F9-44C2-882B-19DFB2245678}"/>
              </a:ext>
            </a:extLst>
          </p:cNvPr>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36870" name="Rectangle 6">
            <a:extLst>
              <a:ext uri="{FF2B5EF4-FFF2-40B4-BE49-F238E27FC236}">
                <a16:creationId xmlns:a16="http://schemas.microsoft.com/office/drawing/2014/main" id="{DA20C78D-A3BC-44AB-9335-E31DFF13F804}"/>
              </a:ext>
            </a:extLst>
          </p:cNvPr>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fld id="{9853F95E-38D9-460F-BD12-21486B74CC30}" type="slidenum">
              <a:rPr lang="sl-SI" altLang="sl-SI"/>
              <a:pPr/>
              <a:t>‹#›</a:t>
            </a:fld>
            <a:endParaRPr lang="sl-SI" altLang="sl-SI"/>
          </a:p>
        </p:txBody>
      </p:sp>
      <p:grpSp>
        <p:nvGrpSpPr>
          <p:cNvPr id="36871" name="Group 7">
            <a:extLst>
              <a:ext uri="{FF2B5EF4-FFF2-40B4-BE49-F238E27FC236}">
                <a16:creationId xmlns:a16="http://schemas.microsoft.com/office/drawing/2014/main" id="{4FFC284F-34A0-4AAD-9F7E-BB089728E6B4}"/>
              </a:ext>
            </a:extLst>
          </p:cNvPr>
          <p:cNvGrpSpPr>
            <a:grpSpLocks/>
          </p:cNvGrpSpPr>
          <p:nvPr/>
        </p:nvGrpSpPr>
        <p:grpSpPr bwMode="auto">
          <a:xfrm>
            <a:off x="168275" y="228600"/>
            <a:ext cx="8823325" cy="6096000"/>
            <a:chOff x="106" y="144"/>
            <a:chExt cx="5558" cy="3840"/>
          </a:xfrm>
        </p:grpSpPr>
        <p:sp>
          <p:nvSpPr>
            <p:cNvPr id="36872" name="AutoShape 8">
              <a:extLst>
                <a:ext uri="{FF2B5EF4-FFF2-40B4-BE49-F238E27FC236}">
                  <a16:creationId xmlns:a16="http://schemas.microsoft.com/office/drawing/2014/main" id="{0836D7E6-C8BC-4353-8BE0-1446E30AC99B}"/>
                </a:ext>
              </a:extLst>
            </p:cNvPr>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36873" name="Line 9">
              <a:extLst>
                <a:ext uri="{FF2B5EF4-FFF2-40B4-BE49-F238E27FC236}">
                  <a16:creationId xmlns:a16="http://schemas.microsoft.com/office/drawing/2014/main" id="{EE9F793E-43D1-4B0E-98DB-5F8A8B336B5B}"/>
                </a:ext>
              </a:extLst>
            </p:cNvPr>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xStyles>
    <p:titleStyle>
      <a:lvl1pPr algn="l" rtl="0" fontAlgn="base">
        <a:spcBef>
          <a:spcPct val="0"/>
        </a:spcBef>
        <a:spcAft>
          <a:spcPct val="0"/>
        </a:spcAft>
        <a:defRPr sz="3300" kern="12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anose="020B0A04020102020204" pitchFamily="34" charset="0"/>
        </a:defRPr>
      </a:lvl2pPr>
      <a:lvl3pPr algn="l" rtl="0" fontAlgn="base">
        <a:spcBef>
          <a:spcPct val="0"/>
        </a:spcBef>
        <a:spcAft>
          <a:spcPct val="0"/>
        </a:spcAft>
        <a:defRPr sz="3300">
          <a:solidFill>
            <a:schemeClr val="tx2"/>
          </a:solidFill>
          <a:latin typeface="Arial Black" panose="020B0A04020102020204" pitchFamily="34" charset="0"/>
        </a:defRPr>
      </a:lvl3pPr>
      <a:lvl4pPr algn="l" rtl="0" fontAlgn="base">
        <a:spcBef>
          <a:spcPct val="0"/>
        </a:spcBef>
        <a:spcAft>
          <a:spcPct val="0"/>
        </a:spcAft>
        <a:defRPr sz="3300">
          <a:solidFill>
            <a:schemeClr val="tx2"/>
          </a:solidFill>
          <a:latin typeface="Arial Black" panose="020B0A04020102020204" pitchFamily="34" charset="0"/>
        </a:defRPr>
      </a:lvl4pPr>
      <a:lvl5pPr algn="l" rtl="0" fontAlgn="base">
        <a:spcBef>
          <a:spcPct val="0"/>
        </a:spcBef>
        <a:spcAft>
          <a:spcPct val="0"/>
        </a:spcAft>
        <a:defRPr sz="3300">
          <a:solidFill>
            <a:schemeClr val="tx2"/>
          </a:solidFill>
          <a:latin typeface="Arial Black" panose="020B0A04020102020204" pitchFamily="34" charset="0"/>
        </a:defRPr>
      </a:lvl5pPr>
      <a:lvl6pPr marL="457200" algn="l" rtl="0" fontAlgn="base">
        <a:spcBef>
          <a:spcPct val="0"/>
        </a:spcBef>
        <a:spcAft>
          <a:spcPct val="0"/>
        </a:spcAft>
        <a:defRPr sz="3300">
          <a:solidFill>
            <a:schemeClr val="tx2"/>
          </a:solidFill>
          <a:latin typeface="Arial Black" panose="020B0A04020102020204" pitchFamily="34" charset="0"/>
        </a:defRPr>
      </a:lvl6pPr>
      <a:lvl7pPr marL="914400" algn="l" rtl="0" fontAlgn="base">
        <a:spcBef>
          <a:spcPct val="0"/>
        </a:spcBef>
        <a:spcAft>
          <a:spcPct val="0"/>
        </a:spcAft>
        <a:defRPr sz="3300">
          <a:solidFill>
            <a:schemeClr val="tx2"/>
          </a:solidFill>
          <a:latin typeface="Arial Black" panose="020B0A04020102020204" pitchFamily="34" charset="0"/>
        </a:defRPr>
      </a:lvl7pPr>
      <a:lvl8pPr marL="1371600" algn="l" rtl="0" fontAlgn="base">
        <a:spcBef>
          <a:spcPct val="0"/>
        </a:spcBef>
        <a:spcAft>
          <a:spcPct val="0"/>
        </a:spcAft>
        <a:defRPr sz="3300">
          <a:solidFill>
            <a:schemeClr val="tx2"/>
          </a:solidFill>
          <a:latin typeface="Arial Black" panose="020B0A04020102020204" pitchFamily="34" charset="0"/>
        </a:defRPr>
      </a:lvl8pPr>
      <a:lvl9pPr marL="1828800" algn="l" rtl="0" fontAlgn="base">
        <a:spcBef>
          <a:spcPct val="0"/>
        </a:spcBef>
        <a:spcAft>
          <a:spcPct val="0"/>
        </a:spcAft>
        <a:defRPr sz="33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lr>
          <a:schemeClr val="bg2"/>
        </a:buClr>
        <a:buSzPct val="70000"/>
        <a:buFont typeface="Wingdings" panose="05000000000000000000" pitchFamily="2" charset="2"/>
        <a:buChar char="l"/>
        <a:defRPr sz="31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150000"/>
        <a:buChar char="•"/>
        <a:defRPr sz="2200" kern="1200">
          <a:solidFill>
            <a:schemeClr val="tx1"/>
          </a:solidFill>
          <a:latin typeface="+mn-lt"/>
          <a:ea typeface="+mn-ea"/>
          <a:cs typeface="+mn-cs"/>
        </a:defRPr>
      </a:lvl3pPr>
      <a:lvl4pPr marL="1600200" indent="-228600" algn="l" rtl="0" fontAlgn="base">
        <a:spcBef>
          <a:spcPct val="20000"/>
        </a:spcBef>
        <a:spcAft>
          <a:spcPct val="0"/>
        </a:spcAft>
        <a:buClr>
          <a:schemeClr val="tx2"/>
        </a:buClr>
        <a:buSzPct val="150000"/>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folHlink"/>
        </a:buClr>
        <a:buSzPct val="15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si/imgres?imgurl=http://www.pomurske-lekarne.si/slike/clanki/plesenm.jpg&amp;imgrefurl=http://www.pomurske-lekarne.si/si/index.cfm%3Fid%3D1722&amp;h=156&amp;w=400&amp;sz=10&amp;hl=sl&amp;start=39&amp;um=1&amp;tbnid=NgxvFi918pOF_M:&amp;tbnh=48&amp;tbnw=124&amp;prev=/images%3Fq%3Dmarmelada%2Bki%2Bplesni%26start%3D20%26ndsp%3D20%26svnum%3D10%26um%3D1%26hl%3Dsl%26sa%3D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si/imgres?imgurl=http://www.mycolog.com/21-14_Aspergillus_Penicillium.jpg&amp;imgrefurl=http://www.mycolog.com/chapter21.htm&amp;h=158&amp;w=225&amp;sz=10&amp;hl=sl&amp;start=3&amp;um=1&amp;tbnid=SHm9W6VvgqXT6M:&amp;tbnh=76&amp;tbnw=108&amp;prev=/images%3Fq%3Dpatulin%26svnum%3D10%26um%3D1%26hl%3Ds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l.wikipedia.org/wiki/Gliv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5D9639-D8D9-4700-A332-F8ABCAC5E2BC}"/>
              </a:ext>
            </a:extLst>
          </p:cNvPr>
          <p:cNvSpPr>
            <a:spLocks noGrp="1" noChangeArrowheads="1"/>
          </p:cNvSpPr>
          <p:nvPr>
            <p:ph type="ctrTitle"/>
          </p:nvPr>
        </p:nvSpPr>
        <p:spPr/>
        <p:txBody>
          <a:bodyPr/>
          <a:lstStyle/>
          <a:p>
            <a:r>
              <a:rPr lang="sl-SI" altLang="sl-SI"/>
              <a:t>PLESEN</a:t>
            </a:r>
          </a:p>
        </p:txBody>
      </p:sp>
      <p:sp>
        <p:nvSpPr>
          <p:cNvPr id="2051" name="Rectangle 3">
            <a:extLst>
              <a:ext uri="{FF2B5EF4-FFF2-40B4-BE49-F238E27FC236}">
                <a16:creationId xmlns:a16="http://schemas.microsoft.com/office/drawing/2014/main" id="{F939F7B0-051C-4D78-8E2B-83A4368D899E}"/>
              </a:ext>
            </a:extLst>
          </p:cNvPr>
          <p:cNvSpPr>
            <a:spLocks noGrp="1" noChangeArrowheads="1"/>
          </p:cNvSpPr>
          <p:nvPr>
            <p:ph type="subTitle" idx="1"/>
          </p:nvPr>
        </p:nvSpPr>
        <p:spPr/>
        <p:txBody>
          <a:bodyPr/>
          <a:lstStyle/>
          <a:p>
            <a:pPr>
              <a:lnSpc>
                <a:spcPct val="80000"/>
              </a:lnSpc>
            </a:pPr>
            <a:r>
              <a:rPr lang="sl-SI" altLang="sl-SI" sz="2900" dirty="0"/>
              <a:t> </a:t>
            </a:r>
          </a:p>
          <a:p>
            <a:pPr>
              <a:lnSpc>
                <a:spcPct val="80000"/>
              </a:lnSpc>
            </a:pPr>
            <a:endParaRPr lang="sl-SI" altLang="sl-SI" sz="2900" dirty="0"/>
          </a:p>
          <a:p>
            <a:pPr>
              <a:lnSpc>
                <a:spcPct val="80000"/>
              </a:lnSpc>
            </a:pPr>
            <a:r>
              <a:rPr lang="sl-SI" altLang="sl-SI" sz="2900" dirty="0"/>
              <a:t>BIOLOGIJA- PLESEN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E85F93-A99B-45A0-9928-2FEC69190ABD}"/>
              </a:ext>
            </a:extLst>
          </p:cNvPr>
          <p:cNvSpPr>
            <a:spLocks noGrp="1" noChangeArrowheads="1"/>
          </p:cNvSpPr>
          <p:nvPr>
            <p:ph type="title"/>
          </p:nvPr>
        </p:nvSpPr>
        <p:spPr/>
        <p:txBody>
          <a:bodyPr/>
          <a:lstStyle/>
          <a:p>
            <a:r>
              <a:rPr lang="sl-SI" altLang="sl-SI"/>
              <a:t>AFLATOKSIN!!</a:t>
            </a:r>
          </a:p>
        </p:txBody>
      </p:sp>
      <p:pic>
        <p:nvPicPr>
          <p:cNvPr id="51204" name="Picture 4" descr="plesenm">
            <a:hlinkClick r:id="rId2"/>
            <a:extLst>
              <a:ext uri="{FF2B5EF4-FFF2-40B4-BE49-F238E27FC236}">
                <a16:creationId xmlns:a16="http://schemas.microsoft.com/office/drawing/2014/main" id="{D33B3DE9-B2A2-4155-AFFD-C5E65DCE0ABB}"/>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403350" y="2349500"/>
            <a:ext cx="5761038" cy="3300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91FD079A-820D-4EC5-AF7B-D20423442187}"/>
              </a:ext>
            </a:extLst>
          </p:cNvPr>
          <p:cNvSpPr>
            <a:spLocks noGrp="1" noChangeArrowheads="1"/>
          </p:cNvSpPr>
          <p:nvPr>
            <p:ph type="title"/>
          </p:nvPr>
        </p:nvSpPr>
        <p:spPr/>
        <p:txBody>
          <a:bodyPr/>
          <a:lstStyle/>
          <a:p>
            <a:r>
              <a:rPr lang="sl-SI" altLang="sl-SI"/>
              <a:t>  NJIHOVO ŠKODOVANJE JE ŠKODLJIVO</a:t>
            </a:r>
          </a:p>
        </p:txBody>
      </p:sp>
      <p:sp>
        <p:nvSpPr>
          <p:cNvPr id="66563" name="Rectangle 3">
            <a:extLst>
              <a:ext uri="{FF2B5EF4-FFF2-40B4-BE49-F238E27FC236}">
                <a16:creationId xmlns:a16="http://schemas.microsoft.com/office/drawing/2014/main" id="{10CE2DF6-ADD2-49D0-B220-EA26F40D954B}"/>
              </a:ext>
            </a:extLst>
          </p:cNvPr>
          <p:cNvSpPr>
            <a:spLocks noGrp="1" noChangeArrowheads="1"/>
          </p:cNvSpPr>
          <p:nvPr>
            <p:ph type="body" idx="1"/>
          </p:nvPr>
        </p:nvSpPr>
        <p:spPr/>
        <p:txBody>
          <a:bodyPr/>
          <a:lstStyle/>
          <a:p>
            <a:endParaRPr lang="sl-SI" altLang="sl-SI" b="1"/>
          </a:p>
          <a:p>
            <a:endParaRPr lang="sl-SI" altLang="sl-SI" b="1"/>
          </a:p>
          <a:p>
            <a:r>
              <a:rPr lang="sl-SI" altLang="sl-SI" b="1"/>
              <a:t>Ohratoksin A</a:t>
            </a:r>
            <a:r>
              <a:rPr lang="sl-SI" altLang="sl-SI"/>
              <a:t> je škodljiv za ledvice. Običajno napade žitarice in izdelke iz žitaric, razna krmila in kavo. </a:t>
            </a:r>
          </a:p>
          <a:p>
            <a:endParaRPr lang="sl-SI" altLang="sl-S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DA8055C-1819-4560-BE83-21116B50A9A8}"/>
              </a:ext>
            </a:extLst>
          </p:cNvPr>
          <p:cNvSpPr>
            <a:spLocks noGrp="1" noChangeArrowheads="1"/>
          </p:cNvSpPr>
          <p:nvPr>
            <p:ph type="title"/>
          </p:nvPr>
        </p:nvSpPr>
        <p:spPr/>
        <p:txBody>
          <a:bodyPr/>
          <a:lstStyle/>
          <a:p>
            <a:r>
              <a:rPr lang="sl-SI" altLang="sl-SI"/>
              <a:t>OHRATOKSIN!!!</a:t>
            </a:r>
          </a:p>
        </p:txBody>
      </p:sp>
      <p:pic>
        <p:nvPicPr>
          <p:cNvPr id="52228" name="Picture 4" descr="thumb_aflatoxin">
            <a:extLst>
              <a:ext uri="{FF2B5EF4-FFF2-40B4-BE49-F238E27FC236}">
                <a16:creationId xmlns:a16="http://schemas.microsoft.com/office/drawing/2014/main" id="{E315FD11-8085-48D0-BFE5-8B200B2196ED}"/>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979613" y="2060575"/>
            <a:ext cx="4176712" cy="3486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EB25E84-50C5-474F-B5BD-42906026ACD6}"/>
              </a:ext>
            </a:extLst>
          </p:cNvPr>
          <p:cNvSpPr>
            <a:spLocks noGrp="1" noChangeArrowheads="1"/>
          </p:cNvSpPr>
          <p:nvPr>
            <p:ph type="title"/>
          </p:nvPr>
        </p:nvSpPr>
        <p:spPr/>
        <p:txBody>
          <a:bodyPr/>
          <a:lstStyle/>
          <a:p>
            <a:r>
              <a:rPr lang="sl-SI" altLang="sl-SI" sz="2900"/>
              <a:t>NJIHOVO PODROČJE ŠKODLJIVEGA DELOVANJA JE RAZLIČNO!!!</a:t>
            </a:r>
          </a:p>
        </p:txBody>
      </p:sp>
      <p:sp>
        <p:nvSpPr>
          <p:cNvPr id="47107" name="Rectangle 3">
            <a:extLst>
              <a:ext uri="{FF2B5EF4-FFF2-40B4-BE49-F238E27FC236}">
                <a16:creationId xmlns:a16="http://schemas.microsoft.com/office/drawing/2014/main" id="{B7B8056B-9B52-49C1-BE42-91DBA845B27D}"/>
              </a:ext>
            </a:extLst>
          </p:cNvPr>
          <p:cNvSpPr>
            <a:spLocks noGrp="1" noChangeArrowheads="1"/>
          </p:cNvSpPr>
          <p:nvPr>
            <p:ph type="body" idx="1"/>
          </p:nvPr>
        </p:nvSpPr>
        <p:spPr/>
        <p:txBody>
          <a:bodyPr/>
          <a:lstStyle/>
          <a:p>
            <a:endParaRPr lang="sl-SI" altLang="sl-SI" b="1"/>
          </a:p>
          <a:p>
            <a:endParaRPr lang="sl-SI" altLang="sl-SI" b="1"/>
          </a:p>
          <a:p>
            <a:endParaRPr lang="sl-SI" altLang="sl-SI" b="1"/>
          </a:p>
          <a:p>
            <a:r>
              <a:rPr lang="sl-SI" altLang="sl-SI" b="1"/>
              <a:t>Fumonizin </a:t>
            </a:r>
            <a:r>
              <a:rPr lang="sl-SI" altLang="sl-SI"/>
              <a:t>je strupen za živčevje in pljuča. Rad se naseli na koruzi. </a:t>
            </a:r>
          </a:p>
          <a:p>
            <a:endParaRPr lang="sl-SI" altLang="sl-SI"/>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27184A5-9A5B-4050-9B10-F5AC69462206}"/>
              </a:ext>
            </a:extLst>
          </p:cNvPr>
          <p:cNvSpPr>
            <a:spLocks noGrp="1" noChangeArrowheads="1"/>
          </p:cNvSpPr>
          <p:nvPr>
            <p:ph type="title"/>
          </p:nvPr>
        </p:nvSpPr>
        <p:spPr/>
        <p:txBody>
          <a:bodyPr/>
          <a:lstStyle/>
          <a:p>
            <a:r>
              <a:rPr lang="sl-SI" altLang="sl-SI"/>
              <a:t>FUMONIZIN!!!</a:t>
            </a:r>
          </a:p>
        </p:txBody>
      </p:sp>
      <p:pic>
        <p:nvPicPr>
          <p:cNvPr id="53252" name="Picture 4" descr="21-14_Aspergillus_Penicillium">
            <a:hlinkClick r:id="rId2"/>
            <a:extLst>
              <a:ext uri="{FF2B5EF4-FFF2-40B4-BE49-F238E27FC236}">
                <a16:creationId xmlns:a16="http://schemas.microsoft.com/office/drawing/2014/main" id="{1E25297E-FDDD-40CD-96D6-285898C2D8D8}"/>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47813" y="1773238"/>
            <a:ext cx="5832475"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F8C942F8-D08F-4D65-8E7D-2AB4FC36A7FF}"/>
              </a:ext>
            </a:extLst>
          </p:cNvPr>
          <p:cNvSpPr>
            <a:spLocks noGrp="1" noChangeArrowheads="1"/>
          </p:cNvSpPr>
          <p:nvPr>
            <p:ph type="title"/>
          </p:nvPr>
        </p:nvSpPr>
        <p:spPr/>
        <p:txBody>
          <a:bodyPr/>
          <a:lstStyle/>
          <a:p>
            <a:r>
              <a:rPr lang="sl-SI" altLang="sl-SI"/>
              <a:t>PATULIN</a:t>
            </a:r>
          </a:p>
        </p:txBody>
      </p:sp>
      <p:sp>
        <p:nvSpPr>
          <p:cNvPr id="67587" name="Rectangle 3">
            <a:extLst>
              <a:ext uri="{FF2B5EF4-FFF2-40B4-BE49-F238E27FC236}">
                <a16:creationId xmlns:a16="http://schemas.microsoft.com/office/drawing/2014/main" id="{E8586418-44AE-4929-86B5-6739DC742413}"/>
              </a:ext>
            </a:extLst>
          </p:cNvPr>
          <p:cNvSpPr>
            <a:spLocks noGrp="1" noChangeArrowheads="1"/>
          </p:cNvSpPr>
          <p:nvPr>
            <p:ph type="body" idx="1"/>
          </p:nvPr>
        </p:nvSpPr>
        <p:spPr/>
        <p:txBody>
          <a:bodyPr/>
          <a:lstStyle/>
          <a:p>
            <a:r>
              <a:rPr lang="sl-SI" altLang="sl-SI" b="1"/>
              <a:t>Patulin</a:t>
            </a:r>
            <a:r>
              <a:rPr lang="sl-SI" altLang="sl-SI"/>
              <a:t> skupaj z aflatoksini in ohratoksinom A slabi imunsko odpornost. Posebno dobro uspeva na pokvarjenem in gnilem sadju ter zelenjavi. </a:t>
            </a:r>
          </a:p>
          <a:p>
            <a:endParaRPr lang="sl-SI" alt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A788AC6-60E7-4CF7-8068-E890EA183F07}"/>
              </a:ext>
            </a:extLst>
          </p:cNvPr>
          <p:cNvSpPr>
            <a:spLocks noGrp="1" noChangeArrowheads="1"/>
          </p:cNvSpPr>
          <p:nvPr>
            <p:ph type="title"/>
          </p:nvPr>
        </p:nvSpPr>
        <p:spPr/>
        <p:txBody>
          <a:bodyPr/>
          <a:lstStyle/>
          <a:p>
            <a:r>
              <a:rPr lang="sl-SI" altLang="sl-SI"/>
              <a:t>PATULIN!!!</a:t>
            </a:r>
          </a:p>
        </p:txBody>
      </p:sp>
      <p:pic>
        <p:nvPicPr>
          <p:cNvPr id="54276" name="Picture 4" descr="microbiology_150">
            <a:extLst>
              <a:ext uri="{FF2B5EF4-FFF2-40B4-BE49-F238E27FC236}">
                <a16:creationId xmlns:a16="http://schemas.microsoft.com/office/drawing/2014/main" id="{81155A63-24AC-4C7F-885D-0C1B140E44FF}"/>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l="41589" t="2448"/>
          <a:stretch>
            <a:fillRect/>
          </a:stretch>
        </p:blipFill>
        <p:spPr>
          <a:xfrm>
            <a:off x="1042988" y="1773238"/>
            <a:ext cx="7200900" cy="4154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a:extLst>
              <a:ext uri="{FF2B5EF4-FFF2-40B4-BE49-F238E27FC236}">
                <a16:creationId xmlns:a16="http://schemas.microsoft.com/office/drawing/2014/main" id="{D82BE11C-1F6E-4A04-AFAC-FF18EACDCF93}"/>
              </a:ext>
            </a:extLst>
          </p:cNvPr>
          <p:cNvSpPr>
            <a:spLocks noGrp="1" noChangeArrowheads="1"/>
          </p:cNvSpPr>
          <p:nvPr>
            <p:ph type="title"/>
          </p:nvPr>
        </p:nvSpPr>
        <p:spPr/>
        <p:txBody>
          <a:bodyPr/>
          <a:lstStyle/>
          <a:p>
            <a:r>
              <a:rPr lang="sl-SI" altLang="sl-SI"/>
              <a:t>PLESNI SE POJAVLJAJO TUDI NA HRANI…</a:t>
            </a:r>
          </a:p>
        </p:txBody>
      </p:sp>
      <p:sp>
        <p:nvSpPr>
          <p:cNvPr id="58374" name="Rectangle 6">
            <a:extLst>
              <a:ext uri="{FF2B5EF4-FFF2-40B4-BE49-F238E27FC236}">
                <a16:creationId xmlns:a16="http://schemas.microsoft.com/office/drawing/2014/main" id="{77ED3DCE-6738-4FD3-B95C-78E005FCB4CA}"/>
              </a:ext>
            </a:extLst>
          </p:cNvPr>
          <p:cNvSpPr>
            <a:spLocks noGrp="1" noChangeArrowheads="1"/>
          </p:cNvSpPr>
          <p:nvPr>
            <p:ph type="body" sz="half" idx="2"/>
          </p:nvPr>
        </p:nvSpPr>
        <p:spPr/>
        <p:txBody>
          <a:bodyPr/>
          <a:lstStyle/>
          <a:p>
            <a:endParaRPr lang="sl-SI" altLang="sl-SI" sz="2700"/>
          </a:p>
        </p:txBody>
      </p:sp>
      <p:pic>
        <p:nvPicPr>
          <p:cNvPr id="58377" name="Picture 9" descr="MMj02237760000[1]">
            <a:extLst>
              <a:ext uri="{FF2B5EF4-FFF2-40B4-BE49-F238E27FC236}">
                <a16:creationId xmlns:a16="http://schemas.microsoft.com/office/drawing/2014/main" id="{D9BAA9D1-321E-4340-89AE-B85C98EC0CC6}"/>
              </a:ext>
            </a:extLst>
          </p:cNvPr>
          <p:cNvPicPr>
            <a:picLocks noGrp="1" noChangeAspect="1" noChangeArrowheads="1" noCrop="1"/>
          </p:cNvPicPr>
          <p:nvPr>
            <p:ph type="media" sz="half" idx="1"/>
          </p:nvPr>
        </p:nvPicPr>
        <p:blipFill>
          <a:blip r:embed="rId2">
            <a:extLst>
              <a:ext uri="{28A0092B-C50C-407E-A947-70E740481C1C}">
                <a14:useLocalDpi xmlns:a14="http://schemas.microsoft.com/office/drawing/2010/main" val="0"/>
              </a:ext>
            </a:extLst>
          </a:blip>
          <a:srcRect/>
          <a:stretch>
            <a:fillRect/>
          </a:stretch>
        </p:blipFill>
        <p:spPr>
          <a:xfrm>
            <a:off x="539750" y="2060575"/>
            <a:ext cx="7488238" cy="3775075"/>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a:extLst>
              <a:ext uri="{FF2B5EF4-FFF2-40B4-BE49-F238E27FC236}">
                <a16:creationId xmlns:a16="http://schemas.microsoft.com/office/drawing/2014/main" id="{6CF5ECC2-2155-45C6-9F5A-23C0602A8514}"/>
              </a:ext>
            </a:extLst>
          </p:cNvPr>
          <p:cNvSpPr>
            <a:spLocks noGrp="1" noChangeArrowheads="1"/>
          </p:cNvSpPr>
          <p:nvPr>
            <p:ph type="title"/>
          </p:nvPr>
        </p:nvSpPr>
        <p:spPr/>
        <p:txBody>
          <a:bodyPr/>
          <a:lstStyle/>
          <a:p>
            <a:r>
              <a:rPr lang="sl-SI" altLang="sl-SI"/>
              <a:t>…NA SADJU…</a:t>
            </a:r>
          </a:p>
        </p:txBody>
      </p:sp>
      <p:sp>
        <p:nvSpPr>
          <p:cNvPr id="59397" name="Rectangle 5">
            <a:extLst>
              <a:ext uri="{FF2B5EF4-FFF2-40B4-BE49-F238E27FC236}">
                <a16:creationId xmlns:a16="http://schemas.microsoft.com/office/drawing/2014/main" id="{FF994696-57AF-4D6C-A30A-67B5F7B6C17A}"/>
              </a:ext>
            </a:extLst>
          </p:cNvPr>
          <p:cNvSpPr>
            <a:spLocks noGrp="1" noChangeArrowheads="1"/>
          </p:cNvSpPr>
          <p:nvPr>
            <p:ph type="body" sz="half" idx="1"/>
          </p:nvPr>
        </p:nvSpPr>
        <p:spPr/>
        <p:txBody>
          <a:bodyPr/>
          <a:lstStyle/>
          <a:p>
            <a:endParaRPr lang="sl-SI" altLang="sl-SI" sz="2700"/>
          </a:p>
        </p:txBody>
      </p:sp>
      <p:pic>
        <p:nvPicPr>
          <p:cNvPr id="59399" name="Picture 7" descr="MMj02237740000[1]">
            <a:extLst>
              <a:ext uri="{FF2B5EF4-FFF2-40B4-BE49-F238E27FC236}">
                <a16:creationId xmlns:a16="http://schemas.microsoft.com/office/drawing/2014/main" id="{A9761A7B-A8E9-4053-8373-187D4E9A1FCE}"/>
              </a:ext>
            </a:extLst>
          </p:cNvPr>
          <p:cNvPicPr>
            <a:picLocks noGrp="1" noChangeAspect="1" noChangeArrowheads="1" noCrop="1"/>
          </p:cNvPicPr>
          <p:nvPr>
            <p:ph type="media" sz="half" idx="2"/>
          </p:nvPr>
        </p:nvPicPr>
        <p:blipFill>
          <a:blip r:embed="rId2">
            <a:extLst>
              <a:ext uri="{28A0092B-C50C-407E-A947-70E740481C1C}">
                <a14:useLocalDpi xmlns:a14="http://schemas.microsoft.com/office/drawing/2010/main" val="0"/>
              </a:ext>
            </a:extLst>
          </a:blip>
          <a:srcRect/>
          <a:stretch>
            <a:fillRect/>
          </a:stretch>
        </p:blipFill>
        <p:spPr>
          <a:xfrm>
            <a:off x="611188" y="1766888"/>
            <a:ext cx="7416800" cy="436721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a:extLst>
              <a:ext uri="{FF2B5EF4-FFF2-40B4-BE49-F238E27FC236}">
                <a16:creationId xmlns:a16="http://schemas.microsoft.com/office/drawing/2014/main" id="{94C5B2E6-D563-4EAD-8432-970D6A5BB1D8}"/>
              </a:ext>
            </a:extLst>
          </p:cNvPr>
          <p:cNvSpPr>
            <a:spLocks noGrp="1" noChangeArrowheads="1"/>
          </p:cNvSpPr>
          <p:nvPr>
            <p:ph type="title"/>
          </p:nvPr>
        </p:nvSpPr>
        <p:spPr/>
        <p:txBody>
          <a:bodyPr/>
          <a:lstStyle/>
          <a:p>
            <a:r>
              <a:rPr lang="sl-SI" altLang="sl-SI"/>
              <a:t>…NA MARMELADI…</a:t>
            </a:r>
          </a:p>
        </p:txBody>
      </p:sp>
      <p:sp>
        <p:nvSpPr>
          <p:cNvPr id="60422" name="Rectangle 6">
            <a:extLst>
              <a:ext uri="{FF2B5EF4-FFF2-40B4-BE49-F238E27FC236}">
                <a16:creationId xmlns:a16="http://schemas.microsoft.com/office/drawing/2014/main" id="{C1661CC8-4F20-4935-8907-2234AAFB3684}"/>
              </a:ext>
            </a:extLst>
          </p:cNvPr>
          <p:cNvSpPr>
            <a:spLocks noGrp="1" noChangeArrowheads="1"/>
          </p:cNvSpPr>
          <p:nvPr>
            <p:ph type="body" sz="half" idx="2"/>
          </p:nvPr>
        </p:nvSpPr>
        <p:spPr/>
        <p:txBody>
          <a:bodyPr/>
          <a:lstStyle/>
          <a:p>
            <a:endParaRPr lang="sl-SI" altLang="sl-SI" sz="2700"/>
          </a:p>
        </p:txBody>
      </p:sp>
      <p:pic>
        <p:nvPicPr>
          <p:cNvPr id="60423" name="Picture 7" descr="MMj02237720000[1]">
            <a:extLst>
              <a:ext uri="{FF2B5EF4-FFF2-40B4-BE49-F238E27FC236}">
                <a16:creationId xmlns:a16="http://schemas.microsoft.com/office/drawing/2014/main" id="{D298031C-6481-43C6-8817-32CB4B26D2EF}"/>
              </a:ext>
            </a:extLst>
          </p:cNvPr>
          <p:cNvPicPr>
            <a:picLocks noGrp="1" noChangeAspect="1" noChangeArrowheads="1" noCrop="1"/>
          </p:cNvPicPr>
          <p:nvPr>
            <p:ph type="media" sz="half" idx="1"/>
          </p:nvPr>
        </p:nvPicPr>
        <p:blipFill>
          <a:blip r:embed="rId2">
            <a:extLst>
              <a:ext uri="{28A0092B-C50C-407E-A947-70E740481C1C}">
                <a14:useLocalDpi xmlns:a14="http://schemas.microsoft.com/office/drawing/2010/main" val="0"/>
              </a:ext>
            </a:extLst>
          </a:blip>
          <a:srcRect/>
          <a:stretch>
            <a:fillRect/>
          </a:stretch>
        </p:blipFill>
        <p:spPr>
          <a:xfrm>
            <a:off x="611188" y="1708150"/>
            <a:ext cx="7777162" cy="42735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85645EF-B463-4B08-B069-B21BACC9AB57}"/>
              </a:ext>
            </a:extLst>
          </p:cNvPr>
          <p:cNvSpPr>
            <a:spLocks noGrp="1" noChangeArrowheads="1"/>
          </p:cNvSpPr>
          <p:nvPr>
            <p:ph type="title"/>
          </p:nvPr>
        </p:nvSpPr>
        <p:spPr/>
        <p:txBody>
          <a:bodyPr/>
          <a:lstStyle/>
          <a:p>
            <a:r>
              <a:rPr lang="sl-SI" altLang="sl-SI"/>
              <a:t>KAJ SPLOH JE PLESEN???</a:t>
            </a:r>
          </a:p>
        </p:txBody>
      </p:sp>
      <p:sp>
        <p:nvSpPr>
          <p:cNvPr id="38915" name="Rectangle 3">
            <a:extLst>
              <a:ext uri="{FF2B5EF4-FFF2-40B4-BE49-F238E27FC236}">
                <a16:creationId xmlns:a16="http://schemas.microsoft.com/office/drawing/2014/main" id="{A3419373-0590-420C-AE23-5CC0CDC2536E}"/>
              </a:ext>
            </a:extLst>
          </p:cNvPr>
          <p:cNvSpPr>
            <a:spLocks noGrp="1" noChangeArrowheads="1"/>
          </p:cNvSpPr>
          <p:nvPr>
            <p:ph type="body" idx="1"/>
          </p:nvPr>
        </p:nvSpPr>
        <p:spPr/>
        <p:txBody>
          <a:bodyPr/>
          <a:lstStyle/>
          <a:p>
            <a:r>
              <a:rPr lang="sl-SI" altLang="sl-SI" b="1"/>
              <a:t>Plesni</a:t>
            </a:r>
            <a:r>
              <a:rPr lang="sl-SI" altLang="sl-SI"/>
              <a:t> so živa bitja iz </a:t>
            </a:r>
            <a:r>
              <a:rPr lang="sl-SI" altLang="sl-SI">
                <a:hlinkClick r:id="rId2" tooltip="Glive"/>
              </a:rPr>
              <a:t>kraljestva gliv</a:t>
            </a:r>
            <a:r>
              <a:rPr lang="sl-SI" altLang="sl-SI"/>
              <a:t>. Poznamo jih kot puhaste prevleke na kruhu , sadju in marmeladi.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a:extLst>
              <a:ext uri="{FF2B5EF4-FFF2-40B4-BE49-F238E27FC236}">
                <a16:creationId xmlns:a16="http://schemas.microsoft.com/office/drawing/2014/main" id="{63D8EC90-4919-4DC7-8EAB-41F7064AABD8}"/>
              </a:ext>
            </a:extLst>
          </p:cNvPr>
          <p:cNvSpPr>
            <a:spLocks noGrp="1" noChangeArrowheads="1"/>
          </p:cNvSpPr>
          <p:nvPr>
            <p:ph type="title"/>
          </p:nvPr>
        </p:nvSpPr>
        <p:spPr/>
        <p:txBody>
          <a:bodyPr/>
          <a:lstStyle/>
          <a:p>
            <a:r>
              <a:rPr lang="sl-SI" altLang="sl-SI"/>
              <a:t>…SADNIH SOKOVIH…</a:t>
            </a:r>
          </a:p>
        </p:txBody>
      </p:sp>
      <p:pic>
        <p:nvPicPr>
          <p:cNvPr id="64518" name="Picture 6" descr="MCj04132740000[1]">
            <a:extLst>
              <a:ext uri="{FF2B5EF4-FFF2-40B4-BE49-F238E27FC236}">
                <a16:creationId xmlns:a16="http://schemas.microsoft.com/office/drawing/2014/main" id="{3B1992B2-7FAF-4011-BA96-D53B53DFCDA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54300" y="2205038"/>
            <a:ext cx="3911600" cy="3438525"/>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572F5DB2-8AE5-47C8-A2ED-55392853F22F}"/>
              </a:ext>
            </a:extLst>
          </p:cNvPr>
          <p:cNvSpPr>
            <a:spLocks noGrp="1" noChangeArrowheads="1"/>
          </p:cNvSpPr>
          <p:nvPr>
            <p:ph type="title"/>
          </p:nvPr>
        </p:nvSpPr>
        <p:spPr/>
        <p:txBody>
          <a:bodyPr/>
          <a:lstStyle/>
          <a:p>
            <a:r>
              <a:rPr lang="sl-SI" altLang="sl-SI"/>
              <a:t>                     KONEC</a:t>
            </a:r>
          </a:p>
        </p:txBody>
      </p:sp>
      <p:pic>
        <p:nvPicPr>
          <p:cNvPr id="68612" name="Picture 4" descr="030807feHS">
            <a:extLst>
              <a:ext uri="{FF2B5EF4-FFF2-40B4-BE49-F238E27FC236}">
                <a16:creationId xmlns:a16="http://schemas.microsoft.com/office/drawing/2014/main" id="{586A2AD6-CC02-455E-BFF6-A55AACAA3E8E}"/>
              </a:ext>
            </a:extLst>
          </p:cNvPr>
          <p:cNvPicPr>
            <a:picLocks noGrp="1" noChangeAspect="1" noChangeArrowheads="1" noCrop="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132138" y="2420938"/>
            <a:ext cx="2959100" cy="2574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5000" fill="hold"/>
                                        <p:tgtEl>
                                          <p:spTgt spid="68612"/>
                                        </p:tgtEl>
                                        <p:attrNameLst>
                                          <p:attrName>ppt_w</p:attrName>
                                        </p:attrNameLst>
                                      </p:cBhvr>
                                      <p:tavLst>
                                        <p:tav tm="0" fmla="#ppt_w*sin(2.5*pi*$)">
                                          <p:val>
                                            <p:fltVal val="0"/>
                                          </p:val>
                                        </p:tav>
                                        <p:tav tm="100000">
                                          <p:val>
                                            <p:fltVal val="1"/>
                                          </p:val>
                                        </p:tav>
                                      </p:tavLst>
                                    </p:anim>
                                    <p:anim calcmode="lin" valueType="num">
                                      <p:cBhvr>
                                        <p:cTn id="8" dur="5000" fill="hold"/>
                                        <p:tgtEl>
                                          <p:spTgt spid="686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922173EA-299E-480B-A3FF-E6763D8C664A}"/>
              </a:ext>
            </a:extLst>
          </p:cNvPr>
          <p:cNvSpPr>
            <a:spLocks noGrp="1" noChangeArrowheads="1"/>
          </p:cNvSpPr>
          <p:nvPr>
            <p:ph type="title"/>
          </p:nvPr>
        </p:nvSpPr>
        <p:spPr/>
        <p:txBody>
          <a:bodyPr/>
          <a:lstStyle/>
          <a:p>
            <a:r>
              <a:rPr lang="sl-SI" altLang="sl-SI"/>
              <a:t>VIRI IN LITERATURA:</a:t>
            </a:r>
          </a:p>
        </p:txBody>
      </p:sp>
      <p:sp>
        <p:nvSpPr>
          <p:cNvPr id="55299" name="Rectangle 3">
            <a:extLst>
              <a:ext uri="{FF2B5EF4-FFF2-40B4-BE49-F238E27FC236}">
                <a16:creationId xmlns:a16="http://schemas.microsoft.com/office/drawing/2014/main" id="{34700DC7-9A6D-4529-86E4-0CCB2E6F6F37}"/>
              </a:ext>
            </a:extLst>
          </p:cNvPr>
          <p:cNvSpPr>
            <a:spLocks noGrp="1" noChangeArrowheads="1"/>
          </p:cNvSpPr>
          <p:nvPr>
            <p:ph type="body" idx="1"/>
          </p:nvPr>
        </p:nvSpPr>
        <p:spPr/>
        <p:txBody>
          <a:bodyPr/>
          <a:lstStyle/>
          <a:p>
            <a:r>
              <a:rPr lang="sl-SI" altLang="sl-SI"/>
              <a:t>VIRI IN LITERATURA:</a:t>
            </a:r>
          </a:p>
          <a:p>
            <a:r>
              <a:rPr lang="sl-SI" altLang="sl-SI"/>
              <a:t>tp://www.mycolog.com/2114_Aspergillus_Penicillium.jpg</a:t>
            </a:r>
          </a:p>
          <a:p>
            <a:r>
              <a:rPr lang="sl-SI" altLang="sl-SI"/>
              <a:t>WIKIPEDIJA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F136AD5-CEA5-401A-9D4C-BB8C95F3D5B9}"/>
              </a:ext>
            </a:extLst>
          </p:cNvPr>
          <p:cNvSpPr>
            <a:spLocks noGrp="1" noChangeArrowheads="1"/>
          </p:cNvSpPr>
          <p:nvPr>
            <p:ph type="title"/>
          </p:nvPr>
        </p:nvSpPr>
        <p:spPr/>
        <p:txBody>
          <a:bodyPr/>
          <a:lstStyle/>
          <a:p>
            <a:r>
              <a:rPr lang="sl-SI" altLang="sl-SI"/>
              <a:t>PODROBNOSTI O PLESNI!!!</a:t>
            </a:r>
          </a:p>
        </p:txBody>
      </p:sp>
      <p:sp>
        <p:nvSpPr>
          <p:cNvPr id="39939" name="Rectangle 3">
            <a:extLst>
              <a:ext uri="{FF2B5EF4-FFF2-40B4-BE49-F238E27FC236}">
                <a16:creationId xmlns:a16="http://schemas.microsoft.com/office/drawing/2014/main" id="{E10E8266-8C3A-4FA9-B588-85DF2C7973D7}"/>
              </a:ext>
            </a:extLst>
          </p:cNvPr>
          <p:cNvSpPr>
            <a:spLocks noGrp="1" noChangeArrowheads="1"/>
          </p:cNvSpPr>
          <p:nvPr>
            <p:ph type="body" idx="1"/>
          </p:nvPr>
        </p:nvSpPr>
        <p:spPr/>
        <p:txBody>
          <a:bodyPr/>
          <a:lstStyle/>
          <a:p>
            <a:r>
              <a:rPr lang="sl-SI" altLang="sl-SI" sz="2800"/>
              <a:t>Pri živilih se pogosto srečujemo s plesnimi. Nekatera od teh so zaželena, nekatera pa odveč. Plesni uporabljamo že stoletja pri proizvajanju hrane. Pomembno vlogo imajo nekatere vrste plesni pri izdelovanju mehkih sirov z belo plesnijo (camembert, brie) in sirov z modro plesnijo (roquefort, bavaria blue ...). </a:t>
            </a:r>
            <a:br>
              <a:rPr lang="sl-SI" altLang="sl-SI" sz="2800" b="1"/>
            </a:br>
            <a:endParaRPr lang="sl-SI" altLang="sl-SI" sz="2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FCA9754-A8B7-4ECC-A09B-A66D844DFBCE}"/>
              </a:ext>
            </a:extLst>
          </p:cNvPr>
          <p:cNvSpPr>
            <a:spLocks noGrp="1" noChangeArrowheads="1"/>
          </p:cNvSpPr>
          <p:nvPr>
            <p:ph type="title"/>
          </p:nvPr>
        </p:nvSpPr>
        <p:spPr/>
        <p:txBody>
          <a:bodyPr/>
          <a:lstStyle/>
          <a:p>
            <a:r>
              <a:rPr lang="sl-SI" altLang="sl-SI"/>
              <a:t>PODROBNOSTI O PLESNI !!!</a:t>
            </a:r>
          </a:p>
        </p:txBody>
      </p:sp>
      <p:sp>
        <p:nvSpPr>
          <p:cNvPr id="41987" name="Rectangle 3">
            <a:extLst>
              <a:ext uri="{FF2B5EF4-FFF2-40B4-BE49-F238E27FC236}">
                <a16:creationId xmlns:a16="http://schemas.microsoft.com/office/drawing/2014/main" id="{47DAAA9F-BD4F-4909-A37F-1929555B0D9C}"/>
              </a:ext>
            </a:extLst>
          </p:cNvPr>
          <p:cNvSpPr>
            <a:spLocks noGrp="1" noChangeArrowheads="1"/>
          </p:cNvSpPr>
          <p:nvPr>
            <p:ph type="body" idx="1"/>
          </p:nvPr>
        </p:nvSpPr>
        <p:spPr/>
        <p:txBody>
          <a:bodyPr/>
          <a:lstStyle/>
          <a:p>
            <a:r>
              <a:rPr lang="sl-SI" altLang="sl-SI" sz="3200"/>
              <a:t>Prav tako uporabljamo posebne vrsto plesni pri izdelavi določenih vrst salam in nekaterih drugih mesnih dobrot. Te kulture dajejo izdelkom poseben okus, aromo in jih konzervirajo ter so za zdravje neoporečne</a:t>
            </a:r>
            <a:r>
              <a:rPr lang="sl-SI" altLang="sl-SI" sz="3200" b="1"/>
              <a:t>. </a:t>
            </a:r>
            <a:br>
              <a:rPr lang="sl-SI" altLang="sl-SI" sz="3200" b="1"/>
            </a:br>
            <a:br>
              <a:rPr lang="sl-SI" altLang="sl-SI" b="1"/>
            </a:br>
            <a:endParaRPr lang="sl-SI" altLang="sl-SI"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B23B4ED-D084-47F9-A174-4CE44B26ACD6}"/>
              </a:ext>
            </a:extLst>
          </p:cNvPr>
          <p:cNvSpPr>
            <a:spLocks noGrp="1" noChangeArrowheads="1"/>
          </p:cNvSpPr>
          <p:nvPr>
            <p:ph type="title"/>
          </p:nvPr>
        </p:nvSpPr>
        <p:spPr/>
        <p:txBody>
          <a:bodyPr/>
          <a:lstStyle/>
          <a:p>
            <a:r>
              <a:rPr lang="sl-SI" altLang="sl-SI"/>
              <a:t>ŠKODLJIVO ZDRAVJU !!!</a:t>
            </a:r>
          </a:p>
        </p:txBody>
      </p:sp>
      <p:sp>
        <p:nvSpPr>
          <p:cNvPr id="43011" name="Rectangle 3">
            <a:extLst>
              <a:ext uri="{FF2B5EF4-FFF2-40B4-BE49-F238E27FC236}">
                <a16:creationId xmlns:a16="http://schemas.microsoft.com/office/drawing/2014/main" id="{980C2091-B143-4953-9810-7076615F2431}"/>
              </a:ext>
            </a:extLst>
          </p:cNvPr>
          <p:cNvSpPr>
            <a:spLocks noGrp="1" noChangeArrowheads="1"/>
          </p:cNvSpPr>
          <p:nvPr>
            <p:ph type="body" idx="1"/>
          </p:nvPr>
        </p:nvSpPr>
        <p:spPr/>
        <p:txBody>
          <a:bodyPr/>
          <a:lstStyle/>
          <a:p>
            <a:r>
              <a:rPr lang="sl-SI" altLang="sl-SI" sz="3600"/>
              <a:t>Ob tem pa poznamo </a:t>
            </a:r>
            <a:r>
              <a:rPr lang="sl-SI" altLang="sl-SI" sz="3600" b="1"/>
              <a:t>škodljive plesni</a:t>
            </a:r>
            <a:r>
              <a:rPr lang="sl-SI" altLang="sl-SI" sz="3600"/>
              <a:t>, ki so na žitaricah, sadju in zelenjavi, jih okvarijo in škodijo človekovemu zdravju. </a:t>
            </a:r>
            <a:br>
              <a:rPr lang="sl-SI" altLang="sl-SI" sz="3600"/>
            </a:br>
            <a:br>
              <a:rPr lang="sl-SI" altLang="sl-SI" sz="3600"/>
            </a:br>
            <a:endParaRPr lang="sl-SI" altLang="sl-SI"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62DEB6A-00E7-4F72-937D-A8AA835D5DF7}"/>
              </a:ext>
            </a:extLst>
          </p:cNvPr>
          <p:cNvSpPr>
            <a:spLocks noGrp="1" noChangeArrowheads="1"/>
          </p:cNvSpPr>
          <p:nvPr>
            <p:ph type="title"/>
          </p:nvPr>
        </p:nvSpPr>
        <p:spPr/>
        <p:txBody>
          <a:bodyPr/>
          <a:lstStyle/>
          <a:p>
            <a:r>
              <a:rPr lang="sl-SI" altLang="sl-SI"/>
              <a:t>KAJ JE POTREBNO ZA PLESEN??</a:t>
            </a:r>
          </a:p>
        </p:txBody>
      </p:sp>
      <p:sp>
        <p:nvSpPr>
          <p:cNvPr id="44035" name="Rectangle 3">
            <a:extLst>
              <a:ext uri="{FF2B5EF4-FFF2-40B4-BE49-F238E27FC236}">
                <a16:creationId xmlns:a16="http://schemas.microsoft.com/office/drawing/2014/main" id="{AC73CF0D-DA39-4D42-A9DC-F3D43C247F32}"/>
              </a:ext>
            </a:extLst>
          </p:cNvPr>
          <p:cNvSpPr>
            <a:spLocks noGrp="1" noChangeArrowheads="1"/>
          </p:cNvSpPr>
          <p:nvPr>
            <p:ph type="body" idx="1"/>
          </p:nvPr>
        </p:nvSpPr>
        <p:spPr/>
        <p:txBody>
          <a:bodyPr/>
          <a:lstStyle/>
          <a:p>
            <a:r>
              <a:rPr lang="sl-SI" altLang="sl-SI"/>
              <a:t>Plesni potrebujejo za svoj obstoj kisik, zato jih najdemo vedno na površini hranil. Prav tako se lahko pojavijo v tekočinah, ki vsebujejo kisik, npr. sadni sokovi, zato jih moramo po odprtju shranjevati v hladilniku in le omejeno število dni.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DD89F64-5AAC-41F0-83A9-E4FF5F688E96}"/>
              </a:ext>
            </a:extLst>
          </p:cNvPr>
          <p:cNvSpPr>
            <a:spLocks noGrp="1" noChangeArrowheads="1"/>
          </p:cNvSpPr>
          <p:nvPr>
            <p:ph type="title"/>
          </p:nvPr>
        </p:nvSpPr>
        <p:spPr/>
        <p:txBody>
          <a:bodyPr/>
          <a:lstStyle/>
          <a:p>
            <a:r>
              <a:rPr lang="sl-SI" altLang="sl-SI"/>
              <a:t>KAJ PLESNI VSEBUJEJO???</a:t>
            </a:r>
          </a:p>
        </p:txBody>
      </p:sp>
      <p:sp>
        <p:nvSpPr>
          <p:cNvPr id="45059" name="Rectangle 3">
            <a:extLst>
              <a:ext uri="{FF2B5EF4-FFF2-40B4-BE49-F238E27FC236}">
                <a16:creationId xmlns:a16="http://schemas.microsoft.com/office/drawing/2014/main" id="{1E0F3FC6-6BCE-46CB-B1AE-359896B2B6DE}"/>
              </a:ext>
            </a:extLst>
          </p:cNvPr>
          <p:cNvSpPr>
            <a:spLocks noGrp="1" noChangeArrowheads="1"/>
          </p:cNvSpPr>
          <p:nvPr>
            <p:ph type="body" idx="1"/>
          </p:nvPr>
        </p:nvSpPr>
        <p:spPr/>
        <p:txBody>
          <a:bodyPr/>
          <a:lstStyle/>
          <a:p>
            <a:r>
              <a:rPr lang="sl-SI" altLang="sl-SI"/>
              <a:t>Plesni lahko škodijo ob zaužitju, saj oddajajo v živilo svoje presnovke mikotoksine, ki ob večji količini ali dalj časa trajajočem uživanju povzročijo zdravstvene težave. Najpomembnejši mikotoksini so </a:t>
            </a:r>
            <a:r>
              <a:rPr lang="sl-SI" altLang="sl-SI" b="1"/>
              <a:t>aflatoksini, ohratoksin A, fumonizin, patulin</a:t>
            </a:r>
            <a:r>
              <a:rPr lang="sl-SI" altLang="sl-SI"/>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9044B17-F699-4923-9B54-D55F1201D636}"/>
              </a:ext>
            </a:extLst>
          </p:cNvPr>
          <p:cNvSpPr>
            <a:spLocks noGrp="1" noChangeArrowheads="1"/>
          </p:cNvSpPr>
          <p:nvPr>
            <p:ph type="title"/>
          </p:nvPr>
        </p:nvSpPr>
        <p:spPr/>
        <p:txBody>
          <a:bodyPr/>
          <a:lstStyle/>
          <a:p>
            <a:r>
              <a:rPr lang="sl-SI" altLang="sl-SI"/>
              <a:t>ŠKODLJIVOST PLESNI!!!</a:t>
            </a:r>
          </a:p>
        </p:txBody>
      </p:sp>
      <p:sp>
        <p:nvSpPr>
          <p:cNvPr id="48131" name="Rectangle 3">
            <a:extLst>
              <a:ext uri="{FF2B5EF4-FFF2-40B4-BE49-F238E27FC236}">
                <a16:creationId xmlns:a16="http://schemas.microsoft.com/office/drawing/2014/main" id="{6CB2AEAE-C2A3-4E92-8875-0AFD3C112FA3}"/>
              </a:ext>
            </a:extLst>
          </p:cNvPr>
          <p:cNvSpPr>
            <a:spLocks noGrp="1" noChangeArrowheads="1"/>
          </p:cNvSpPr>
          <p:nvPr>
            <p:ph type="body" idx="1"/>
          </p:nvPr>
        </p:nvSpPr>
        <p:spPr/>
        <p:txBody>
          <a:bodyPr/>
          <a:lstStyle/>
          <a:p>
            <a:r>
              <a:rPr lang="sl-SI" altLang="sl-SI"/>
              <a:t>Plesni uspevajo na površini živil in jedi, ki so dalj časa na toplem in vlažnem prostoru. Najbolj pogoste plesni so iz rodu Penicilium, Aspergillus in Mucor. Nekatere plesni tvorijo tudi strupe ali miko toksine, ki škodljivost plesnivih živil še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F6DF76A-670B-432F-8C46-16998773F368}"/>
              </a:ext>
            </a:extLst>
          </p:cNvPr>
          <p:cNvSpPr>
            <a:spLocks noGrp="1" noChangeArrowheads="1"/>
          </p:cNvSpPr>
          <p:nvPr>
            <p:ph type="title"/>
          </p:nvPr>
        </p:nvSpPr>
        <p:spPr/>
        <p:txBody>
          <a:bodyPr/>
          <a:lstStyle/>
          <a:p>
            <a:r>
              <a:rPr lang="sl-SI" altLang="sl-SI" sz="2900"/>
              <a:t>NJIHOVO PODROČJE ŠKODLJIVEGA DELOVANJA JE RAZLIČNO!!!</a:t>
            </a:r>
          </a:p>
        </p:txBody>
      </p:sp>
      <p:sp>
        <p:nvSpPr>
          <p:cNvPr id="46083" name="Rectangle 3">
            <a:extLst>
              <a:ext uri="{FF2B5EF4-FFF2-40B4-BE49-F238E27FC236}">
                <a16:creationId xmlns:a16="http://schemas.microsoft.com/office/drawing/2014/main" id="{40E2921A-9D0C-40E7-AFEB-8BB82C884C3C}"/>
              </a:ext>
            </a:extLst>
          </p:cNvPr>
          <p:cNvSpPr>
            <a:spLocks noGrp="1" noChangeArrowheads="1"/>
          </p:cNvSpPr>
          <p:nvPr>
            <p:ph type="body" idx="1"/>
          </p:nvPr>
        </p:nvSpPr>
        <p:spPr/>
        <p:txBody>
          <a:bodyPr/>
          <a:lstStyle/>
          <a:p>
            <a:endParaRPr lang="sl-SI" altLang="sl-SI" b="1"/>
          </a:p>
          <a:p>
            <a:endParaRPr lang="sl-SI" altLang="sl-SI" b="1"/>
          </a:p>
          <a:p>
            <a:r>
              <a:rPr lang="sl-SI" altLang="sl-SI" b="1"/>
              <a:t>Aflatoksini</a:t>
            </a:r>
            <a:r>
              <a:rPr lang="sl-SI" altLang="sl-SI"/>
              <a:t> so strupeni za jetra. Pogosto se nahajajo na orehih, mandeljnih, lešnikih. </a:t>
            </a:r>
          </a:p>
        </p:txBody>
      </p:sp>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Studio</Template>
  <TotalTime>0</TotalTime>
  <Words>439</Words>
  <Application>Microsoft Office PowerPoint</Application>
  <PresentationFormat>On-screen Show (4:3)</PresentationFormat>
  <Paragraphs>46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Black</vt:lpstr>
      <vt:lpstr>Times New Roman</vt:lpstr>
      <vt:lpstr>Wingdings</vt:lpstr>
      <vt:lpstr>Studio</vt:lpstr>
      <vt:lpstr>PLESEN</vt:lpstr>
      <vt:lpstr>KAJ SPLOH JE PLESEN???</vt:lpstr>
      <vt:lpstr>PODROBNOSTI O PLESNI!!!</vt:lpstr>
      <vt:lpstr>PODROBNOSTI O PLESNI !!!</vt:lpstr>
      <vt:lpstr>ŠKODLJIVO ZDRAVJU !!!</vt:lpstr>
      <vt:lpstr>KAJ JE POTREBNO ZA PLESEN??</vt:lpstr>
      <vt:lpstr>KAJ PLESNI VSEBUJEJO???</vt:lpstr>
      <vt:lpstr>ŠKODLJIVOST PLESNI!!!</vt:lpstr>
      <vt:lpstr>NJIHOVO PODROČJE ŠKODLJIVEGA DELOVANJA JE RAZLIČNO!!!</vt:lpstr>
      <vt:lpstr>AFLATOKSIN!!</vt:lpstr>
      <vt:lpstr>  NJIHOVO ŠKODOVANJE JE ŠKODLJIVO</vt:lpstr>
      <vt:lpstr>OHRATOKSIN!!!</vt:lpstr>
      <vt:lpstr>NJIHOVO PODROČJE ŠKODLJIVEGA DELOVANJA JE RAZLIČNO!!!</vt:lpstr>
      <vt:lpstr>FUMONIZIN!!!</vt:lpstr>
      <vt:lpstr>PATULIN</vt:lpstr>
      <vt:lpstr>PATULIN!!!</vt:lpstr>
      <vt:lpstr>PLESNI SE POJAVLJAJO TUDI NA HRANI…</vt:lpstr>
      <vt:lpstr>…NA SADJU…</vt:lpstr>
      <vt:lpstr>…NA MARMELADI…</vt:lpstr>
      <vt:lpstr>…SADNIH SOKOVIH…</vt:lpstr>
      <vt:lpstr>                     KONEC</vt:lpstr>
      <vt:lpstr>VIRI IN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2019-05-30T09:34:28Z</dcterms:created>
  <dcterms:modified xsi:type="dcterms:W3CDTF">2019-05-30T09:34:28Z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