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59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6" autoAdjust="0"/>
    <p:restoredTop sz="94660"/>
  </p:normalViewPr>
  <p:slideViewPr>
    <p:cSldViewPr>
      <p:cViewPr varScale="1">
        <p:scale>
          <a:sx n="106" d="100"/>
          <a:sy n="106" d="100"/>
        </p:scale>
        <p:origin x="1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00CD6-CA13-4780-B3D7-19B154C2A04A}" type="doc">
      <dgm:prSet loTypeId="urn:microsoft.com/office/officeart/2005/8/layout/pyramid1" loCatId="pyramid" qsTypeId="urn:microsoft.com/office/officeart/2005/8/quickstyle/3d7" qsCatId="3D" csTypeId="urn:microsoft.com/office/officeart/2005/8/colors/accent1_2" csCatId="accent1" phldr="1"/>
      <dgm:spPr/>
    </dgm:pt>
    <dgm:pt modelId="{53461AC1-FAEC-4B10-82D9-9922A5B643C0}">
      <dgm:prSet phldrT="[besedilo]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sl-SI" baseline="0" dirty="0">
              <a:solidFill>
                <a:srgbClr val="FF0000"/>
              </a:solidFill>
            </a:rPr>
            <a:t>KROŠNJA</a:t>
          </a:r>
        </a:p>
      </dgm:t>
    </dgm:pt>
    <dgm:pt modelId="{268B1215-A62A-46E4-B1EB-2E03437E8940}" type="parTrans" cxnId="{ED75FD91-81BF-4D28-857D-8850234D7268}">
      <dgm:prSet/>
      <dgm:spPr/>
      <dgm:t>
        <a:bodyPr/>
        <a:lstStyle/>
        <a:p>
          <a:pPr algn="ctr"/>
          <a:endParaRPr lang="sl-SI"/>
        </a:p>
      </dgm:t>
    </dgm:pt>
    <dgm:pt modelId="{80DF3647-4456-4F1A-81CD-339890444F19}" type="sibTrans" cxnId="{ED75FD91-81BF-4D28-857D-8850234D7268}">
      <dgm:prSet/>
      <dgm:spPr/>
      <dgm:t>
        <a:bodyPr/>
        <a:lstStyle/>
        <a:p>
          <a:pPr algn="ctr"/>
          <a:endParaRPr lang="sl-SI"/>
        </a:p>
      </dgm:t>
    </dgm:pt>
    <dgm:pt modelId="{2CD25751-51E6-493F-865F-EC14141847C0}">
      <dgm:prSet phldrT="[besedilo]"/>
      <dgm:spPr/>
      <dgm:t>
        <a:bodyPr/>
        <a:lstStyle/>
        <a:p>
          <a:pPr algn="ctr"/>
          <a:r>
            <a:rPr lang="sl-SI" baseline="0" dirty="0">
              <a:solidFill>
                <a:srgbClr val="FF0000"/>
              </a:solidFill>
            </a:rPr>
            <a:t>MATIČNA KAMNINA</a:t>
          </a:r>
        </a:p>
      </dgm:t>
    </dgm:pt>
    <dgm:pt modelId="{57F73363-DF11-4851-9EC2-1A720D5EB71F}" type="parTrans" cxnId="{34AB0F4A-38C2-47CE-A518-F8ED0CE6C524}">
      <dgm:prSet/>
      <dgm:spPr/>
      <dgm:t>
        <a:bodyPr/>
        <a:lstStyle/>
        <a:p>
          <a:pPr algn="ctr"/>
          <a:endParaRPr lang="sl-SI"/>
        </a:p>
      </dgm:t>
    </dgm:pt>
    <dgm:pt modelId="{82489AB1-AF19-4FE6-A6EF-01E3FD474272}" type="sibTrans" cxnId="{34AB0F4A-38C2-47CE-A518-F8ED0CE6C524}">
      <dgm:prSet/>
      <dgm:spPr/>
      <dgm:t>
        <a:bodyPr/>
        <a:lstStyle/>
        <a:p>
          <a:pPr algn="ctr"/>
          <a:endParaRPr lang="sl-SI"/>
        </a:p>
      </dgm:t>
    </dgm:pt>
    <dgm:pt modelId="{36B2F074-A3FF-4D51-A524-365782E07865}">
      <dgm:prSet phldrT="[besedilo]"/>
      <dgm:spPr/>
      <dgm:t>
        <a:bodyPr/>
        <a:lstStyle/>
        <a:p>
          <a:pPr algn="ctr"/>
          <a:r>
            <a:rPr lang="sl-SI" baseline="0" dirty="0">
              <a:solidFill>
                <a:srgbClr val="FF0000"/>
              </a:solidFill>
            </a:rPr>
            <a:t>DEBLO</a:t>
          </a:r>
        </a:p>
      </dgm:t>
    </dgm:pt>
    <dgm:pt modelId="{A35B7A06-C985-4C33-9D3B-02260BB4CCAA}" type="parTrans" cxnId="{B75CC878-BA0F-4C9E-ACB2-A8C392E2A2D8}">
      <dgm:prSet/>
      <dgm:spPr/>
      <dgm:t>
        <a:bodyPr/>
        <a:lstStyle/>
        <a:p>
          <a:pPr algn="ctr"/>
          <a:endParaRPr lang="sl-SI"/>
        </a:p>
      </dgm:t>
    </dgm:pt>
    <dgm:pt modelId="{AF6F956D-1058-415C-A70D-CC405CC3AC0D}" type="sibTrans" cxnId="{B75CC878-BA0F-4C9E-ACB2-A8C392E2A2D8}">
      <dgm:prSet/>
      <dgm:spPr/>
      <dgm:t>
        <a:bodyPr/>
        <a:lstStyle/>
        <a:p>
          <a:pPr algn="ctr"/>
          <a:endParaRPr lang="sl-SI"/>
        </a:p>
      </dgm:t>
    </dgm:pt>
    <dgm:pt modelId="{B28FE315-CCDD-41A4-A94B-60E3631E8561}">
      <dgm:prSet phldrT="[besedilo]"/>
      <dgm:spPr/>
      <dgm:t>
        <a:bodyPr/>
        <a:lstStyle/>
        <a:p>
          <a:pPr algn="ctr"/>
          <a:r>
            <a:rPr lang="sl-SI" baseline="0" dirty="0">
              <a:solidFill>
                <a:srgbClr val="FF0000"/>
              </a:solidFill>
            </a:rPr>
            <a:t>GOZDNA PODRAST</a:t>
          </a:r>
        </a:p>
      </dgm:t>
    </dgm:pt>
    <dgm:pt modelId="{AA2DAC1C-A9AD-4951-A913-C29D8A2AE8DF}" type="parTrans" cxnId="{B37C2773-E5F6-4DEE-BC95-6988D0448F05}">
      <dgm:prSet/>
      <dgm:spPr/>
      <dgm:t>
        <a:bodyPr/>
        <a:lstStyle/>
        <a:p>
          <a:pPr algn="ctr"/>
          <a:endParaRPr lang="sl-SI"/>
        </a:p>
      </dgm:t>
    </dgm:pt>
    <dgm:pt modelId="{E6F3BB5C-DDB5-4769-80C2-E3A939FF2D94}" type="sibTrans" cxnId="{B37C2773-E5F6-4DEE-BC95-6988D0448F05}">
      <dgm:prSet/>
      <dgm:spPr/>
      <dgm:t>
        <a:bodyPr/>
        <a:lstStyle/>
        <a:p>
          <a:pPr algn="ctr"/>
          <a:endParaRPr lang="sl-SI"/>
        </a:p>
      </dgm:t>
    </dgm:pt>
    <dgm:pt modelId="{92A60C70-BC3E-4DF9-8C7E-CE1CFF64888B}">
      <dgm:prSet phldrT="[besedilo]"/>
      <dgm:spPr/>
      <dgm:t>
        <a:bodyPr/>
        <a:lstStyle/>
        <a:p>
          <a:pPr algn="ctr"/>
          <a:r>
            <a:rPr lang="sl-SI" baseline="0" dirty="0">
              <a:solidFill>
                <a:srgbClr val="FF0000"/>
              </a:solidFill>
            </a:rPr>
            <a:t>ZELIŠČNA PODRAST</a:t>
          </a:r>
        </a:p>
      </dgm:t>
    </dgm:pt>
    <dgm:pt modelId="{C3798898-B4EA-454A-AF45-BF0573BC179D}" type="parTrans" cxnId="{D3F37E17-097C-4228-9F2B-7739A57B5D43}">
      <dgm:prSet/>
      <dgm:spPr/>
      <dgm:t>
        <a:bodyPr/>
        <a:lstStyle/>
        <a:p>
          <a:pPr algn="ctr"/>
          <a:endParaRPr lang="sl-SI"/>
        </a:p>
      </dgm:t>
    </dgm:pt>
    <dgm:pt modelId="{619DEFFE-ABD4-4BAE-9CD3-399A3AC5B1B2}" type="sibTrans" cxnId="{D3F37E17-097C-4228-9F2B-7739A57B5D43}">
      <dgm:prSet/>
      <dgm:spPr/>
      <dgm:t>
        <a:bodyPr/>
        <a:lstStyle/>
        <a:p>
          <a:pPr algn="ctr"/>
          <a:endParaRPr lang="sl-SI"/>
        </a:p>
      </dgm:t>
    </dgm:pt>
    <dgm:pt modelId="{D04D4109-95C6-458A-9795-ED8E56B20EE7}">
      <dgm:prSet phldrT="[besedilo]"/>
      <dgm:spPr/>
      <dgm:t>
        <a:bodyPr/>
        <a:lstStyle/>
        <a:p>
          <a:pPr algn="ctr"/>
          <a:r>
            <a:rPr lang="sl-SI" baseline="0" dirty="0">
              <a:solidFill>
                <a:srgbClr val="FF0000"/>
              </a:solidFill>
            </a:rPr>
            <a:t>LISTNI OPAD</a:t>
          </a:r>
        </a:p>
      </dgm:t>
    </dgm:pt>
    <dgm:pt modelId="{24ADFE81-49C6-41BB-A5F5-A65B47AD9A36}" type="parTrans" cxnId="{BC9C4581-BB84-4373-8BE9-6B971C70D5DF}">
      <dgm:prSet/>
      <dgm:spPr/>
      <dgm:t>
        <a:bodyPr/>
        <a:lstStyle/>
        <a:p>
          <a:pPr algn="ctr"/>
          <a:endParaRPr lang="sl-SI"/>
        </a:p>
      </dgm:t>
    </dgm:pt>
    <dgm:pt modelId="{8EC5A22B-B457-4C44-A0CA-12DD25E365E4}" type="sibTrans" cxnId="{BC9C4581-BB84-4373-8BE9-6B971C70D5DF}">
      <dgm:prSet/>
      <dgm:spPr/>
      <dgm:t>
        <a:bodyPr/>
        <a:lstStyle/>
        <a:p>
          <a:pPr algn="ctr"/>
          <a:endParaRPr lang="sl-SI"/>
        </a:p>
      </dgm:t>
    </dgm:pt>
    <dgm:pt modelId="{A8C19BB8-06FE-44B7-9DE4-E4FEC9D3BAB1}">
      <dgm:prSet phldrT="[besedilo]"/>
      <dgm:spPr/>
      <dgm:t>
        <a:bodyPr/>
        <a:lstStyle/>
        <a:p>
          <a:pPr algn="ctr"/>
          <a:r>
            <a:rPr lang="sl-SI" baseline="0" dirty="0">
              <a:solidFill>
                <a:srgbClr val="FF0000"/>
              </a:solidFill>
            </a:rPr>
            <a:t>HUMUS</a:t>
          </a:r>
        </a:p>
      </dgm:t>
    </dgm:pt>
    <dgm:pt modelId="{ED936079-A20D-4DF1-9DE3-0C9B8DB4BE72}" type="parTrans" cxnId="{05F049BE-6618-45F6-AA25-8872B8ADED37}">
      <dgm:prSet/>
      <dgm:spPr/>
      <dgm:t>
        <a:bodyPr/>
        <a:lstStyle/>
        <a:p>
          <a:pPr algn="ctr"/>
          <a:endParaRPr lang="sl-SI"/>
        </a:p>
      </dgm:t>
    </dgm:pt>
    <dgm:pt modelId="{8E19552F-33C6-4253-A1B2-E91C4EEC079E}" type="sibTrans" cxnId="{05F049BE-6618-45F6-AA25-8872B8ADED37}">
      <dgm:prSet/>
      <dgm:spPr/>
      <dgm:t>
        <a:bodyPr/>
        <a:lstStyle/>
        <a:p>
          <a:pPr algn="ctr"/>
          <a:endParaRPr lang="sl-SI"/>
        </a:p>
      </dgm:t>
    </dgm:pt>
    <dgm:pt modelId="{FC92C300-C10F-4389-9753-AD932D0F035A}">
      <dgm:prSet phldrT="[besedilo]"/>
      <dgm:spPr/>
      <dgm:t>
        <a:bodyPr/>
        <a:lstStyle/>
        <a:p>
          <a:pPr algn="ctr"/>
          <a:r>
            <a:rPr lang="sl-SI" baseline="0" dirty="0">
              <a:solidFill>
                <a:srgbClr val="FF0000"/>
              </a:solidFill>
            </a:rPr>
            <a:t>RUDNINSKO BOGATA PLAST</a:t>
          </a:r>
        </a:p>
      </dgm:t>
    </dgm:pt>
    <dgm:pt modelId="{191684B5-422C-40F3-8EB2-546D393C7266}" type="parTrans" cxnId="{CD69E0EF-7F71-4F67-9C42-E2BBFEC52B44}">
      <dgm:prSet/>
      <dgm:spPr/>
      <dgm:t>
        <a:bodyPr/>
        <a:lstStyle/>
        <a:p>
          <a:pPr algn="ctr"/>
          <a:endParaRPr lang="sl-SI"/>
        </a:p>
      </dgm:t>
    </dgm:pt>
    <dgm:pt modelId="{B80A0318-497F-4754-B88A-46BF85334CEA}" type="sibTrans" cxnId="{CD69E0EF-7F71-4F67-9C42-E2BBFEC52B44}">
      <dgm:prSet/>
      <dgm:spPr/>
      <dgm:t>
        <a:bodyPr/>
        <a:lstStyle/>
        <a:p>
          <a:pPr algn="ctr"/>
          <a:endParaRPr lang="sl-SI"/>
        </a:p>
      </dgm:t>
    </dgm:pt>
    <dgm:pt modelId="{7BA7E94E-850E-4CF7-BA69-A0F9269084FC}" type="pres">
      <dgm:prSet presAssocID="{60C00CD6-CA13-4780-B3D7-19B154C2A04A}" presName="Name0" presStyleCnt="0">
        <dgm:presLayoutVars>
          <dgm:dir/>
          <dgm:animLvl val="lvl"/>
          <dgm:resizeHandles val="exact"/>
        </dgm:presLayoutVars>
      </dgm:prSet>
      <dgm:spPr/>
    </dgm:pt>
    <dgm:pt modelId="{757F7564-75C1-49ED-B961-0AF6FED7E7E3}" type="pres">
      <dgm:prSet presAssocID="{53461AC1-FAEC-4B10-82D9-9922A5B643C0}" presName="Name8" presStyleCnt="0"/>
      <dgm:spPr/>
    </dgm:pt>
    <dgm:pt modelId="{CB98725F-6B6F-4591-98BF-CB4C10914C8C}" type="pres">
      <dgm:prSet presAssocID="{53461AC1-FAEC-4B10-82D9-9922A5B643C0}" presName="level" presStyleLbl="node1" presStyleIdx="0" presStyleCnt="8">
        <dgm:presLayoutVars>
          <dgm:chMax val="1"/>
          <dgm:bulletEnabled val="1"/>
        </dgm:presLayoutVars>
      </dgm:prSet>
      <dgm:spPr/>
    </dgm:pt>
    <dgm:pt modelId="{1E8DC0D3-75D1-47EE-B029-DEB49367CAD1}" type="pres">
      <dgm:prSet presAssocID="{53461AC1-FAEC-4B10-82D9-9922A5B643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473C79-CF63-4DC9-8DBF-A715AE7261DE}" type="pres">
      <dgm:prSet presAssocID="{36B2F074-A3FF-4D51-A524-365782E07865}" presName="Name8" presStyleCnt="0"/>
      <dgm:spPr/>
    </dgm:pt>
    <dgm:pt modelId="{A30778D2-5AD7-4641-A348-2C0BBEB1791E}" type="pres">
      <dgm:prSet presAssocID="{36B2F074-A3FF-4D51-A524-365782E07865}" presName="level" presStyleLbl="node1" presStyleIdx="1" presStyleCnt="8">
        <dgm:presLayoutVars>
          <dgm:chMax val="1"/>
          <dgm:bulletEnabled val="1"/>
        </dgm:presLayoutVars>
      </dgm:prSet>
      <dgm:spPr/>
    </dgm:pt>
    <dgm:pt modelId="{7E336E3C-C630-4966-B250-F20FA7A7D539}" type="pres">
      <dgm:prSet presAssocID="{36B2F074-A3FF-4D51-A524-365782E078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6A08C37-E040-4B4E-A3A1-6E4AFE0F72F5}" type="pres">
      <dgm:prSet presAssocID="{B28FE315-CCDD-41A4-A94B-60E3631E8561}" presName="Name8" presStyleCnt="0"/>
      <dgm:spPr/>
    </dgm:pt>
    <dgm:pt modelId="{2C498840-05F1-41DC-8060-4E110201B85F}" type="pres">
      <dgm:prSet presAssocID="{B28FE315-CCDD-41A4-A94B-60E3631E8561}" presName="level" presStyleLbl="node1" presStyleIdx="2" presStyleCnt="8">
        <dgm:presLayoutVars>
          <dgm:chMax val="1"/>
          <dgm:bulletEnabled val="1"/>
        </dgm:presLayoutVars>
      </dgm:prSet>
      <dgm:spPr/>
    </dgm:pt>
    <dgm:pt modelId="{E9030A54-B259-46A5-BC4A-A08E081476A0}" type="pres">
      <dgm:prSet presAssocID="{B28FE315-CCDD-41A4-A94B-60E3631E856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3A04D1-E4F2-458E-A166-53AA25E414B8}" type="pres">
      <dgm:prSet presAssocID="{92A60C70-BC3E-4DF9-8C7E-CE1CFF64888B}" presName="Name8" presStyleCnt="0"/>
      <dgm:spPr/>
    </dgm:pt>
    <dgm:pt modelId="{E2270CC0-D9C0-4AB5-823A-963F53A5C798}" type="pres">
      <dgm:prSet presAssocID="{92A60C70-BC3E-4DF9-8C7E-CE1CFF64888B}" presName="level" presStyleLbl="node1" presStyleIdx="3" presStyleCnt="8">
        <dgm:presLayoutVars>
          <dgm:chMax val="1"/>
          <dgm:bulletEnabled val="1"/>
        </dgm:presLayoutVars>
      </dgm:prSet>
      <dgm:spPr/>
    </dgm:pt>
    <dgm:pt modelId="{752F0EFA-4846-4145-A821-58E948D6C226}" type="pres">
      <dgm:prSet presAssocID="{92A60C70-BC3E-4DF9-8C7E-CE1CFF64888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5B2123-FD24-4C9C-AA58-4BA722C6FE87}" type="pres">
      <dgm:prSet presAssocID="{D04D4109-95C6-458A-9795-ED8E56B20EE7}" presName="Name8" presStyleCnt="0"/>
      <dgm:spPr/>
    </dgm:pt>
    <dgm:pt modelId="{02A9C6D8-5F70-4B87-9B43-AB04876BFC2F}" type="pres">
      <dgm:prSet presAssocID="{D04D4109-95C6-458A-9795-ED8E56B20EE7}" presName="level" presStyleLbl="node1" presStyleIdx="4" presStyleCnt="8">
        <dgm:presLayoutVars>
          <dgm:chMax val="1"/>
          <dgm:bulletEnabled val="1"/>
        </dgm:presLayoutVars>
      </dgm:prSet>
      <dgm:spPr/>
    </dgm:pt>
    <dgm:pt modelId="{9117EF1A-E144-4EA5-8C84-6D8BD7A0927F}" type="pres">
      <dgm:prSet presAssocID="{D04D4109-95C6-458A-9795-ED8E56B20EE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8429266-021D-4216-8635-4D70DB3A7C94}" type="pres">
      <dgm:prSet presAssocID="{A8C19BB8-06FE-44B7-9DE4-E4FEC9D3BAB1}" presName="Name8" presStyleCnt="0"/>
      <dgm:spPr/>
    </dgm:pt>
    <dgm:pt modelId="{2FACE1D2-6270-4B09-B38F-88CE8BDA479F}" type="pres">
      <dgm:prSet presAssocID="{A8C19BB8-06FE-44B7-9DE4-E4FEC9D3BAB1}" presName="level" presStyleLbl="node1" presStyleIdx="5" presStyleCnt="8">
        <dgm:presLayoutVars>
          <dgm:chMax val="1"/>
          <dgm:bulletEnabled val="1"/>
        </dgm:presLayoutVars>
      </dgm:prSet>
      <dgm:spPr/>
    </dgm:pt>
    <dgm:pt modelId="{CD7FEB5A-314D-4BC2-8B09-BE5AA6FEB6E3}" type="pres">
      <dgm:prSet presAssocID="{A8C19BB8-06FE-44B7-9DE4-E4FEC9D3BA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B7066D8-FCA1-4EA3-ABAF-0360CBF49D68}" type="pres">
      <dgm:prSet presAssocID="{FC92C300-C10F-4389-9753-AD932D0F035A}" presName="Name8" presStyleCnt="0"/>
      <dgm:spPr/>
    </dgm:pt>
    <dgm:pt modelId="{C935FA21-29EF-4308-B752-DF017685A6CF}" type="pres">
      <dgm:prSet presAssocID="{FC92C300-C10F-4389-9753-AD932D0F035A}" presName="level" presStyleLbl="node1" presStyleIdx="6" presStyleCnt="8">
        <dgm:presLayoutVars>
          <dgm:chMax val="1"/>
          <dgm:bulletEnabled val="1"/>
        </dgm:presLayoutVars>
      </dgm:prSet>
      <dgm:spPr/>
    </dgm:pt>
    <dgm:pt modelId="{960608F0-0851-4DD3-877B-DB9B469C78C0}" type="pres">
      <dgm:prSet presAssocID="{FC92C300-C10F-4389-9753-AD932D0F035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13487C8-76C6-486E-9EB5-DD1451C25683}" type="pres">
      <dgm:prSet presAssocID="{2CD25751-51E6-493F-865F-EC14141847C0}" presName="Name8" presStyleCnt="0"/>
      <dgm:spPr/>
    </dgm:pt>
    <dgm:pt modelId="{478F30CB-F3D0-4948-9936-3B1F7AEA2D9A}" type="pres">
      <dgm:prSet presAssocID="{2CD25751-51E6-493F-865F-EC14141847C0}" presName="level" presStyleLbl="node1" presStyleIdx="7" presStyleCnt="8" custLinFactNeighborY="0">
        <dgm:presLayoutVars>
          <dgm:chMax val="1"/>
          <dgm:bulletEnabled val="1"/>
        </dgm:presLayoutVars>
      </dgm:prSet>
      <dgm:spPr/>
    </dgm:pt>
    <dgm:pt modelId="{0FF52DD0-6DF0-4487-9002-62705017A270}" type="pres">
      <dgm:prSet presAssocID="{2CD25751-51E6-493F-865F-EC14141847C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CA54C02-C946-4B69-B334-6F0F5A181D63}" type="presOf" srcId="{2CD25751-51E6-493F-865F-EC14141847C0}" destId="{0FF52DD0-6DF0-4487-9002-62705017A270}" srcOrd="1" destOrd="0" presId="urn:microsoft.com/office/officeart/2005/8/layout/pyramid1"/>
    <dgm:cxn modelId="{C8E7E504-EB1B-4448-BFE9-0CC8686902E7}" type="presOf" srcId="{36B2F074-A3FF-4D51-A524-365782E07865}" destId="{7E336E3C-C630-4966-B250-F20FA7A7D539}" srcOrd="1" destOrd="0" presId="urn:microsoft.com/office/officeart/2005/8/layout/pyramid1"/>
    <dgm:cxn modelId="{3C011E05-A0A1-494C-ACC9-2B351DFEC9E9}" type="presOf" srcId="{2CD25751-51E6-493F-865F-EC14141847C0}" destId="{478F30CB-F3D0-4948-9936-3B1F7AEA2D9A}" srcOrd="0" destOrd="0" presId="urn:microsoft.com/office/officeart/2005/8/layout/pyramid1"/>
    <dgm:cxn modelId="{D3F37E17-097C-4228-9F2B-7739A57B5D43}" srcId="{60C00CD6-CA13-4780-B3D7-19B154C2A04A}" destId="{92A60C70-BC3E-4DF9-8C7E-CE1CFF64888B}" srcOrd="3" destOrd="0" parTransId="{C3798898-B4EA-454A-AF45-BF0573BC179D}" sibTransId="{619DEFFE-ABD4-4BAE-9CD3-399A3AC5B1B2}"/>
    <dgm:cxn modelId="{7CB0C42B-B14C-44C7-A58E-93E7C1E89FA7}" type="presOf" srcId="{92A60C70-BC3E-4DF9-8C7E-CE1CFF64888B}" destId="{752F0EFA-4846-4145-A821-58E948D6C226}" srcOrd="1" destOrd="0" presId="urn:microsoft.com/office/officeart/2005/8/layout/pyramid1"/>
    <dgm:cxn modelId="{B3331D60-6FFC-4450-987D-3C6F0C616DE0}" type="presOf" srcId="{A8C19BB8-06FE-44B7-9DE4-E4FEC9D3BAB1}" destId="{2FACE1D2-6270-4B09-B38F-88CE8BDA479F}" srcOrd="0" destOrd="0" presId="urn:microsoft.com/office/officeart/2005/8/layout/pyramid1"/>
    <dgm:cxn modelId="{37346242-B44F-450C-8F28-63288B2DEAAB}" type="presOf" srcId="{D04D4109-95C6-458A-9795-ED8E56B20EE7}" destId="{9117EF1A-E144-4EA5-8C84-6D8BD7A0927F}" srcOrd="1" destOrd="0" presId="urn:microsoft.com/office/officeart/2005/8/layout/pyramid1"/>
    <dgm:cxn modelId="{34AB0F4A-38C2-47CE-A518-F8ED0CE6C524}" srcId="{60C00CD6-CA13-4780-B3D7-19B154C2A04A}" destId="{2CD25751-51E6-493F-865F-EC14141847C0}" srcOrd="7" destOrd="0" parTransId="{57F73363-DF11-4851-9EC2-1A720D5EB71F}" sibTransId="{82489AB1-AF19-4FE6-A6EF-01E3FD474272}"/>
    <dgm:cxn modelId="{C148A66D-E2D3-4B85-9C09-68DEFE2F082D}" type="presOf" srcId="{92A60C70-BC3E-4DF9-8C7E-CE1CFF64888B}" destId="{E2270CC0-D9C0-4AB5-823A-963F53A5C798}" srcOrd="0" destOrd="0" presId="urn:microsoft.com/office/officeart/2005/8/layout/pyramid1"/>
    <dgm:cxn modelId="{2D02B86F-5E78-443E-A2B1-EE7DD753937D}" type="presOf" srcId="{B28FE315-CCDD-41A4-A94B-60E3631E8561}" destId="{2C498840-05F1-41DC-8060-4E110201B85F}" srcOrd="0" destOrd="0" presId="urn:microsoft.com/office/officeart/2005/8/layout/pyramid1"/>
    <dgm:cxn modelId="{B37C2773-E5F6-4DEE-BC95-6988D0448F05}" srcId="{60C00CD6-CA13-4780-B3D7-19B154C2A04A}" destId="{B28FE315-CCDD-41A4-A94B-60E3631E8561}" srcOrd="2" destOrd="0" parTransId="{AA2DAC1C-A9AD-4951-A913-C29D8A2AE8DF}" sibTransId="{E6F3BB5C-DDB5-4769-80C2-E3A939FF2D94}"/>
    <dgm:cxn modelId="{927F7653-F384-4D89-96A9-BAC1E032B94C}" type="presOf" srcId="{36B2F074-A3FF-4D51-A524-365782E07865}" destId="{A30778D2-5AD7-4641-A348-2C0BBEB1791E}" srcOrd="0" destOrd="0" presId="urn:microsoft.com/office/officeart/2005/8/layout/pyramid1"/>
    <dgm:cxn modelId="{A9CDF576-F24F-465A-90D3-D569496FBBAA}" type="presOf" srcId="{A8C19BB8-06FE-44B7-9DE4-E4FEC9D3BAB1}" destId="{CD7FEB5A-314D-4BC2-8B09-BE5AA6FEB6E3}" srcOrd="1" destOrd="0" presId="urn:microsoft.com/office/officeart/2005/8/layout/pyramid1"/>
    <dgm:cxn modelId="{B75CC878-BA0F-4C9E-ACB2-A8C392E2A2D8}" srcId="{60C00CD6-CA13-4780-B3D7-19B154C2A04A}" destId="{36B2F074-A3FF-4D51-A524-365782E07865}" srcOrd="1" destOrd="0" parTransId="{A35B7A06-C985-4C33-9D3B-02260BB4CCAA}" sibTransId="{AF6F956D-1058-415C-A70D-CC405CC3AC0D}"/>
    <dgm:cxn modelId="{BC9C4581-BB84-4373-8BE9-6B971C70D5DF}" srcId="{60C00CD6-CA13-4780-B3D7-19B154C2A04A}" destId="{D04D4109-95C6-458A-9795-ED8E56B20EE7}" srcOrd="4" destOrd="0" parTransId="{24ADFE81-49C6-41BB-A5F5-A65B47AD9A36}" sibTransId="{8EC5A22B-B457-4C44-A0CA-12DD25E365E4}"/>
    <dgm:cxn modelId="{ED75FD91-81BF-4D28-857D-8850234D7268}" srcId="{60C00CD6-CA13-4780-B3D7-19B154C2A04A}" destId="{53461AC1-FAEC-4B10-82D9-9922A5B643C0}" srcOrd="0" destOrd="0" parTransId="{268B1215-A62A-46E4-B1EB-2E03437E8940}" sibTransId="{80DF3647-4456-4F1A-81CD-339890444F19}"/>
    <dgm:cxn modelId="{BC56D29A-3276-4BA4-939A-01CFE154F0FA}" type="presOf" srcId="{FC92C300-C10F-4389-9753-AD932D0F035A}" destId="{960608F0-0851-4DD3-877B-DB9B469C78C0}" srcOrd="1" destOrd="0" presId="urn:microsoft.com/office/officeart/2005/8/layout/pyramid1"/>
    <dgm:cxn modelId="{DEC0ECB6-594B-411B-B4CD-539B2A399705}" type="presOf" srcId="{53461AC1-FAEC-4B10-82D9-9922A5B643C0}" destId="{CB98725F-6B6F-4591-98BF-CB4C10914C8C}" srcOrd="0" destOrd="0" presId="urn:microsoft.com/office/officeart/2005/8/layout/pyramid1"/>
    <dgm:cxn modelId="{05F049BE-6618-45F6-AA25-8872B8ADED37}" srcId="{60C00CD6-CA13-4780-B3D7-19B154C2A04A}" destId="{A8C19BB8-06FE-44B7-9DE4-E4FEC9D3BAB1}" srcOrd="5" destOrd="0" parTransId="{ED936079-A20D-4DF1-9DE3-0C9B8DB4BE72}" sibTransId="{8E19552F-33C6-4253-A1B2-E91C4EEC079E}"/>
    <dgm:cxn modelId="{4920D8C0-DA3C-4CCE-952E-4A553743C7C9}" type="presOf" srcId="{FC92C300-C10F-4389-9753-AD932D0F035A}" destId="{C935FA21-29EF-4308-B752-DF017685A6CF}" srcOrd="0" destOrd="0" presId="urn:microsoft.com/office/officeart/2005/8/layout/pyramid1"/>
    <dgm:cxn modelId="{C8F694D2-6B21-48BB-9B51-9D66A5DC407A}" type="presOf" srcId="{60C00CD6-CA13-4780-B3D7-19B154C2A04A}" destId="{7BA7E94E-850E-4CF7-BA69-A0F9269084FC}" srcOrd="0" destOrd="0" presId="urn:microsoft.com/office/officeart/2005/8/layout/pyramid1"/>
    <dgm:cxn modelId="{CD69E0EF-7F71-4F67-9C42-E2BBFEC52B44}" srcId="{60C00CD6-CA13-4780-B3D7-19B154C2A04A}" destId="{FC92C300-C10F-4389-9753-AD932D0F035A}" srcOrd="6" destOrd="0" parTransId="{191684B5-422C-40F3-8EB2-546D393C7266}" sibTransId="{B80A0318-497F-4754-B88A-46BF85334CEA}"/>
    <dgm:cxn modelId="{96B70CF0-5972-4EC8-8E20-D316850AF15D}" type="presOf" srcId="{B28FE315-CCDD-41A4-A94B-60E3631E8561}" destId="{E9030A54-B259-46A5-BC4A-A08E081476A0}" srcOrd="1" destOrd="0" presId="urn:microsoft.com/office/officeart/2005/8/layout/pyramid1"/>
    <dgm:cxn modelId="{25F656F7-0662-4B97-964B-917E669A848E}" type="presOf" srcId="{53461AC1-FAEC-4B10-82D9-9922A5B643C0}" destId="{1E8DC0D3-75D1-47EE-B029-DEB49367CAD1}" srcOrd="1" destOrd="0" presId="urn:microsoft.com/office/officeart/2005/8/layout/pyramid1"/>
    <dgm:cxn modelId="{C315ECFE-10DF-4454-9DF8-1E6F93E8D0EF}" type="presOf" srcId="{D04D4109-95C6-458A-9795-ED8E56B20EE7}" destId="{02A9C6D8-5F70-4B87-9B43-AB04876BFC2F}" srcOrd="0" destOrd="0" presId="urn:microsoft.com/office/officeart/2005/8/layout/pyramid1"/>
    <dgm:cxn modelId="{2ED475B4-8A78-4440-9FD0-71FBD8AEFFE4}" type="presParOf" srcId="{7BA7E94E-850E-4CF7-BA69-A0F9269084FC}" destId="{757F7564-75C1-49ED-B961-0AF6FED7E7E3}" srcOrd="0" destOrd="0" presId="urn:microsoft.com/office/officeart/2005/8/layout/pyramid1"/>
    <dgm:cxn modelId="{11972FCD-30F5-4A7A-94B0-CF2A9EA8ADFD}" type="presParOf" srcId="{757F7564-75C1-49ED-B961-0AF6FED7E7E3}" destId="{CB98725F-6B6F-4591-98BF-CB4C10914C8C}" srcOrd="0" destOrd="0" presId="urn:microsoft.com/office/officeart/2005/8/layout/pyramid1"/>
    <dgm:cxn modelId="{9D934100-A0F9-4674-B67A-331276DD7E69}" type="presParOf" srcId="{757F7564-75C1-49ED-B961-0AF6FED7E7E3}" destId="{1E8DC0D3-75D1-47EE-B029-DEB49367CAD1}" srcOrd="1" destOrd="0" presId="urn:microsoft.com/office/officeart/2005/8/layout/pyramid1"/>
    <dgm:cxn modelId="{C785893E-1880-4386-810A-34640E85EB9A}" type="presParOf" srcId="{7BA7E94E-850E-4CF7-BA69-A0F9269084FC}" destId="{F9473C79-CF63-4DC9-8DBF-A715AE7261DE}" srcOrd="1" destOrd="0" presId="urn:microsoft.com/office/officeart/2005/8/layout/pyramid1"/>
    <dgm:cxn modelId="{61975700-96C1-4294-A554-947E3FC9CDEA}" type="presParOf" srcId="{F9473C79-CF63-4DC9-8DBF-A715AE7261DE}" destId="{A30778D2-5AD7-4641-A348-2C0BBEB1791E}" srcOrd="0" destOrd="0" presId="urn:microsoft.com/office/officeart/2005/8/layout/pyramid1"/>
    <dgm:cxn modelId="{3A9C85BE-CDE1-4B55-8255-5FC207F7EE23}" type="presParOf" srcId="{F9473C79-CF63-4DC9-8DBF-A715AE7261DE}" destId="{7E336E3C-C630-4966-B250-F20FA7A7D539}" srcOrd="1" destOrd="0" presId="urn:microsoft.com/office/officeart/2005/8/layout/pyramid1"/>
    <dgm:cxn modelId="{CF3DEABB-E077-49A7-BEB9-73739F4EF481}" type="presParOf" srcId="{7BA7E94E-850E-4CF7-BA69-A0F9269084FC}" destId="{66A08C37-E040-4B4E-A3A1-6E4AFE0F72F5}" srcOrd="2" destOrd="0" presId="urn:microsoft.com/office/officeart/2005/8/layout/pyramid1"/>
    <dgm:cxn modelId="{4AA1E3CA-40BE-4763-ACC7-36B5F380D221}" type="presParOf" srcId="{66A08C37-E040-4B4E-A3A1-6E4AFE0F72F5}" destId="{2C498840-05F1-41DC-8060-4E110201B85F}" srcOrd="0" destOrd="0" presId="urn:microsoft.com/office/officeart/2005/8/layout/pyramid1"/>
    <dgm:cxn modelId="{00A4EDFB-9C84-4D92-A140-FAA8FB7AF444}" type="presParOf" srcId="{66A08C37-E040-4B4E-A3A1-6E4AFE0F72F5}" destId="{E9030A54-B259-46A5-BC4A-A08E081476A0}" srcOrd="1" destOrd="0" presId="urn:microsoft.com/office/officeart/2005/8/layout/pyramid1"/>
    <dgm:cxn modelId="{5039119D-3645-49AF-A20A-D2E59970842D}" type="presParOf" srcId="{7BA7E94E-850E-4CF7-BA69-A0F9269084FC}" destId="{BF3A04D1-E4F2-458E-A166-53AA25E414B8}" srcOrd="3" destOrd="0" presId="urn:microsoft.com/office/officeart/2005/8/layout/pyramid1"/>
    <dgm:cxn modelId="{D085F934-3B3F-45E7-AE43-327286156F51}" type="presParOf" srcId="{BF3A04D1-E4F2-458E-A166-53AA25E414B8}" destId="{E2270CC0-D9C0-4AB5-823A-963F53A5C798}" srcOrd="0" destOrd="0" presId="urn:microsoft.com/office/officeart/2005/8/layout/pyramid1"/>
    <dgm:cxn modelId="{FD31EE04-B0C9-4561-8A7F-58F64E21636E}" type="presParOf" srcId="{BF3A04D1-E4F2-458E-A166-53AA25E414B8}" destId="{752F0EFA-4846-4145-A821-58E948D6C226}" srcOrd="1" destOrd="0" presId="urn:microsoft.com/office/officeart/2005/8/layout/pyramid1"/>
    <dgm:cxn modelId="{D71D3C85-EA5F-47A8-A2C7-1F4C07EEB3B2}" type="presParOf" srcId="{7BA7E94E-850E-4CF7-BA69-A0F9269084FC}" destId="{8A5B2123-FD24-4C9C-AA58-4BA722C6FE87}" srcOrd="4" destOrd="0" presId="urn:microsoft.com/office/officeart/2005/8/layout/pyramid1"/>
    <dgm:cxn modelId="{DB7A48FE-657D-4152-86D7-5D046FD75973}" type="presParOf" srcId="{8A5B2123-FD24-4C9C-AA58-4BA722C6FE87}" destId="{02A9C6D8-5F70-4B87-9B43-AB04876BFC2F}" srcOrd="0" destOrd="0" presId="urn:microsoft.com/office/officeart/2005/8/layout/pyramid1"/>
    <dgm:cxn modelId="{940D59B1-0532-449E-989F-60BB77F462E2}" type="presParOf" srcId="{8A5B2123-FD24-4C9C-AA58-4BA722C6FE87}" destId="{9117EF1A-E144-4EA5-8C84-6D8BD7A0927F}" srcOrd="1" destOrd="0" presId="urn:microsoft.com/office/officeart/2005/8/layout/pyramid1"/>
    <dgm:cxn modelId="{52DD1979-C79D-407A-99C1-9F76D04A1595}" type="presParOf" srcId="{7BA7E94E-850E-4CF7-BA69-A0F9269084FC}" destId="{28429266-021D-4216-8635-4D70DB3A7C94}" srcOrd="5" destOrd="0" presId="urn:microsoft.com/office/officeart/2005/8/layout/pyramid1"/>
    <dgm:cxn modelId="{D4B571AB-80BE-4DC2-9ACD-2BB2648C13C9}" type="presParOf" srcId="{28429266-021D-4216-8635-4D70DB3A7C94}" destId="{2FACE1D2-6270-4B09-B38F-88CE8BDA479F}" srcOrd="0" destOrd="0" presId="urn:microsoft.com/office/officeart/2005/8/layout/pyramid1"/>
    <dgm:cxn modelId="{25B9B29B-6876-4278-AB72-5CE5E82ACEA1}" type="presParOf" srcId="{28429266-021D-4216-8635-4D70DB3A7C94}" destId="{CD7FEB5A-314D-4BC2-8B09-BE5AA6FEB6E3}" srcOrd="1" destOrd="0" presId="urn:microsoft.com/office/officeart/2005/8/layout/pyramid1"/>
    <dgm:cxn modelId="{05958730-BEEF-4CC3-B0A8-ADFF3DD2DCF5}" type="presParOf" srcId="{7BA7E94E-850E-4CF7-BA69-A0F9269084FC}" destId="{0B7066D8-FCA1-4EA3-ABAF-0360CBF49D68}" srcOrd="6" destOrd="0" presId="urn:microsoft.com/office/officeart/2005/8/layout/pyramid1"/>
    <dgm:cxn modelId="{524B78EE-2112-46F3-899D-646FF1B5926A}" type="presParOf" srcId="{0B7066D8-FCA1-4EA3-ABAF-0360CBF49D68}" destId="{C935FA21-29EF-4308-B752-DF017685A6CF}" srcOrd="0" destOrd="0" presId="urn:microsoft.com/office/officeart/2005/8/layout/pyramid1"/>
    <dgm:cxn modelId="{816CFC5C-8B1B-4ED3-985E-8F90043A7A1B}" type="presParOf" srcId="{0B7066D8-FCA1-4EA3-ABAF-0360CBF49D68}" destId="{960608F0-0851-4DD3-877B-DB9B469C78C0}" srcOrd="1" destOrd="0" presId="urn:microsoft.com/office/officeart/2005/8/layout/pyramid1"/>
    <dgm:cxn modelId="{0B3F3E76-6A4A-408F-B38D-C03FF84B84C2}" type="presParOf" srcId="{7BA7E94E-850E-4CF7-BA69-A0F9269084FC}" destId="{513487C8-76C6-486E-9EB5-DD1451C25683}" srcOrd="7" destOrd="0" presId="urn:microsoft.com/office/officeart/2005/8/layout/pyramid1"/>
    <dgm:cxn modelId="{4041B1E8-328E-4AB7-8BAC-FF407A41E2DF}" type="presParOf" srcId="{513487C8-76C6-486E-9EB5-DD1451C25683}" destId="{478F30CB-F3D0-4948-9936-3B1F7AEA2D9A}" srcOrd="0" destOrd="0" presId="urn:microsoft.com/office/officeart/2005/8/layout/pyramid1"/>
    <dgm:cxn modelId="{3DD7C7EA-6E27-49DB-962E-3328D0E06E32}" type="presParOf" srcId="{513487C8-76C6-486E-9EB5-DD1451C25683}" destId="{0FF52DD0-6DF0-4487-9002-62705017A270}" srcOrd="1" destOrd="0" presId="urn:microsoft.com/office/officeart/2005/8/layout/pyramid1"/>
  </dgm:cxnLst>
  <dgm:bg>
    <a:noFill/>
  </dgm:bg>
  <dgm:whole>
    <a:ln>
      <a:solidFill>
        <a:schemeClr val="bg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8725F-6B6F-4591-98BF-CB4C10914C8C}">
      <dsp:nvSpPr>
        <dsp:cNvPr id="0" name=""/>
        <dsp:cNvSpPr/>
      </dsp:nvSpPr>
      <dsp:spPr>
        <a:xfrm>
          <a:off x="3531716" y="0"/>
          <a:ext cx="1009061" cy="776885"/>
        </a:xfrm>
        <a:prstGeom prst="trapezoid">
          <a:avLst>
            <a:gd name="adj" fmla="val 64943"/>
          </a:avLst>
        </a:prstGeom>
        <a:solidFill>
          <a:schemeClr val="bg1">
            <a:lumMod val="7500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baseline="0" dirty="0">
              <a:solidFill>
                <a:srgbClr val="FF0000"/>
              </a:solidFill>
            </a:rPr>
            <a:t>KROŠNJA</a:t>
          </a:r>
        </a:p>
      </dsp:txBody>
      <dsp:txXfrm>
        <a:off x="3531716" y="0"/>
        <a:ext cx="1009061" cy="776885"/>
      </dsp:txXfrm>
    </dsp:sp>
    <dsp:sp modelId="{A30778D2-5AD7-4641-A348-2C0BBEB1791E}">
      <dsp:nvSpPr>
        <dsp:cNvPr id="0" name=""/>
        <dsp:cNvSpPr/>
      </dsp:nvSpPr>
      <dsp:spPr>
        <a:xfrm>
          <a:off x="3027185" y="776885"/>
          <a:ext cx="2018123" cy="776885"/>
        </a:xfrm>
        <a:prstGeom prst="trapezoid">
          <a:avLst>
            <a:gd name="adj" fmla="val 649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baseline="0" dirty="0">
              <a:solidFill>
                <a:srgbClr val="FF0000"/>
              </a:solidFill>
            </a:rPr>
            <a:t>DEBLO</a:t>
          </a:r>
        </a:p>
      </dsp:txBody>
      <dsp:txXfrm>
        <a:off x="3380357" y="776885"/>
        <a:ext cx="1311780" cy="776885"/>
      </dsp:txXfrm>
    </dsp:sp>
    <dsp:sp modelId="{2C498840-05F1-41DC-8060-4E110201B85F}">
      <dsp:nvSpPr>
        <dsp:cNvPr id="0" name=""/>
        <dsp:cNvSpPr/>
      </dsp:nvSpPr>
      <dsp:spPr>
        <a:xfrm>
          <a:off x="2522654" y="1553770"/>
          <a:ext cx="3027185" cy="776885"/>
        </a:xfrm>
        <a:prstGeom prst="trapezoid">
          <a:avLst>
            <a:gd name="adj" fmla="val 649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baseline="0" dirty="0">
              <a:solidFill>
                <a:srgbClr val="FF0000"/>
              </a:solidFill>
            </a:rPr>
            <a:t>GOZDNA PODRAST</a:t>
          </a:r>
        </a:p>
      </dsp:txBody>
      <dsp:txXfrm>
        <a:off x="3052412" y="1553770"/>
        <a:ext cx="1967670" cy="776885"/>
      </dsp:txXfrm>
    </dsp:sp>
    <dsp:sp modelId="{E2270CC0-D9C0-4AB5-823A-963F53A5C798}">
      <dsp:nvSpPr>
        <dsp:cNvPr id="0" name=""/>
        <dsp:cNvSpPr/>
      </dsp:nvSpPr>
      <dsp:spPr>
        <a:xfrm>
          <a:off x="2018123" y="2330655"/>
          <a:ext cx="4036247" cy="776885"/>
        </a:xfrm>
        <a:prstGeom prst="trapezoid">
          <a:avLst>
            <a:gd name="adj" fmla="val 649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baseline="0" dirty="0">
              <a:solidFill>
                <a:srgbClr val="FF0000"/>
              </a:solidFill>
            </a:rPr>
            <a:t>ZELIŠČNA PODRAST</a:t>
          </a:r>
        </a:p>
      </dsp:txBody>
      <dsp:txXfrm>
        <a:off x="2724467" y="2330655"/>
        <a:ext cx="2623560" cy="776885"/>
      </dsp:txXfrm>
    </dsp:sp>
    <dsp:sp modelId="{02A9C6D8-5F70-4B87-9B43-AB04876BFC2F}">
      <dsp:nvSpPr>
        <dsp:cNvPr id="0" name=""/>
        <dsp:cNvSpPr/>
      </dsp:nvSpPr>
      <dsp:spPr>
        <a:xfrm>
          <a:off x="1513592" y="3107541"/>
          <a:ext cx="5045309" cy="776885"/>
        </a:xfrm>
        <a:prstGeom prst="trapezoid">
          <a:avLst>
            <a:gd name="adj" fmla="val 649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baseline="0" dirty="0">
              <a:solidFill>
                <a:srgbClr val="FF0000"/>
              </a:solidFill>
            </a:rPr>
            <a:t>LISTNI OPAD</a:t>
          </a:r>
        </a:p>
      </dsp:txBody>
      <dsp:txXfrm>
        <a:off x="2396521" y="3107541"/>
        <a:ext cx="3279451" cy="776885"/>
      </dsp:txXfrm>
    </dsp:sp>
    <dsp:sp modelId="{2FACE1D2-6270-4B09-B38F-88CE8BDA479F}">
      <dsp:nvSpPr>
        <dsp:cNvPr id="0" name=""/>
        <dsp:cNvSpPr/>
      </dsp:nvSpPr>
      <dsp:spPr>
        <a:xfrm>
          <a:off x="1009061" y="3884426"/>
          <a:ext cx="6054371" cy="776885"/>
        </a:xfrm>
        <a:prstGeom prst="trapezoid">
          <a:avLst>
            <a:gd name="adj" fmla="val 649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baseline="0" dirty="0">
              <a:solidFill>
                <a:srgbClr val="FF0000"/>
              </a:solidFill>
            </a:rPr>
            <a:t>HUMUS</a:t>
          </a:r>
        </a:p>
      </dsp:txBody>
      <dsp:txXfrm>
        <a:off x="2068576" y="3884426"/>
        <a:ext cx="3935341" cy="776885"/>
      </dsp:txXfrm>
    </dsp:sp>
    <dsp:sp modelId="{C935FA21-29EF-4308-B752-DF017685A6CF}">
      <dsp:nvSpPr>
        <dsp:cNvPr id="0" name=""/>
        <dsp:cNvSpPr/>
      </dsp:nvSpPr>
      <dsp:spPr>
        <a:xfrm>
          <a:off x="504530" y="4661311"/>
          <a:ext cx="7063433" cy="776885"/>
        </a:xfrm>
        <a:prstGeom prst="trapezoid">
          <a:avLst>
            <a:gd name="adj" fmla="val 649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baseline="0" dirty="0">
              <a:solidFill>
                <a:srgbClr val="FF0000"/>
              </a:solidFill>
            </a:rPr>
            <a:t>RUDNINSKO BOGATA PLAST</a:t>
          </a:r>
        </a:p>
      </dsp:txBody>
      <dsp:txXfrm>
        <a:off x="1740631" y="4661311"/>
        <a:ext cx="4591231" cy="776885"/>
      </dsp:txXfrm>
    </dsp:sp>
    <dsp:sp modelId="{478F30CB-F3D0-4948-9936-3B1F7AEA2D9A}">
      <dsp:nvSpPr>
        <dsp:cNvPr id="0" name=""/>
        <dsp:cNvSpPr/>
      </dsp:nvSpPr>
      <dsp:spPr>
        <a:xfrm>
          <a:off x="0" y="5438196"/>
          <a:ext cx="8072495" cy="776885"/>
        </a:xfrm>
        <a:prstGeom prst="trapezoid">
          <a:avLst>
            <a:gd name="adj" fmla="val 649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baseline="0" dirty="0">
              <a:solidFill>
                <a:srgbClr val="FF0000"/>
              </a:solidFill>
            </a:rPr>
            <a:t>MATIČNA KAMNINA</a:t>
          </a:r>
        </a:p>
      </dsp:txBody>
      <dsp:txXfrm>
        <a:off x="1412686" y="5438196"/>
        <a:ext cx="5247121" cy="776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176F362B-4178-443B-9E8A-1CCC81C6C1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23277E39-E818-4CA7-B6C4-E7D70E4D4C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4E7052-8E75-4A0C-87AD-D0B3624B05BC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51139DBF-2DD2-4FBC-882C-0CD7E264DE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324BF8E9-40CA-4400-9FE5-EC378B29A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DA2B1D89-13FB-447F-8936-371BB59BAE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6817CAD-584E-4058-A724-D9468C70F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53914E-11D5-4284-84C7-89CEE3B6AB5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C981EED0-32A1-43AF-A761-0783AB68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2C1F-EEE0-4B30-A1CD-BD6AB1556754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AD7C263D-2178-4599-B2FC-2BA45C2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7E38AFF5-183E-4AA6-AD09-4F0410A6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ED3BA-4F3A-455A-A7B0-8CA75502E4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6297146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F123F39E-0F15-46F0-8F85-4B56D669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45E1-089B-4AE1-B1CA-9203768C7F0D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739D18EE-F166-4AE3-82ED-C0DF3027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AEFC2E10-77F8-4B65-BE61-225FE819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A7102-B20C-46E4-95CC-54EFDDB720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6602380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23C4B7C2-16E5-4FCA-A836-62EB1357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9FF3-1641-467C-A876-88314AF86742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017388C1-68A1-4A62-B311-8E25D3D4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7CE3E493-2650-43AA-901A-7E3F205C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C46F4-8D20-4C25-B131-E8895DFA55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8807720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EA6BE28A-D1CA-4A0E-9598-90E00363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DAE7-F7BF-43AB-BC22-2335EF7CA531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D3D5C086-96B3-46E5-8B60-00B02588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497EE573-AC4E-4CF8-9660-3DC40BD6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96854-9D3B-4D47-8252-B6FDE19B56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7215118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6530CD0-B7BF-4D27-B6BA-DE750EC9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BE27-5ECA-4809-8656-57FEA9ED41A8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F3ACDCB-5D81-472E-8DDD-11754407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1DA9FB2-783F-4832-A83D-1DCCB905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4123-EAAA-4411-BCE6-CADBA073F4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3976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A0956F10-C228-4AB9-8030-CE68F119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31FB-2926-425B-B868-D553AA209C09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0293960B-B095-4793-9F57-E9FFDBA8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AF384517-5296-4F80-AD6E-2A534EF1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C8B1D-CD71-4A0F-90D5-0BA61A6116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0897051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E4025AE8-5C87-40EA-8C13-C7261B88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0C681-49F9-4437-B7CD-7392901E08EC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BF6301D8-29C6-46C6-8FF0-EEE2F7DA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11F03B0C-BD72-4356-AD65-5AC73AB6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D5517-9A53-4CCA-AF04-9C549951A0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7584979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035F4BB4-7932-4C3F-95BE-E19BF67F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45FA-1CEB-4659-9C16-B2AC2196112B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C569FBB8-7F86-4A12-B094-4A24066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C8023563-C936-4F8A-98AA-A7A4F377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AB4C2-A484-4F70-AD6E-61499319D3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240671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FCA09D4D-757F-458F-994F-06B511D0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14EB-95DF-4EE2-89C6-6A6DF52E4DE1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6A5F9FF9-537E-43D7-A8D3-23329D7B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70B7F52C-A97C-4B33-A9EB-3A714FD1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1D753-8116-4234-BFB3-F61F31944D9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5412156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45B8CEE3-DBBC-4986-BCEC-11003924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E24A9-E363-4A7D-95E2-1627660EABB3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8D1A6BF0-668F-4FCF-AE87-AB002196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E257A111-256F-41E6-980A-C0F6EF5B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07035-FEB0-4413-A97A-2D79916149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8758968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757C0ED3-18D0-4545-94E2-9CDB033A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59B66-8A1C-4E52-BB40-7512BDF01933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4B773D6F-56F6-4FB4-93ED-4B1FBB16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1E8172C0-F757-4C00-9B8B-165D037B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9BC35-0645-4336-A276-71698192AB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9690434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D8F96570-8A6A-43D8-BDE3-EB21F21F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7" name="Ograda besedila 12">
            <a:extLst>
              <a:ext uri="{FF2B5EF4-FFF2-40B4-BE49-F238E27FC236}">
                <a16:creationId xmlns:a16="http://schemas.microsoft.com/office/drawing/2014/main" id="{EB25AFF3-4CAB-4D11-8776-CE2A84B9E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5450EACD-4A6C-46AD-BDDE-B896CC11F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99E278-0D53-4AF5-9895-21E8954AEA64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7F1E15FF-680A-46A9-881B-50640CA14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69D04577-9C5C-49C8-9A8E-BC7C7035C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80B0"/>
                </a:solidFill>
              </a:defRPr>
            </a:lvl1pPr>
          </a:lstStyle>
          <a:p>
            <a:fld id="{9398297A-EE26-4D16-9198-96B2A4F3DEB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ACEB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ublic\Videos\Sample%20Videos\Wildlife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najdi.si/redirect/image.jsp?redirect=9ycDdCrsex9QlsKpkguvqZiXl8fJ4QE4awA7RhRGbpY%3D&amp;resulturl=Tod25wCLmE5Lyp%2FDR2wOBA8io7Wf3uVeRWcFSh6iAIX8xZzz5%2FnzOsgdWncNldcrO5oHuOLaQQgMPcEWJVd%2FqWXG8ZfM1N4ydtsD4hePRyDA6jhmiCyKdA%3D%3D&amp;refurl=Tod25wCLmE5Lyp%2FDR2wOBCGzbBcOWylIjo0zG28w9BAGmzlFdOc44GSyOo8ngUwiO423CyXm1n2O1hQf5vk7Ng%3D%3D&amp;q=gozdna+rovka&amp;contenttype=image/jpeg&amp;o=20&amp;previewParam=jahJpPDdaHwwIiDYYsgTOJUVOjJg60h3kqEzfHSte%2Bc%3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A53B5592-7468-4A13-9588-3B35A551833E}"/>
              </a:ext>
            </a:extLst>
          </p:cNvPr>
          <p:cNvSpPr/>
          <p:nvPr/>
        </p:nvSpPr>
        <p:spPr>
          <a:xfrm>
            <a:off x="0" y="500042"/>
            <a:ext cx="9144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b="1" dirty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Povezanost živih bitij v gozdu</a:t>
            </a:r>
            <a:endParaRPr lang="sl-SI" sz="6000" b="1" dirty="0">
              <a:ln/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B9B492F8-33DB-445C-B90C-5690AA3FD3A2}"/>
              </a:ext>
            </a:extLst>
          </p:cNvPr>
          <p:cNvSpPr/>
          <p:nvPr/>
        </p:nvSpPr>
        <p:spPr>
          <a:xfrm>
            <a:off x="1285852" y="2928934"/>
            <a:ext cx="6475107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l-SI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9" descr="C:\WINDOWS\Application Data\Microsoft\Media Catalog\Downloaded Clips\cl1\AN02563_.wmf">
            <a:extLst>
              <a:ext uri="{FF2B5EF4-FFF2-40B4-BE49-F238E27FC236}">
                <a16:creationId xmlns:a16="http://schemas.microsoft.com/office/drawing/2014/main" id="{21AB8AC6-900E-4411-AA3E-608C70862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6" y="1571612"/>
            <a:ext cx="993775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01F94C-7305-41CB-B498-DEF7CAEB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SLOJ DEBEL IN KROŠENJ</a:t>
            </a:r>
          </a:p>
        </p:txBody>
      </p:sp>
      <p:pic>
        <p:nvPicPr>
          <p:cNvPr id="4" name="Slika 3" descr="2CANP51B1CAY1IOA5CA6HYMMFCAHUECPUCA0OC99XCAQYVI63CA31IR7VCAJMW7G9CANPJ6NTCARNSZM5CAA43NF3CATKK81RCAPPNQQZCA9VFU7FCAEJHSR9CAX77EQDCAAERH1ZCA8Z2RJFCAF8F75MCA001JSI.jpg">
            <a:extLst>
              <a:ext uri="{FF2B5EF4-FFF2-40B4-BE49-F238E27FC236}">
                <a16:creationId xmlns:a16="http://schemas.microsoft.com/office/drawing/2014/main" id="{85516DAA-3697-40B1-B7D6-DDDC9ABCF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285875"/>
            <a:ext cx="289718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0CA5ORUIUCA4G0EBGCATPVH7DCAQJ88A0CAF4LOD5CA4W0ICGCAI7RZJNCAUS7T7ICAX1MRZ1CAC446WECA0IZB13CAOBEMRVCA4H259TCA7QM11QCATEPZ48CAKTLHZZCAXSJD7JCACZS1PNCAX7PFOWCAU1NRNG.jpg">
            <a:extLst>
              <a:ext uri="{FF2B5EF4-FFF2-40B4-BE49-F238E27FC236}">
                <a16:creationId xmlns:a16="http://schemas.microsoft.com/office/drawing/2014/main" id="{82455BC4-2C17-40F8-8DB4-2B485410C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357298"/>
            <a:ext cx="4882224" cy="3500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626D4D5-D03A-4BF4-8A41-01068B18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43500"/>
            <a:ext cx="392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>
                <a:solidFill>
                  <a:srgbClr val="FF0000"/>
                </a:solidFill>
              </a:rPr>
              <a:t>Vrbja listnica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F81F6C1-56A8-4358-93E8-ACA65B0F2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5786438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>
                <a:solidFill>
                  <a:srgbClr val="FF0000"/>
                </a:solidFill>
              </a:rPr>
              <a:t>Hrošči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3269E8-1D6F-4795-9DCC-9582BD5F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71480"/>
            <a:ext cx="7443815" cy="45005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V NARAVI NE LOČIMO POMEMBNIH IN NEPOMEMBNIH, ŠKODLJIVIH IN NEŠKODLJIVIH ORGANIZMOV. VSAK ORGANIZEM IMA SVOJE MESTO IN VLOGO V ŽIVLJENJSKI  ZDRUŽBI.</a:t>
            </a:r>
            <a:r>
              <a:rPr lang="sl-SI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br>
              <a:rPr lang="sl-SI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sl-SI" dirty="0"/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21AE09-8778-45E5-8224-5CAD803B7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20" y="285729"/>
            <a:ext cx="2786083" cy="11430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000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Viri in literatura:</a:t>
            </a:r>
            <a:br>
              <a:rPr lang="sl-SI" dirty="0">
                <a:latin typeface="Times New Roman" pitchFamily="18" charset="0"/>
                <a:cs typeface="Times New Roman" pitchFamily="18" charset="0"/>
              </a:rPr>
            </a:br>
            <a:r>
              <a:rPr lang="sl-SI" dirty="0">
                <a:latin typeface="Times New Roman" pitchFamily="18" charset="0"/>
                <a:cs typeface="Times New Roman" pitchFamily="18" charset="0"/>
              </a:rPr>
              <a:t> 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1676EE7-079F-4453-8966-CE87624A9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38" y="1143000"/>
            <a:ext cx="8143875" cy="3941763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Kolman, A. et. al. Učbenik za naravoslovje, 7. razred, 1. natis, Ljubljana, Rokus, 2006.</a:t>
            </a:r>
            <a:b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Zanini, G., Pisani svet Walta Disney, Čudoviti živalski svet, Ljubljana, Mladinska knjiga.</a:t>
            </a:r>
            <a:b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Pisni vir: zvezek za biologijo, </a:t>
            </a:r>
            <a:r>
              <a:rPr lang="sl-SI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Waldorfska</a:t>
            </a:r>
            <a: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šola, Ljubljana, 2010.</a:t>
            </a:r>
            <a:b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Glasbeni vir: Sweet people, Summer dream</a:t>
            </a:r>
            <a:b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Ograda vsebine 3" descr="23.8.2010 070.jpg">
            <a:extLst>
              <a:ext uri="{FF2B5EF4-FFF2-40B4-BE49-F238E27FC236}">
                <a16:creationId xmlns:a16="http://schemas.microsoft.com/office/drawing/2014/main" id="{EEF85BA6-3290-4DE8-8222-15863F0ED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14563"/>
            <a:ext cx="5476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grada vsebine 3" descr="23.8.2010 070.jpg">
            <a:extLst>
              <a:ext uri="{FF2B5EF4-FFF2-40B4-BE49-F238E27FC236}">
                <a16:creationId xmlns:a16="http://schemas.microsoft.com/office/drawing/2014/main" id="{EAB4B555-C6E8-4CFA-8032-FA8BB672C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43000"/>
            <a:ext cx="54768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grada vsebine 3" descr="23.8.2010 070.jpg">
            <a:extLst>
              <a:ext uri="{FF2B5EF4-FFF2-40B4-BE49-F238E27FC236}">
                <a16:creationId xmlns:a16="http://schemas.microsoft.com/office/drawing/2014/main" id="{E501C478-81F3-4E1C-9225-92611F83F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214688"/>
            <a:ext cx="54768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grada vsebine 3" descr="23.8.2010 070.jpg">
            <a:extLst>
              <a:ext uri="{FF2B5EF4-FFF2-40B4-BE49-F238E27FC236}">
                <a16:creationId xmlns:a16="http://schemas.microsoft.com/office/drawing/2014/main" id="{3B1D1F20-AC11-4221-8FA6-6EED31336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214813"/>
            <a:ext cx="5476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grada vsebine 3" descr="23.8.2010 070.jpg">
            <a:extLst>
              <a:ext uri="{FF2B5EF4-FFF2-40B4-BE49-F238E27FC236}">
                <a16:creationId xmlns:a16="http://schemas.microsoft.com/office/drawing/2014/main" id="{EFDE09D5-4C03-4FBB-AEFE-F3FE9D11C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072063"/>
            <a:ext cx="54768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F5DB9D5-6236-4B7C-975D-FDA909668386}"/>
              </a:ext>
            </a:extLst>
          </p:cNvPr>
          <p:cNvSpPr txBox="1"/>
          <p:nvPr/>
        </p:nvSpPr>
        <p:spPr>
          <a:xfrm>
            <a:off x="3000375" y="5143500"/>
            <a:ext cx="3929063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sl-SI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Film je vgrajen v program windovs7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A2499C-6567-43C7-BB84-8608DC56ADB3}"/>
              </a:ext>
            </a:extLst>
          </p:cNvPr>
          <p:cNvSpPr txBox="1"/>
          <p:nvPr/>
        </p:nvSpPr>
        <p:spPr>
          <a:xfrm>
            <a:off x="1785938" y="1785938"/>
            <a:ext cx="564356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+mn-cs"/>
              </a:rPr>
              <a:t>Hvala  za pozornost!</a:t>
            </a:r>
          </a:p>
        </p:txBody>
      </p:sp>
      <p:pic>
        <p:nvPicPr>
          <p:cNvPr id="11" name="Slika 10" descr="ICAZVWFTQCA0SPZ0WCA61F9FCCAT6XT2HCAPNIGP5CA1TMPMLCA5FOLAKCA43A3PGCA1NWQ3PCA0QC83KCAKOT20MCANVXA6GCAVF9B8WCAWXP2U0CAMEO7YRCA8V12LXCAVHYH0LCAWJGITSCAAUAAUMCANI91JE.jpg">
            <a:extLst>
              <a:ext uri="{FF2B5EF4-FFF2-40B4-BE49-F238E27FC236}">
                <a16:creationId xmlns:a16="http://schemas.microsoft.com/office/drawing/2014/main" id="{29986AAE-A4A3-4370-9E41-EE96B1E44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5720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 descr="ZCAPD3PNYCAUPRDDTCAOAWQPACANHXUDYCACU2DIOCA8MLLS6CAMHAC3OCANS1XBGCA9TXUEVCAIV2KRJCAWWGWR5CAONJD93CA88MWA2CAJ22UG9CAD6112NCALL8OT0CAFPQ2SVCA9RYONPCAUED841CA2FK6MV.jpg">
            <a:extLst>
              <a:ext uri="{FF2B5EF4-FFF2-40B4-BE49-F238E27FC236}">
                <a16:creationId xmlns:a16="http://schemas.microsoft.com/office/drawing/2014/main" id="{EFDCFF38-F832-4BC7-8D4E-D69097C11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2875"/>
            <a:ext cx="206216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 descr="7CAZF3DVTCAI01GY2CA37LGB7CAEI4XARCAFNIOGECA0TOSS1CACDASFFCA0VSER0CAV50EY8CA8YYERTCAL0GK8MCAC8GHPDCAR1BCYUCAIELVGZCASRM097CAYPOB7XCAH6UEU9CA20BZUJCAAS1J66CAQ3C1D9.jpg">
            <a:extLst>
              <a:ext uri="{FF2B5EF4-FFF2-40B4-BE49-F238E27FC236}">
                <a16:creationId xmlns:a16="http://schemas.microsoft.com/office/drawing/2014/main" id="{F596332A-BBCC-471A-ACB4-2DAF12EDE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14875"/>
            <a:ext cx="3071812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multimediaservlet.jpg">
            <a:extLst>
              <a:ext uri="{FF2B5EF4-FFF2-40B4-BE49-F238E27FC236}">
                <a16:creationId xmlns:a16="http://schemas.microsoft.com/office/drawing/2014/main" id="{4122A58A-7FBB-455B-BCAB-36DE27D11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235743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ildlife.wmv">
            <a:hlinkClick r:id="" action="ppaction://media"/>
            <a:extLst>
              <a:ext uri="{FF2B5EF4-FFF2-40B4-BE49-F238E27FC236}">
                <a16:creationId xmlns:a16="http://schemas.microsoft.com/office/drawing/2014/main" id="{1E038C61-4EDA-49BB-A21E-1903DF00A3D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71" y="857232"/>
            <a:ext cx="9121458" cy="5130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DADB5C-D7F1-4D41-B88D-1DCB1870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	PREHRANJEVALNA  VERIGA</a:t>
            </a:r>
          </a:p>
        </p:txBody>
      </p:sp>
      <p:pic>
        <p:nvPicPr>
          <p:cNvPr id="4" name="Ograda vsebine 3" descr="scan0001.jpg">
            <a:extLst>
              <a:ext uri="{FF2B5EF4-FFF2-40B4-BE49-F238E27FC236}">
                <a16:creationId xmlns:a16="http://schemas.microsoft.com/office/drawing/2014/main" id="{020E2284-DDF8-4C3C-B27D-322358BA75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t="1395" r="-618"/>
          <a:stretch>
            <a:fillRect/>
          </a:stretch>
        </p:blipFill>
        <p:spPr>
          <a:xfrm rot="21438592">
            <a:off x="387151" y="1408213"/>
            <a:ext cx="8363992" cy="4518597"/>
          </a:xfrm>
          <a:prstGeom prst="roundRect">
            <a:avLst>
              <a:gd name="adj" fmla="val 12388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CD zvok 7">
            <a:hlinkClick r:id="" action="ppaction://media"/>
            <a:extLst>
              <a:ext uri="{FF2B5EF4-FFF2-40B4-BE49-F238E27FC236}">
                <a16:creationId xmlns:a16="http://schemas.microsoft.com/office/drawing/2014/main" id="{1BE1F3A1-4C67-43FF-BF1F-94A3111329D1}"/>
              </a:ext>
            </a:extLst>
          </p:cNvPr>
          <p:cNvPicPr>
            <a:picLocks noRot="1" noChangeAspect="1"/>
          </p:cNvPicPr>
          <p:nvPr>
            <a:audioCd>
              <a:st track="1"/>
              <a:end track="15" time="264"/>
            </a:audioCd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71500"/>
            <a:ext cx="938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5000" numSld="13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909801-C96B-4BCB-83BC-CFEF2DBB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PLASTI  GOZDA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DF1A8546-80C8-4ABC-8733-6855B2918323}"/>
              </a:ext>
            </a:extLst>
          </p:cNvPr>
          <p:cNvGraphicFramePr/>
          <p:nvPr/>
        </p:nvGraphicFramePr>
        <p:xfrm>
          <a:off x="142844" y="357166"/>
          <a:ext cx="8072495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scan0004.jpg">
            <a:extLst>
              <a:ext uri="{FF2B5EF4-FFF2-40B4-BE49-F238E27FC236}">
                <a16:creationId xmlns:a16="http://schemas.microsoft.com/office/drawing/2014/main" id="{6B1ACDEA-C76C-4782-9C64-722A2EE35AE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3" y="571480"/>
            <a:ext cx="5429287" cy="6000792"/>
          </a:xfrm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51AF2D-A250-4999-9A00-ABA57E9F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GOZDNA  TLA</a:t>
            </a:r>
          </a:p>
        </p:txBody>
      </p:sp>
      <p:pic>
        <p:nvPicPr>
          <p:cNvPr id="1028" name="Picture 4" descr="C:\Documents and Settings\Urška\Local Settings\Temporary Internet Files\Content.IE5\PUOHKK7K\MP900433129[1].jpg">
            <a:extLst>
              <a:ext uri="{FF2B5EF4-FFF2-40B4-BE49-F238E27FC236}">
                <a16:creationId xmlns:a16="http://schemas.microsoft.com/office/drawing/2014/main" id="{3FB9FFE7-81D9-43E1-BB9A-26722289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14423"/>
            <a:ext cx="3130288" cy="468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966.jpg">
            <a:extLst>
              <a:ext uri="{FF2B5EF4-FFF2-40B4-BE49-F238E27FC236}">
                <a16:creationId xmlns:a16="http://schemas.microsoft.com/office/drawing/2014/main" id="{C87D1072-F8E8-4C62-846E-945E36BAC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14563"/>
            <a:ext cx="38354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5E9390F-70DD-447D-8E3F-A74ADEFAB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214938"/>
            <a:ext cx="2214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>
                <a:solidFill>
                  <a:srgbClr val="FF0000"/>
                </a:solidFill>
              </a:rPr>
              <a:t>Rožnati deževnik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D3CB564-93B7-4C35-AC5B-F7289D6F3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5857875"/>
            <a:ext cx="2071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>
                <a:solidFill>
                  <a:srgbClr val="FF0000"/>
                </a:solidFill>
              </a:rPr>
              <a:t>Mikroskop 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CD9D97-943A-4D94-AAB8-A8EA5D47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LISTNI OPAD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CC1A552-60E8-40ED-9CB6-D4DD8C703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sl-SI" altLang="sl-SI" sz="240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sl-SI" altLang="sl-SI" sz="240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sl-SI" altLang="sl-SI" sz="240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sl-SI" altLang="sl-SI" sz="240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sl-SI" altLang="sl-SI" sz="240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sl-SI" altLang="sl-SI" sz="240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sl-SI" altLang="sl-SI" sz="240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>
                <a:solidFill>
                  <a:srgbClr val="FF0000"/>
                </a:solidFill>
              </a:rPr>
              <a:t>Polž</a:t>
            </a:r>
          </a:p>
        </p:txBody>
      </p:sp>
      <p:pic>
        <p:nvPicPr>
          <p:cNvPr id="4" name="Slika 3" descr="multimediaservlet.jpg">
            <a:extLst>
              <a:ext uri="{FF2B5EF4-FFF2-40B4-BE49-F238E27FC236}">
                <a16:creationId xmlns:a16="http://schemas.microsoft.com/office/drawing/2014/main" id="{78E50FBF-A103-42EE-917B-72EFB89CF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43125"/>
            <a:ext cx="321468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aservlet.jpg">
            <a:extLst>
              <a:ext uri="{FF2B5EF4-FFF2-40B4-BE49-F238E27FC236}">
                <a16:creationId xmlns:a16="http://schemas.microsoft.com/office/drawing/2014/main" id="{76CE747C-3D00-48C7-A5C7-EECDD8B6A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28750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28B03D9-A59B-4290-A562-C34CF52FA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40005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>
                <a:solidFill>
                  <a:srgbClr val="FF0000"/>
                </a:solidFill>
              </a:rPr>
              <a:t>Listni opad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ZCAHW0EUICA0T3EUGCA133N3KCANO6TZECAIULYQ7CAHVZIM9CAMCFGENCA5RWAI8CATGP7GICA2V96SZCAD2KVQNCALC53YHCAJTTGGBCAMUKQPZCAD4JBJPCAW5K68ICAW7NB9ECA3A29L2CA1OTAPACAJ1EM6O.jpg">
            <a:extLst>
              <a:ext uri="{FF2B5EF4-FFF2-40B4-BE49-F238E27FC236}">
                <a16:creationId xmlns:a16="http://schemas.microsoft.com/office/drawing/2014/main" id="{73B4F3EE-7DD0-46E2-9E17-5501CBB49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8" y="1428736"/>
            <a:ext cx="4463585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etruščanska rovka">
            <a:hlinkClick r:id="rId4"/>
            <a:extLst>
              <a:ext uri="{FF2B5EF4-FFF2-40B4-BE49-F238E27FC236}">
                <a16:creationId xmlns:a16="http://schemas.microsoft.com/office/drawing/2014/main" id="{9E9951F2-EFB0-4D34-91AA-593436857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018088"/>
            <a:ext cx="264318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660149C-04F5-4B8C-9749-A80B4E3C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ZELIŠČNA  PODRAST</a:t>
            </a:r>
          </a:p>
        </p:txBody>
      </p:sp>
      <p:sp>
        <p:nvSpPr>
          <p:cNvPr id="10245" name="Ograda vsebine 2">
            <a:extLst>
              <a:ext uri="{FF2B5EF4-FFF2-40B4-BE49-F238E27FC236}">
                <a16:creationId xmlns:a16="http://schemas.microsoft.com/office/drawing/2014/main" id="{36749872-DA50-4275-99B9-1AD9755EA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43063"/>
            <a:ext cx="8229600" cy="47085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</a:t>
            </a:r>
          </a:p>
        </p:txBody>
      </p:sp>
      <p:pic>
        <p:nvPicPr>
          <p:cNvPr id="4" name="Slika 3" descr="4CA45XRWMCA7EIJO0CALQ47U9CAZ253RUCA1SBUMUCAKBA9YACARAB6MSCA12RVG0CATFM3JRCAHMLH7NCA3ELXJPCA1ZP7IYCAPJKHOWCAR6L0H7CAZBPANACAD5Z1NDCAC5PXE2CALT91KRCACBSMLLCAYWZILG.jpg">
            <a:extLst>
              <a:ext uri="{FF2B5EF4-FFF2-40B4-BE49-F238E27FC236}">
                <a16:creationId xmlns:a16="http://schemas.microsoft.com/office/drawing/2014/main" id="{6B74481F-27CA-430E-AF1E-5350CDDE2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3" y="3643315"/>
            <a:ext cx="4524400" cy="300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mikorizne glive.jpg">
            <a:extLst>
              <a:ext uri="{FF2B5EF4-FFF2-40B4-BE49-F238E27FC236}">
                <a16:creationId xmlns:a16="http://schemas.microsoft.com/office/drawing/2014/main" id="{44863F0C-685F-46AF-A8F5-4C7C663755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7" y="1404179"/>
            <a:ext cx="2857520" cy="1910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68D611C-E5A8-48EA-865C-7820B3B74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3357563"/>
            <a:ext cx="3071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>
                <a:solidFill>
                  <a:srgbClr val="FF0000"/>
                </a:solidFill>
              </a:rPr>
              <a:t>Mikorizna gliva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86C1E1C-F39F-489B-BD2B-14744FD6B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6488113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>
                <a:solidFill>
                  <a:srgbClr val="FF0000"/>
                </a:solidFill>
              </a:rPr>
              <a:t>Gliva(goba)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53A4B71-030D-4A64-8981-72C645C53FEC}"/>
              </a:ext>
            </a:extLst>
          </p:cNvPr>
          <p:cNvSpPr txBox="1"/>
          <p:nvPr/>
        </p:nvSpPr>
        <p:spPr>
          <a:xfrm>
            <a:off x="1714500" y="5786438"/>
            <a:ext cx="14287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Gozdna rovka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A97D34-32B4-4646-BDF6-7DF93A27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GOZDNA  PODRAST</a:t>
            </a:r>
          </a:p>
        </p:txBody>
      </p:sp>
      <p:pic>
        <p:nvPicPr>
          <p:cNvPr id="4" name="Slika 3" descr="9CAGLA89DCA7CT3NMCABXRXXVCAATAFF2CAMZC492CA582CW6CAKWC9ZNCAR0C8R2CA1Z6VGVCABXLO1MCAUP4PQNCAB4M64DCA57FNHOCAIACNF0CA40TO9VCA6KT14DCA5S2MFFCAW0B0XHCAYJ3ODYCA8LQXA8.jpg">
            <a:extLst>
              <a:ext uri="{FF2B5EF4-FFF2-40B4-BE49-F238E27FC236}">
                <a16:creationId xmlns:a16="http://schemas.microsoft.com/office/drawing/2014/main" id="{59929FC5-BFB6-4E3A-B82F-CB469F000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428875"/>
            <a:ext cx="2214562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multimediaservlet.gif">
            <a:extLst>
              <a:ext uri="{FF2B5EF4-FFF2-40B4-BE49-F238E27FC236}">
                <a16:creationId xmlns:a16="http://schemas.microsoft.com/office/drawing/2014/main" id="{EA441B20-5911-494E-98EB-4234A70FF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8575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QCA329DZ3CAR2M3RBCAX3681KCAP4M2K2CA8C7MQ6CAQMS996CAXKN7MICA4IVUOXCA6PQ4G8CAUMNF4ZCA0KQGIFCAN5EN3ECAAGPVF6CANAX5Y7CALSLCV2CA4VTISBCA6QOQ9ZCA4GB0MMCAHZDR76CAKKKFIG.jpg">
            <a:extLst>
              <a:ext uri="{FF2B5EF4-FFF2-40B4-BE49-F238E27FC236}">
                <a16:creationId xmlns:a16="http://schemas.microsoft.com/office/drawing/2014/main" id="{38B6A6C3-8427-4535-BC9F-BC26BB254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57313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SCAOQ735BCA4Z5ICKCAS1T4B4CAZKZ5RHCAOT3EIBCACQ3JCNCANPSYABCAUHB9KXCA27NKD5CA3HHU3PCAB972K0CALJDWJ9CAWQS388CAY9BLEPCAS8RPGKCAQ7U9SFCAXA4V3VCAQYQ4G6CA7WJVCFCAT2MLVG.jpg">
            <a:extLst>
              <a:ext uri="{FF2B5EF4-FFF2-40B4-BE49-F238E27FC236}">
                <a16:creationId xmlns:a16="http://schemas.microsoft.com/office/drawing/2014/main" id="{ED609D0C-5C38-4B1B-9F09-2895FA032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43313"/>
            <a:ext cx="2428875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83DC3EA-9443-4F98-B3F0-C756D632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143250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>
                <a:solidFill>
                  <a:srgbClr val="FF0000"/>
                </a:solidFill>
              </a:rPr>
              <a:t>Bršljan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D317110-BDDE-485F-BB73-0827AC43E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378618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>
                <a:solidFill>
                  <a:srgbClr val="FF0000"/>
                </a:solidFill>
              </a:rPr>
              <a:t>Metulj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1BC623D-1B20-49C6-8F41-52058AE7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357813"/>
            <a:ext cx="221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>
                <a:solidFill>
                  <a:srgbClr val="FF0000"/>
                </a:solidFill>
              </a:rPr>
              <a:t>Gosenica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D32F836B-55BD-4D19-8E76-DEA2AB62C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585787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>
                <a:solidFill>
                  <a:srgbClr val="FF0000"/>
                </a:solidFill>
              </a:rPr>
              <a:t>Srobot</a:t>
            </a:r>
          </a:p>
        </p:txBody>
      </p:sp>
      <p:pic>
        <p:nvPicPr>
          <p:cNvPr id="15" name="Slika 14" descr="PCAMH8F6CCAVYRCE1CAC551A2CAVMWU4UCAGOXBYXCA6FYGAACA512KX4CAGLRS0TCAAX0AV1CAT1S401CA3D9S28CAGJWE7DCA93SN8TCADPFXFMCA9ZHAL1CA2V57LZCAEH8OQJCA3J6M8KCAHFS8B5CAE033LL.jpg">
            <a:extLst>
              <a:ext uri="{FF2B5EF4-FFF2-40B4-BE49-F238E27FC236}">
                <a16:creationId xmlns:a16="http://schemas.microsoft.com/office/drawing/2014/main" id="{7A9AF05C-64FF-401D-8456-E47667B17F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857625"/>
            <a:ext cx="18573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B203F6E3-BF7F-4B3F-BEB1-8824718E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6429375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>
                <a:solidFill>
                  <a:srgbClr val="FF0000"/>
                </a:solidFill>
              </a:rPr>
              <a:t>Pajek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3.2|2|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2|1.3|0.9|4.5|1.2|1.1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|1.2|1.2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7|3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1|37.5|2.7|36.1|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|33.8|12.9|0.9|0.9|20.6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4.8|3.1|1.3|1.4|1.9|4.5|1.2|11|1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6.7|45|2.8|2.1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Po meri 2">
      <a:dk1>
        <a:srgbClr val="0000FF"/>
      </a:dk1>
      <a:lt1>
        <a:srgbClr val="00B0F0"/>
      </a:lt1>
      <a:dk2>
        <a:srgbClr val="00FFFF"/>
      </a:dk2>
      <a:lt2>
        <a:srgbClr val="1648D4"/>
      </a:lt2>
      <a:accent1>
        <a:srgbClr val="0000FF"/>
      </a:accent1>
      <a:accent2>
        <a:srgbClr val="00FFFF"/>
      </a:accent2>
      <a:accent3>
        <a:srgbClr val="00B0F0"/>
      </a:accent3>
      <a:accent4>
        <a:srgbClr val="6585CF"/>
      </a:accent4>
      <a:accent5>
        <a:srgbClr val="7E6BC9"/>
      </a:accent5>
      <a:accent6>
        <a:srgbClr val="1648D4"/>
      </a:accent6>
      <a:hlink>
        <a:srgbClr val="00FFFF"/>
      </a:hlink>
      <a:folHlink>
        <a:srgbClr val="0070C0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(4:3)</PresentationFormat>
  <Paragraphs>44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Book Antiqua</vt:lpstr>
      <vt:lpstr>Bradley Hand ITC</vt:lpstr>
      <vt:lpstr>Calibri</vt:lpstr>
      <vt:lpstr>Lucida Sans</vt:lpstr>
      <vt:lpstr>Times New Roman</vt:lpstr>
      <vt:lpstr>Wingdings</vt:lpstr>
      <vt:lpstr>Wingdings 2</vt:lpstr>
      <vt:lpstr>Wingdings 3</vt:lpstr>
      <vt:lpstr>Tema1</vt:lpstr>
      <vt:lpstr>PowerPoint Presentation</vt:lpstr>
      <vt:lpstr>PowerPoint Presentation</vt:lpstr>
      <vt:lpstr> PREHRANJEVALNA  VERIGA</vt:lpstr>
      <vt:lpstr>PLASTI  GOZDA</vt:lpstr>
      <vt:lpstr>PowerPoint Presentation</vt:lpstr>
      <vt:lpstr>GOZDNA  TLA</vt:lpstr>
      <vt:lpstr>LISTNI OPAD</vt:lpstr>
      <vt:lpstr>ZELIŠČNA  PODRAST</vt:lpstr>
      <vt:lpstr>GOZDNA  PODRAST</vt:lpstr>
      <vt:lpstr>SLOJ DEBEL IN KROŠENJ</vt:lpstr>
      <vt:lpstr>V NARAVI NE LOČIMO POMEMBNIH IN NEPOMEMBNIH, ŠKODLJIVIH IN NEŠKODLJIVIH ORGANIZMOV. VSAK ORGANIZEM IMA SVOJE MESTO IN VLOGO V ŽIVLJENJSKI  ZDRUŽBI.  </vt:lpstr>
      <vt:lpstr> Viri in literatura: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2019-05-30T09:34:41Z</dcterms:created>
  <dcterms:modified xsi:type="dcterms:W3CDTF">2019-05-30T09:34:41Z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