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1C7BA975-0C8F-409C-9318-161856351A94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F6C79214-122B-4B06-B4CF-05E82189656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24" name="Freeform 4">
              <a:extLst>
                <a:ext uri="{FF2B5EF4-FFF2-40B4-BE49-F238E27FC236}">
                  <a16:creationId xmlns:a16="http://schemas.microsoft.com/office/drawing/2014/main" id="{4B803444-140A-4A4A-83CD-983EBAE632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25" name="Freeform 5">
              <a:extLst>
                <a:ext uri="{FF2B5EF4-FFF2-40B4-BE49-F238E27FC236}">
                  <a16:creationId xmlns:a16="http://schemas.microsoft.com/office/drawing/2014/main" id="{C1F00801-ADC4-415D-B1FB-C78C1215A4B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26" name="Freeform 6">
              <a:extLst>
                <a:ext uri="{FF2B5EF4-FFF2-40B4-BE49-F238E27FC236}">
                  <a16:creationId xmlns:a16="http://schemas.microsoft.com/office/drawing/2014/main" id="{11F194F2-5BBE-4EDE-8754-27C93F3BA5F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27" name="Freeform 7">
              <a:extLst>
                <a:ext uri="{FF2B5EF4-FFF2-40B4-BE49-F238E27FC236}">
                  <a16:creationId xmlns:a16="http://schemas.microsoft.com/office/drawing/2014/main" id="{201155BF-353E-4DD3-B909-C835C358462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28" name="Freeform 8">
              <a:extLst>
                <a:ext uri="{FF2B5EF4-FFF2-40B4-BE49-F238E27FC236}">
                  <a16:creationId xmlns:a16="http://schemas.microsoft.com/office/drawing/2014/main" id="{20A9ED95-0BD8-43F2-A105-5D367A1A67B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129" name="Rectangle 9">
            <a:extLst>
              <a:ext uri="{FF2B5EF4-FFF2-40B4-BE49-F238E27FC236}">
                <a16:creationId xmlns:a16="http://schemas.microsoft.com/office/drawing/2014/main" id="{9BB97997-2009-4339-83FC-4D91A2B521C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FD4003D-41C2-4843-9B1E-55B8EB0CC0D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562DD0F-835D-4D94-A3BE-93233F37F5A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B45A91BE-D3D5-4C73-B64E-5E0A40EB66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A4585892-68D0-4866-BD7C-EE909B21FA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84CC15-0752-4D37-818B-E8366249D45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36D7-8441-4483-85F4-E5D0B3DC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E0D86-8C50-416A-91CE-3EFC0053A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ABCC9-341F-4B15-8AA1-0BA97E27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0DC06-CB73-423F-A039-5219E80C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AE2FD-F010-47EA-99D7-7786BB9F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3BAE4-A7A0-425D-AE5A-CDC3F74EE9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637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434E34-6025-4F66-B093-C0A184CD4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CA8C5-D39A-41D5-9C2B-C88B40522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C7404-D1F2-40BE-AB8F-D94A0E29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F006A-5A8D-4500-9C5C-9339E368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1F336-443C-4E8E-B314-342BA7B9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F7F02-8A8C-4029-BF28-522D865002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568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EABF-6EC0-413C-A7A6-12A38399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C450C-F04E-4F08-B813-A8D6F74CEA0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C1E18-F1DC-4C4F-8683-EDBDCAEF6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41C94-32D6-48AF-9168-C68DECE5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DAD32-D5F8-481E-92BB-DDA25B63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700B6-DA5E-452B-9ED2-B4EC5EE7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DED3B64-D92A-4110-84E1-87DDCE7F47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013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F18D-4E9F-425D-95E8-332636BC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357C-875E-4F58-95EC-A92D1F19D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65855-D66D-4A4E-8B55-09954D122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73096-78B3-4A48-8B55-4CAEBD6B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FD6DA-B843-4F1B-B4BC-96E2F111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B2848-4358-4D20-8A35-19CB1528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B086F90A-29AF-4A6F-B15F-7E795EFD49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4818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51A6-954A-4B0F-9E09-FA22D2BCE69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1A8F-5C9D-40D1-98F0-BC55201399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8577-30E5-494F-B2EA-EDD1EF97D7D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EFBF5-8B2D-47CA-8394-FB57ECE9923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9CCBE-A1BF-4BF2-83CA-CBC84356F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780DCF-34EA-4D54-8857-265B4556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4AAAA-0DF8-4242-9A89-38B4E1F7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67A50-D265-449B-B3D3-A2E6AC7F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E9BD2F9-A220-46FC-9976-352BF082EF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71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3F9-6BDD-496B-BACB-5939066A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5D780-7C03-404E-9173-5F0805DD5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99C21-6E82-4ECB-A292-AB1A7D7C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CCA3E-171F-45CF-A847-1EE7D477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2BD4E-1DD2-4663-9EC9-801AA650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33C94-AC02-4EEE-B544-BDE909EEF1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372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9BE1-C02C-4365-BD3D-D81E882C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BA36-1B14-452A-9970-8ED1910AD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50BE-F6E4-4A06-9074-F44F3D6E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EED80-9FD1-49BB-8089-37C160B3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587AA-EE95-4A8B-9441-19DC535B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0F52F-00EB-4F90-867C-8A4495FCF6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88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EAB8-CA22-4D36-898B-311BD092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B5C43-1BC6-47A7-BCEC-137DBC500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7F06D-91ED-4657-B693-0C9D04DAB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7CB4-B864-4DC8-BD87-BBE7C82E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74FE-489E-4490-8796-775D2B8C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FC183-96B2-4F46-9E41-68A73395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24419-BBFE-4FF3-A646-2E1D7B8F4A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052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708A-9012-43FE-B037-04F8F33C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0AFD1-FBA7-4BAF-B877-26208F2F1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90777-E810-452E-B4D3-EA1BE74CE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4268F-6A24-4A19-8242-82A616348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F2F37-CA94-48E7-A15C-60F1BE1E1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43445-1A73-4944-BCAE-AA04CDE1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D781AD-8117-41EF-81AE-D874D042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6BA5D-DEF7-49ED-A44F-52CD125E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CC725-627B-48D8-8CE4-45C37B5250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295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E9CD4-01D1-49C3-99B7-2CDFB100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74CD3-AA6B-4378-B394-04362625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57403-3200-4563-BCDB-1E8F04D2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FFB5B-E863-4255-B98A-066BF16D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264C2-4673-4958-A64E-DE1963AABF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45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C61E69-890D-40DE-B069-769AF79A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3B9E8-62FC-422E-8EB8-03079345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8845-04A0-43F0-AFA2-50B13B40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B28A7-4B0F-4E33-BA5F-37086E62E4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196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4823-624A-4DA5-AE66-DF99D5FC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44B2B-3C69-438E-8EC8-E9C827AC8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342EE-8CF2-4862-A71C-521E803DC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F2188-AA79-49D5-A532-85075491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F9FE8-DF96-4EA0-A469-4E3CB244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1AAC5-298E-4823-B4B8-91BC069C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2282B-346A-42CC-AE25-27F7D87505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442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9759-6244-4379-990E-C54C249E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197F5-F383-41C9-B45E-725B8CAEC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8A142-1768-4FF3-97B1-2B523EC64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1BBDA-9A5D-4EBD-B823-B46EC19F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C52A4-BC8E-4EB4-99A9-72A47789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2C75F-EBAF-4E7F-BF2A-30A3810D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677DC-824F-431C-980F-A37C5BBEFC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669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0AC19E8E-C061-4DD6-BF0F-67B5AB235DD2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414BBB0E-DE7B-4E81-BFB5-EBC33452876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36950A9C-C2A7-4A9B-8457-6D0B1D2229A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8F6AFB16-6170-4416-BDBA-17D3B9A510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D944F2DC-8C91-49FD-A45D-2D49E731CCF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03" name="Freeform 7">
              <a:extLst>
                <a:ext uri="{FF2B5EF4-FFF2-40B4-BE49-F238E27FC236}">
                  <a16:creationId xmlns:a16="http://schemas.microsoft.com/office/drawing/2014/main" id="{8E211581-7563-42FA-B6FD-DEF8E4EF4A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04" name="Freeform 8">
              <a:extLst>
                <a:ext uri="{FF2B5EF4-FFF2-40B4-BE49-F238E27FC236}">
                  <a16:creationId xmlns:a16="http://schemas.microsoft.com/office/drawing/2014/main" id="{F707E2E9-1CBF-43C6-B068-694C6FD25BB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05" name="Freeform 9">
              <a:extLst>
                <a:ext uri="{FF2B5EF4-FFF2-40B4-BE49-F238E27FC236}">
                  <a16:creationId xmlns:a16="http://schemas.microsoft.com/office/drawing/2014/main" id="{C781E13E-1C8A-4DBB-900B-16C8E204945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06" name="Freeform 10">
              <a:extLst>
                <a:ext uri="{FF2B5EF4-FFF2-40B4-BE49-F238E27FC236}">
                  <a16:creationId xmlns:a16="http://schemas.microsoft.com/office/drawing/2014/main" id="{FCE78307-18A6-49BF-928A-A7F3CE7C721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107" name="Rectangle 11">
            <a:extLst>
              <a:ext uri="{FF2B5EF4-FFF2-40B4-BE49-F238E27FC236}">
                <a16:creationId xmlns:a16="http://schemas.microsoft.com/office/drawing/2014/main" id="{730DF5B2-2258-4264-8544-275334D4DD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17638F5F-30B0-447A-AAFD-0BB2391893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F8A4AAE6-03CF-4345-9A20-40DCD0BEB0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1F1C430-7163-41F5-A1AA-043A4C0051C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E37E6565-307F-42CC-8754-30D9D7C0AAB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AA354721-806C-4F5B-A3CC-49A0C3C9B7D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A65A54A-4FEA-432D-9F5C-2048096480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72400" cy="1736725"/>
          </a:xfrm>
        </p:spPr>
        <p:txBody>
          <a:bodyPr/>
          <a:lstStyle/>
          <a:p>
            <a:r>
              <a:rPr lang="sl-SI" altLang="sl-SI"/>
              <a:t>      PRAGOZD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C8E4F1E-D9B8-4718-A774-496A8426A5E6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916113"/>
            <a:ext cx="6781800" cy="43926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BE3FA918-367C-4F80-A5C0-CBE13CBE24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Nastanek pragozdov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F7066D9-3FF2-4B42-A023-6EBBDA1FF809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Nastal brez človeškega vpliva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Nastal zaradi delovanja narave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Star okoli 10 000 let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Nastal konec ledene dobe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14. september dan pragozdov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9F96A053-A582-4B71-A0DC-E1335CE277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060575"/>
            <a:ext cx="3644900" cy="38893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720FCAE8-D0FA-421D-8B48-1A81987D0CB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Deževni gozd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9F313D86-C51A-4186-BE5A-4BC43B2BCE8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222" name="Rectangle 6">
            <a:extLst>
              <a:ext uri="{FF2B5EF4-FFF2-40B4-BE49-F238E27FC236}">
                <a16:creationId xmlns:a16="http://schemas.microsoft.com/office/drawing/2014/main" id="{4D4E334F-5D91-46B9-9AD9-3DBEB7CDA8CB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Značilna gosta,visoka listna    “streha”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Zavzema velike površine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Prilagojeni topli klimi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Leta 1950 pokrivali 16 -17 milijonov kilometrov2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CD78D1C-84D9-4A16-B086-B14E014E98F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Kočevski pragozd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8B683F4-7E2B-42C9-9912-680CACD2844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268413"/>
            <a:ext cx="6049963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Na Kočevskem so  štirje pragozdovi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Drevesa v pragozdu lahko dosežejo izjemno velikost in tudi starost, nekatera več kot 500 let.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 Lesna odeja je v pragozdu 2 do 3x debelejša kot v okoliškem gozdu. </a:t>
            </a:r>
          </a:p>
          <a:p>
            <a:pPr>
              <a:lnSpc>
                <a:spcPct val="90000"/>
              </a:lnSpc>
            </a:pPr>
            <a:r>
              <a:rPr lang="sl-SI" altLang="sl-SI" sz="2400"/>
              <a:t> Življenje je povezano v trd in zdrav sistem. </a:t>
            </a:r>
            <a:br>
              <a:rPr lang="sl-SI" altLang="sl-SI" sz="2400"/>
            </a:b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Jelka, imenovana Kraljica Roga, ki je z višino 51 metrov ena najmogočnejših jelk pri nas. </a:t>
            </a:r>
          </a:p>
        </p:txBody>
      </p:sp>
      <p:pic>
        <p:nvPicPr>
          <p:cNvPr id="17413" name="Picture 5" descr="kraljica_roga_01_562">
            <a:extLst>
              <a:ext uri="{FF2B5EF4-FFF2-40B4-BE49-F238E27FC236}">
                <a16:creationId xmlns:a16="http://schemas.microsoft.com/office/drawing/2014/main" id="{63EE0428-D3E4-41F0-BAB1-01BAD3F7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44675"/>
            <a:ext cx="2843212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EEDCB9E-E602-4028-89CB-078D730F95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7A056E-0A50-44D0-939E-F576D96EF7A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8437" name="Picture 5" descr="foto_22">
            <a:extLst>
              <a:ext uri="{FF2B5EF4-FFF2-40B4-BE49-F238E27FC236}">
                <a16:creationId xmlns:a16="http://schemas.microsoft.com/office/drawing/2014/main" id="{9B7767C3-FBFF-4760-9C81-92CED6AA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8882769-F6FE-452F-9A10-8352C9458C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Kočevski pragozd -živali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C5EA06B-FAB2-4D5D-A400-2606B726DD3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Prilagojeni so: -vsak pajek, pršice, zalubniki, deževniki rovke in številne vrste gliv.</a:t>
            </a:r>
          </a:p>
          <a:p>
            <a:r>
              <a:rPr lang="sl-SI" altLang="sl-SI"/>
              <a:t>pravi dom za vse ptice, sinice, uharice, za polha, risa, medveda ...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>
            <a:extLst>
              <a:ext uri="{FF2B5EF4-FFF2-40B4-BE49-F238E27FC236}">
                <a16:creationId xmlns:a16="http://schemas.microsoft.com/office/drawing/2014/main" id="{A72F7A18-3AD7-463A-B578-0C88458650EC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/>
              <a:t> Kočevski pragozd -živali</a:t>
            </a:r>
          </a:p>
        </p:txBody>
      </p:sp>
      <p:pic>
        <p:nvPicPr>
          <p:cNvPr id="11280" name="Picture 16">
            <a:extLst>
              <a:ext uri="{FF2B5EF4-FFF2-40B4-BE49-F238E27FC236}">
                <a16:creationId xmlns:a16="http://schemas.microsoft.com/office/drawing/2014/main" id="{0AC1BC5C-DA67-4F7E-A173-14C3F60670C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281" name="Picture 17">
            <a:extLst>
              <a:ext uri="{FF2B5EF4-FFF2-40B4-BE49-F238E27FC236}">
                <a16:creationId xmlns:a16="http://schemas.microsoft.com/office/drawing/2014/main" id="{671E2720-2531-42A7-B191-15943E959E7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282" name="Picture 18">
            <a:extLst>
              <a:ext uri="{FF2B5EF4-FFF2-40B4-BE49-F238E27FC236}">
                <a16:creationId xmlns:a16="http://schemas.microsoft.com/office/drawing/2014/main" id="{6CA96641-C134-4409-8A48-82CE5E1700A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283" name="Picture 19">
            <a:extLst>
              <a:ext uri="{FF2B5EF4-FFF2-40B4-BE49-F238E27FC236}">
                <a16:creationId xmlns:a16="http://schemas.microsoft.com/office/drawing/2014/main" id="{5A75DAE6-ECCD-4133-AD2B-AADC39CC847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3A46032-EF4A-4D3F-B739-21B4A3F1E1D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Pomen pragozdov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B7C1A5B-FF6F-455C-BC24-1BC0859C9FD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Proizvajanje kisika</a:t>
            </a:r>
          </a:p>
          <a:p>
            <a:r>
              <a:rPr lang="sl-SI" altLang="sl-SI"/>
              <a:t>Ohranjanje redkih živali v Sloveniji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3D599FA-C8F1-4D9A-B10E-8A2AF524ED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Ohranimo pragozdove!!!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EADD689-8D95-479D-8BB5-64296680526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Ne izsekavajmo gozdov (pametna uporaba papirja, nepretiravano kurjenje)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sti stekla">
  <a:themeElements>
    <a:clrScheme name="Plasti ste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Plasti stekla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169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Wingdings</vt:lpstr>
      <vt:lpstr>Plasti stekla</vt:lpstr>
      <vt:lpstr>      PRAGOZD</vt:lpstr>
      <vt:lpstr>   Nastanek pragozdov</vt:lpstr>
      <vt:lpstr>      Deževni gozd</vt:lpstr>
      <vt:lpstr> Kočevski pragozd </vt:lpstr>
      <vt:lpstr>PowerPoint Presentation</vt:lpstr>
      <vt:lpstr>Kočevski pragozd -živali</vt:lpstr>
      <vt:lpstr> Kočevski pragozd -živali</vt:lpstr>
      <vt:lpstr>Pomen pragozdov</vt:lpstr>
      <vt:lpstr>Ohranimo pragozdove!!!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2019-05-30T09:34:43Z</dcterms:created>
  <dcterms:modified xsi:type="dcterms:W3CDTF">2019-05-30T09:34:43Z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