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0" r:id="rId6"/>
    <p:sldId id="257" r:id="rId7"/>
    <p:sldId id="258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45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B235-9B31-48A0-9091-69A883E12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FBC81-0419-4DE3-9293-02F71EEB7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BF408-955E-4A43-8726-FF942605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CC917-5791-41B4-BCEA-3ECB51D9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DB09-D49B-4028-A4CF-29244A94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FD8A5-3916-49BA-8536-7FB761D3707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3817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277C-72ED-43C9-A5E4-228C964F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DC737-329F-4A17-86BF-8A7ACE3F0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D250E-FCCA-4E1C-ACE2-EEEE86A5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1500A-644B-4FA8-94B8-28EEC1CF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0218A-74BC-4435-89B7-63264FC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580E-200F-4269-B171-D3F29C3BB21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0273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794F4-C105-4843-B53F-0DF272B3C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5F8E6-12A8-494B-90D7-AA165FB40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E76A1-9564-40CB-9011-6CC26D78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9DC7B-9663-471D-B409-2671AE1D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CDE4E-060E-4BEF-BA77-E890B719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2BC70-3BFF-4359-8DFB-50A5014B762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518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F752-2398-4D84-853E-D47A94FC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3FEB8-3D44-4856-A30F-AFEA46479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2FC04-34FB-4493-8D5E-27CC8555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F60D4-9EDC-468E-9B61-117AE636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4A0C6-092F-47E0-A537-88FADC6A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11B0-7A50-472C-B5A7-B845B31E535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2662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1A04-EC46-4A16-BAE2-633B1507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B85C4-B392-4AF7-A947-8435C509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C98EE-D968-4A2F-9816-69D3F1EF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0E7F9-BB9D-4BC4-A2C7-39D311D0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86765-A233-4D77-B996-FD2FB3FD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06E3A-F70F-44FE-93AB-52190B8C4A6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8711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B784-AEA1-4316-B481-201515A9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93D66-AB80-4B55-AAFB-B17B2A1C0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0D337-C0EB-4B15-B1B8-E29CDF8EB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659F8-CDFE-4CD7-B4D7-769ED71A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CAF00-3BEB-45F4-BDA9-995F5BC1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52719-D69A-4D8B-9FC3-8AB3E9D1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4B5A6-C75B-4F71-BD38-58FC007A62E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5713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ECC9-A285-4176-8D53-B959C36E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B196C-A0E7-4A13-A503-A86BCA477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B6854-89C5-4EB5-8732-0F361B571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D82C2-B396-4EDC-B27B-C8B2BF681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180D4-BA4C-4494-8A7B-0D55A6CA0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4FB65A-1646-4D4F-B8CA-F2CCAABF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252B4-E32C-43F3-BE38-B8DB7E09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9A8F1B-C226-40F9-8D1E-390F1A19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0659F-A999-48F7-843F-028C8EC2DE6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700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F56E-C5B7-425B-938C-D618D3F3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5562A-2D16-400E-8A33-306825AA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7645A-CC70-40A1-B064-B777FD4B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B8A11-0DD2-499E-9BC3-60EAC891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F7D9-E815-48C4-9BE5-2D56C32E413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11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4A4ED-359F-4FE1-BADE-8F119D84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88428-043D-4381-B7FD-511EB7E8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EC1EB-D2AF-41BB-81F0-71FDC473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8462D-17BF-4BC4-B984-C66BD1CC7CF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2954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9B1F-7306-4D49-ACE1-5C9C61270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8284-7632-4AAD-8154-537FBAA17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2D46F-932A-49A2-9181-B84B95DAC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04B88-7EB7-40AA-B3DA-D3C98D69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82567-4EAF-44BD-B4C7-BC46FE39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63833-629D-4474-9E5A-2BA4CA00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64BD-F78A-4741-99EA-1E028569530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3826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C706-37CA-4B93-A43F-F52725CF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D05EBD-41A1-4548-831A-9FF474CE1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BA665-F000-43F3-AC0E-C59AF8218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8182B-53DA-49E7-A8D7-6391E048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FCBE9-F9E4-48B4-9520-4042B501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CE576-91AB-42C8-9760-DC4E7B25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780CB-E9DE-4F19-9799-9EA66D2FC5A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0675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CFABF5-C880-4579-BBD9-DE5C6458E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E44224-C05E-45CF-B649-B4EEFBB5B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sloge besedila matrice</a:t>
            </a:r>
          </a:p>
          <a:p>
            <a:pPr lvl="1"/>
            <a:r>
              <a:rPr lang="en-US" altLang="sl-SI"/>
              <a:t>Druga raven</a:t>
            </a:r>
          </a:p>
          <a:p>
            <a:pPr lvl="2"/>
            <a:r>
              <a:rPr lang="en-US" altLang="sl-SI"/>
              <a:t>Tretja raven</a:t>
            </a:r>
          </a:p>
          <a:p>
            <a:pPr lvl="3"/>
            <a:r>
              <a:rPr lang="en-US" altLang="sl-SI"/>
              <a:t>Četrta raven</a:t>
            </a:r>
          </a:p>
          <a:p>
            <a:pPr lvl="4"/>
            <a:r>
              <a:rPr lang="en-US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02F738-252C-472B-949A-36655BC887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BFA7F4-D0E0-49B4-AE00-6CBEFCD0D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84582EF-72FE-458E-B06F-4D7AEB437F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14C8F2-FE6A-420A-8306-2C849F1A04DD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CBC1484-383A-4C62-8B22-5F2A628EEA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PRAPROTNICE</a:t>
            </a:r>
            <a:br>
              <a:rPr lang="sl-SI" altLang="sl-SI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altLang="sl-SI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(BRSTNICE)</a:t>
            </a:r>
            <a:endParaRPr lang="en-US" altLang="sl-SI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008000">
                <a:gamma/>
                <a:shade val="46275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A49E6129-121B-433B-BCC6-779398D9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15913"/>
            <a:ext cx="4400550" cy="65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0000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D72E9DB5-4036-4778-B108-7162F634C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08275"/>
            <a:ext cx="592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 altLang="sl-SI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EC33EE77-98E3-4AE1-912D-60EF1D66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349500"/>
            <a:ext cx="2894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6000"/>
              <a:t>KONEC</a:t>
            </a:r>
            <a:endParaRPr lang="en-US" altLang="sl-SI"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D96F9D7-EAE3-4708-B408-92E256AD0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BRSTNICE</a:t>
            </a:r>
            <a:endParaRPr lang="en-US" altLang="sl-SI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4B032BF4-2F4C-40B2-B8F0-5F10A8025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84313"/>
            <a:ext cx="5040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 altLang="sl-SI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847E5B1C-64E7-48E5-BD02-D0973F9AA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839913"/>
            <a:ext cx="351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KAJ SPLOH SO BRSTNICE?</a:t>
            </a:r>
            <a:endParaRPr lang="en-US" altLang="sl-SI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E48B6AE9-187E-4065-89AF-7F723BA90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65400"/>
            <a:ext cx="3673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/>
              <a:t>-BRSTNICE SO VSE TISTE RASTLINE  KI IMAJO </a:t>
            </a:r>
          </a:p>
          <a:p>
            <a:r>
              <a:rPr lang="sl-SI" altLang="sl-SI"/>
              <a:t>RAZVITE PRAVE KORENINE,</a:t>
            </a:r>
          </a:p>
          <a:p>
            <a:r>
              <a:rPr lang="sl-SI" altLang="sl-SI"/>
              <a:t>STEBLO IN LISTE.</a:t>
            </a:r>
            <a:endParaRPr lang="en-US" altLang="sl-SI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1D17EB76-69D1-43F9-9BC5-BF1BFEC6E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868863"/>
            <a:ext cx="224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PRIMER ČEŠNJE</a:t>
            </a:r>
            <a:endParaRPr lang="en-US" altLang="sl-SI"/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DC7E9F32-4E22-4A73-B34E-9D268D0C4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4248150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DDD4AF1-8191-4010-85C8-42CD0A6D8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PRAPROTNICE</a:t>
            </a:r>
            <a:endParaRPr lang="en-US" altLang="sl-SI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1B701B7A-B312-4D1E-B831-7F440A00A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396081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Text Box 7">
            <a:extLst>
              <a:ext uri="{FF2B5EF4-FFF2-40B4-BE49-F238E27FC236}">
                <a16:creationId xmlns:a16="http://schemas.microsoft.com/office/drawing/2014/main" id="{A6D4AD1D-A6EF-461F-9DCB-53D9E0CB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268413"/>
            <a:ext cx="487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KAJ SO IN KAKO SE RAZMNOŽUJEJO?</a:t>
            </a:r>
            <a:endParaRPr lang="en-US" altLang="sl-SI"/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43508EE3-C115-42A3-BAB5-296C52C2D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36838"/>
            <a:ext cx="3671887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43D1E03-4B4D-44FA-8AF0-966F89E5B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PRAPROTNICE</a:t>
            </a:r>
            <a:endParaRPr lang="en-US" altLang="sl-SI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D905A9E6-346D-4FF3-B609-0443C8F4F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1263650"/>
            <a:ext cx="595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 altLang="sl-SI"/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F8ED48D7-F914-4831-B4F6-EFC20D63F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268413"/>
            <a:ext cx="256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NA KAJ JIH DELIMO</a:t>
            </a:r>
            <a:endParaRPr lang="en-US" altLang="sl-SI"/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CBD831AF-C6E3-415E-AC9A-C38BAC76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773238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-PRESLICE</a:t>
            </a:r>
            <a:endParaRPr lang="en-US" altLang="sl-SI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9CEB40A5-3C2F-4DC5-8E05-BB0B6D23F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997200"/>
            <a:ext cx="153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-LISIČJAKE</a:t>
            </a:r>
            <a:endParaRPr lang="en-US" altLang="sl-SI"/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AA868EE2-09BB-455C-8A66-C7B2DC09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789363"/>
            <a:ext cx="308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-STARINSKE PRAPROTI</a:t>
            </a:r>
            <a:endParaRPr lang="en-US" altLang="sl-SI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B9195B18-DA2D-43B3-ACCC-C080145AC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1497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l-SI" altLang="sl-SI"/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1F5F5AAF-BD74-42E1-A238-EB9790145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581525"/>
            <a:ext cx="2501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-PRAVE PRAPROTI</a:t>
            </a:r>
            <a:endParaRPr lang="en-US" altLang="sl-SI"/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C71EFFA9-6B58-4E16-9DEA-417535239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373688"/>
            <a:ext cx="254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-VODNE PRAPROTI</a:t>
            </a:r>
            <a:endParaRPr lang="en-US" altLang="sl-SI"/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0C019F59-C88F-445C-B480-43CAD384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365625"/>
            <a:ext cx="156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-PRAPROTI</a:t>
            </a:r>
            <a:endParaRPr lang="en-US" altLang="sl-SI"/>
          </a:p>
        </p:txBody>
      </p:sp>
      <p:sp>
        <p:nvSpPr>
          <p:cNvPr id="8213" name="Line 21">
            <a:extLst>
              <a:ext uri="{FF2B5EF4-FFF2-40B4-BE49-F238E27FC236}">
                <a16:creationId xmlns:a16="http://schemas.microsoft.com/office/drawing/2014/main" id="{D3490FE1-E932-484D-926B-E1CDBDA4DB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4005263"/>
            <a:ext cx="12954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214" name="Line 22">
            <a:extLst>
              <a:ext uri="{FF2B5EF4-FFF2-40B4-BE49-F238E27FC236}">
                <a16:creationId xmlns:a16="http://schemas.microsoft.com/office/drawing/2014/main" id="{6D8AC713-ADB2-433C-A564-36883B4E9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4581525"/>
            <a:ext cx="15843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215" name="Line 23">
            <a:extLst>
              <a:ext uri="{FF2B5EF4-FFF2-40B4-BE49-F238E27FC236}">
                <a16:creationId xmlns:a16="http://schemas.microsoft.com/office/drawing/2014/main" id="{8F4D7A9E-EB79-42CC-BB69-CFD1B4A4F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4724400"/>
            <a:ext cx="13684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0" grpId="0"/>
      <p:bldP spid="8203" grpId="0"/>
      <p:bldP spid="8204" grpId="0"/>
      <p:bldP spid="82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E719B9D-406D-4BF0-9AFC-D45AC2C3D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PRAPROTNICE</a:t>
            </a:r>
            <a:endParaRPr lang="en-US" altLang="sl-SI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50708333-7943-4E34-97CA-2192F237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716338"/>
            <a:ext cx="196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 altLang="sl-SI"/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78A60804-911C-4D5A-A09A-5FFCC3F1E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268413"/>
            <a:ext cx="345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 altLang="sl-SI"/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8B69A6F7-0C82-4375-A15B-A704E8DD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268413"/>
            <a:ext cx="182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NJIHOVI DELI</a:t>
            </a:r>
            <a:endParaRPr lang="en-US" altLang="sl-SI"/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04C6F6E0-2182-48C5-B170-E8AA8E45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3567113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Line 11">
            <a:extLst>
              <a:ext uri="{FF2B5EF4-FFF2-40B4-BE49-F238E27FC236}">
                <a16:creationId xmlns:a16="http://schemas.microsoft.com/office/drawing/2014/main" id="{50DAF3F9-027D-4797-A97D-B36284A75A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4005263"/>
            <a:ext cx="15827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1F021438-F6A2-45BE-B5CA-468FB3C2C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3711575"/>
            <a:ext cx="2090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-LISTNI PECELJ</a:t>
            </a:r>
            <a:endParaRPr lang="en-US" altLang="sl-SI"/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3D09E659-211A-4DC5-9D85-50552AE797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6238" y="4652963"/>
            <a:ext cx="15113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1BB4E0D4-E183-416F-99FA-F9176B16F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4430713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-KORENIKA</a:t>
            </a:r>
            <a:endParaRPr lang="en-US" altLang="sl-SI"/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6A3D955D-2866-4644-AFF5-DA5BBB021F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113" y="5734050"/>
            <a:ext cx="16573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CC586B1C-25DD-4273-B30B-3127093E4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55118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/>
              <a:t>-KORENINA</a:t>
            </a:r>
            <a:endParaRPr lang="en-US" altLang="sl-SI"/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id="{BE67E28D-29E8-4D87-A8BB-68774A3692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9975" y="2997200"/>
            <a:ext cx="23764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290A44F8-A449-4543-B429-EEA74F2FC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2774950"/>
            <a:ext cx="241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-LISTNA PLOSKEV</a:t>
            </a: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8" grpId="0"/>
      <p:bldP spid="6160" grpId="0"/>
      <p:bldP spid="6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0E791D5-B068-49BB-A32D-3A6D7379A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l-SI" altLang="sl-SI"/>
              <a:t>PRESLICE</a:t>
            </a:r>
            <a:endParaRPr lang="en-US" altLang="sl-SI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A92E469-AD0C-47F4-9CA5-02A997A72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20938"/>
            <a:ext cx="3817938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id="{07C78CFF-4586-423D-A9B6-721B96C6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365625"/>
            <a:ext cx="2951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800"/>
              <a:t>PODZEMNI DEL</a:t>
            </a:r>
            <a:r>
              <a:rPr lang="sl-SI" altLang="sl-SI" sz="1800"/>
              <a:t> </a:t>
            </a:r>
            <a:endParaRPr lang="en-US" altLang="sl-SI" sz="1800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B11F04E8-6537-4AE9-9E58-74D510D35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730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l-SI" altLang="sl-SI" sz="800"/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6A8019BB-DD69-4E13-A078-79A42585ED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24300" y="3357563"/>
            <a:ext cx="2663825" cy="287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0AE58173-86F3-4ECB-BB43-AB4A98B80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068638"/>
            <a:ext cx="318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800"/>
              <a:t>RJAV POGANJEK</a:t>
            </a:r>
            <a:r>
              <a:rPr lang="sl-SI" altLang="sl-SI" sz="1800"/>
              <a:t> </a:t>
            </a:r>
            <a:endParaRPr lang="en-US" altLang="sl-SI" sz="1800"/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FC00CBB7-4679-406F-8A15-FE0A961D37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08400" y="1916113"/>
            <a:ext cx="3095625" cy="10810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3C2966BE-AEDB-4A0C-9C7F-EB3B341C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700213"/>
            <a:ext cx="1333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800"/>
              <a:t> </a:t>
            </a:r>
            <a:r>
              <a:rPr lang="sl-SI" altLang="sl-SI" sz="2800"/>
              <a:t>TROSI</a:t>
            </a:r>
            <a:endParaRPr lang="en-US" altLang="sl-SI" sz="2800"/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FB705FDC-00BA-43FC-8708-5C8A73F679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51275" y="4652963"/>
            <a:ext cx="3455988" cy="144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025AC1F8-23E3-4E5D-97D0-9BEEDDD66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3656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l-SI" altLang="sl-SI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D03001-8A10-45EA-BB56-61A43AAC6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18488" cy="865188"/>
          </a:xfrm>
        </p:spPr>
        <p:txBody>
          <a:bodyPr/>
          <a:lstStyle/>
          <a:p>
            <a:r>
              <a:rPr lang="sl-SI" altLang="sl-SI"/>
              <a:t>PRESLICE</a:t>
            </a:r>
            <a:endParaRPr lang="en-US" altLang="sl-SI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F7228608-0CB6-44BC-8AC2-979BAB22B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00213"/>
            <a:ext cx="302260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6">
            <a:extLst>
              <a:ext uri="{FF2B5EF4-FFF2-40B4-BE49-F238E27FC236}">
                <a16:creationId xmlns:a16="http://schemas.microsoft.com/office/drawing/2014/main" id="{CB1D1260-508A-4C74-B7D1-F67E9817D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21388"/>
            <a:ext cx="8229600" cy="1047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sl-SI" altLang="sl-SI" sz="80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01471943-AAE3-4F4C-B1E1-DC31F1786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38455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7" name="WordArt 11">
            <a:extLst>
              <a:ext uri="{FF2B5EF4-FFF2-40B4-BE49-F238E27FC236}">
                <a16:creationId xmlns:a16="http://schemas.microsoft.com/office/drawing/2014/main" id="{6D9F8E01-2CF9-4F6E-A74D-3F01B5D436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5805488"/>
            <a:ext cx="2781300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2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ZIMSKA PRESLICA</a:t>
            </a:r>
          </a:p>
        </p:txBody>
      </p:sp>
      <p:sp>
        <p:nvSpPr>
          <p:cNvPr id="4108" name="WordArt 12">
            <a:extLst>
              <a:ext uri="{FF2B5EF4-FFF2-40B4-BE49-F238E27FC236}">
                <a16:creationId xmlns:a16="http://schemas.microsoft.com/office/drawing/2014/main" id="{FFF0A0EC-E185-4928-8DF5-AD1BA1ED39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5600" y="5805488"/>
            <a:ext cx="3371850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2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TRAVNIŠKA PRESLICA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A2FB55A-5765-45A2-949F-60C08FC52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LISIČJAKI</a:t>
            </a:r>
            <a:endParaRPr lang="en-US" altLang="sl-SI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6FE4ED2F-36FD-4354-B790-5A3E523E1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5943600"/>
            <a:ext cx="2713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BREZKLASO LISIČJE</a:t>
            </a:r>
            <a:endParaRPr lang="en-US" altLang="sl-SI"/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0CA95A32-68EA-4034-A485-C398624A9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9500"/>
            <a:ext cx="467995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Line 8">
            <a:extLst>
              <a:ext uri="{FF2B5EF4-FFF2-40B4-BE49-F238E27FC236}">
                <a16:creationId xmlns:a16="http://schemas.microsoft.com/office/drawing/2014/main" id="{2B4C4E5E-085A-4D7C-B720-5C89065DFD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3438" y="1844675"/>
            <a:ext cx="2233612" cy="1079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00160528-5DDA-449A-83A8-A7A6569EC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1622425"/>
            <a:ext cx="160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POKONČNI </a:t>
            </a:r>
          </a:p>
          <a:p>
            <a:r>
              <a:rPr lang="sl-SI" altLang="sl-SI"/>
              <a:t>POGANJKI</a:t>
            </a: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>
                <a:gamma/>
                <a:shade val="46275"/>
                <a:invGamma/>
              </a:srgbClr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C3D2032C-AE73-42E3-9198-3FCEE3CB9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116013" y="0"/>
            <a:ext cx="6408738" cy="1143000"/>
          </a:xfrm>
        </p:spPr>
        <p:txBody>
          <a:bodyPr/>
          <a:lstStyle/>
          <a:p>
            <a:r>
              <a:rPr lang="sl-SI" altLang="sl-SI"/>
              <a:t>PRAPROTI</a:t>
            </a:r>
            <a:endParaRPr lang="en-US" altLang="sl-SI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A3C82B87-BBBD-4F49-8635-A499B4F9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36613"/>
            <a:ext cx="2417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PRAVE PRAPROTI</a:t>
            </a:r>
            <a:endParaRPr lang="en-US" altLang="sl-SI"/>
          </a:p>
        </p:txBody>
      </p:sp>
      <p:pic>
        <p:nvPicPr>
          <p:cNvPr id="10247" name="Picture 7">
            <a:extLst>
              <a:ext uri="{FF2B5EF4-FFF2-40B4-BE49-F238E27FC236}">
                <a16:creationId xmlns:a16="http://schemas.microsoft.com/office/drawing/2014/main" id="{4A3F5536-5D0F-418F-B9A4-7778834ED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7500"/>
            <a:ext cx="3024188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FBEACAA4-5EDB-4D1D-9AC1-94F0FB951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2987675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id="{882947B6-FC65-4FD8-BFA7-C25E12771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>
            <a:extLst>
              <a:ext uri="{FF2B5EF4-FFF2-40B4-BE49-F238E27FC236}">
                <a16:creationId xmlns:a16="http://schemas.microsoft.com/office/drawing/2014/main" id="{1CCEFDD9-C736-417F-948F-C9767914A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21163"/>
            <a:ext cx="2278062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Impact</vt:lpstr>
      <vt:lpstr>Privzeti načrt</vt:lpstr>
      <vt:lpstr>PRAPROTNICE (BRSTNICE)</vt:lpstr>
      <vt:lpstr>BRSTNICE</vt:lpstr>
      <vt:lpstr>PRAPROTNICE</vt:lpstr>
      <vt:lpstr>PRAPROTNICE</vt:lpstr>
      <vt:lpstr>PRAPROTNICE</vt:lpstr>
      <vt:lpstr>PRESLICE</vt:lpstr>
      <vt:lpstr>PRESLICE</vt:lpstr>
      <vt:lpstr>LISIČJAKI</vt:lpstr>
      <vt:lpstr>PRAPROTI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2019-05-30T09:34:48Z</dcterms:created>
  <dcterms:modified xsi:type="dcterms:W3CDTF">2019-05-30T09:34:48Z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