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1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58" r:id="rId12"/>
    <p:sldId id="266" r:id="rId13"/>
    <p:sldId id="26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60" autoAdjust="0"/>
    <p:restoredTop sz="94660"/>
  </p:normalViewPr>
  <p:slideViewPr>
    <p:cSldViewPr>
      <p:cViewPr varScale="1">
        <p:scale>
          <a:sx n="106" d="100"/>
          <a:sy n="106" d="100"/>
        </p:scale>
        <p:origin x="108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9C605BD1-60B8-4AFB-AEE0-34E06B24FA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5EA1D1D-905A-4449-A09C-8B9C2277B8C8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1E69F269-9422-4C59-AB6D-2C7A1EC82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76851772-1644-4D54-96A3-7976C5742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128C4E1A-79DE-41F0-8715-B89FC9442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1DFDA9C4-81FE-4163-89A8-81C200DC7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08044744-DABE-46B9-A2EE-ADAF17742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6D05800A-7904-4ADF-9F3C-869F13714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B210A081-1FBF-463C-AB63-EB19807CC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0E7D3E39-2018-4AE9-88F0-3047385BE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B9A093F5-8A3C-401B-A9CF-6444C2873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B211E45C-C22F-4DB7-977E-B157C1B44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346FE839-29F7-4E2B-A6FF-92C0171F1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3E27FB84-94A4-415F-9FCD-A4E7DEC77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A4984849-266A-4ADB-881E-A657D6CC9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35C34532-1655-4F51-ADB5-1DE3D187F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FE904FFF-19C6-4381-9FF8-0FA63264D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3EB7463F-3401-47EB-8E0B-B965CB42C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18C9548B-68D2-42D3-8564-81B0036C6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3FE4BF95-1954-483D-8250-CA85C4409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9C4C13BD-D2DC-4521-B73D-14D3E0F85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4C74E031-1CF7-4670-B763-F7182A101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9870503A-F72A-46C3-9BAE-15E8192F4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53B70D53-2FE4-4B3C-95E9-BEA94FBE0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F614941F-4705-4362-A27C-A0EB6FC8B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74F767A1-8DF8-4249-B6A8-0D61334A0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E14CA635-3A8B-48F5-9051-66F16B99C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FBF62306-21CD-4D10-B099-A0BC93422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8FE90105-DBE7-4AFF-A82D-0225B6D16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DAFE612B-40EA-4276-98A3-366987BE1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B6CF7D53-3DD5-408E-A6CF-E6E5AFB8A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182B24B6-81F0-4B7F-A845-15A2E34F6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4BC6701E-6025-49C9-9ECE-212FF49EF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5F70CC3B-0BDE-4A95-8EF9-12D1C8DAF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sl-SI" altLang="en-US"/>
              <a:t>Kliknite, če želite urediti slog naslova matrice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sl-SI" altLang="en-US"/>
              <a:t>Kliknite, če želite urediti slog podnaslova matrice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C1569972-4A60-468C-B05F-79FB4FB25D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79F33-76B0-4D91-87C5-A610817D08C0}" type="datetimeFigureOut">
              <a:rPr lang="sl-SI"/>
              <a:pPr>
                <a:defRPr/>
              </a:pPr>
              <a:t>30. 05. 2019</a:t>
            </a:fld>
            <a:endParaRPr lang="sl-SI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3A25EFA3-6636-4A3E-96A4-BF1E377FF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E2B0EAF5-CE3C-4278-B65A-1430A95D3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F3E27-6FB4-4D30-96CC-61712E9F6C14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07921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47DF8D-F6DB-4F9F-9226-1204B0522B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816DD-0E27-4E59-8953-3E01B022C054}" type="datetimeFigureOut">
              <a:rPr lang="sl-SI"/>
              <a:pPr>
                <a:defRPr/>
              </a:pPr>
              <a:t>30. 05. 2019</a:t>
            </a:fld>
            <a:endParaRPr lang="sl-SI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3B74E8-B599-4D36-A21B-B8D336E640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6482825-2A7D-4BFA-9F3E-C1E2841D49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9C5C9-7837-4AC1-80A7-AFE6766EF787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37647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A57264-0E64-4B05-AC54-DE3E1EAD84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A68A-2322-4EF3-B044-7F295D3C3A7E}" type="datetimeFigureOut">
              <a:rPr lang="sl-SI"/>
              <a:pPr>
                <a:defRPr/>
              </a:pPr>
              <a:t>30. 05. 2019</a:t>
            </a:fld>
            <a:endParaRPr lang="sl-SI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CA148D-FE40-4E67-91E3-09E56F508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44FA9A7-764D-4938-ABCF-79E3164DA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126CD-A24A-433C-AC07-3C8CFF1D588B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97332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38A564-7EBC-42C4-B2A3-87B91D283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0E042-5E06-41AD-8C86-DCA4CF092086}" type="datetimeFigureOut">
              <a:rPr lang="sl-SI"/>
              <a:pPr>
                <a:defRPr/>
              </a:pPr>
              <a:t>30. 05. 2019</a:t>
            </a:fld>
            <a:endParaRPr lang="sl-SI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B93955-79FC-473F-BCF6-4754FE02E9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72F1CC6-1829-46A8-911C-8BA5E8DC7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FF3CD-D724-476F-80C8-51C16D12CD41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67705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1BD1EC-493B-41E8-9929-DDAD611D18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A0A53-65E0-4900-9386-A1032858A066}" type="datetimeFigureOut">
              <a:rPr lang="sl-SI"/>
              <a:pPr>
                <a:defRPr/>
              </a:pPr>
              <a:t>30. 05. 2019</a:t>
            </a:fld>
            <a:endParaRPr lang="sl-SI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4E0057E-F574-4CA0-A641-9187DF0377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E41A159-5AD0-4D1F-8E52-B318EC03D1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45196-7437-4FEC-BAA0-79270E457398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0169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90C299-B41F-4173-858C-760D8456DB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CE3BA-642F-4099-B2F7-07CBC096E955}" type="datetimeFigureOut">
              <a:rPr lang="sl-SI"/>
              <a:pPr>
                <a:defRPr/>
              </a:pPr>
              <a:t>30. 05. 2019</a:t>
            </a:fld>
            <a:endParaRPr lang="sl-SI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FCB926-A066-4888-A11F-554261C58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1A5A852-9A59-4634-B045-8218537BF2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0415B-FB56-48D9-8142-FE63BDA0BD57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6126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AC47438-602B-4E1A-BEBB-DF1F488EF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A1F47-2C39-46B5-95FF-9687BB1B22DE}" type="datetimeFigureOut">
              <a:rPr lang="sl-SI"/>
              <a:pPr>
                <a:defRPr/>
              </a:pPr>
              <a:t>30. 05. 2019</a:t>
            </a:fld>
            <a:endParaRPr lang="sl-SI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048C646-4247-4CC2-A56C-F8DCA7F580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5A13D3C-A628-475C-99AF-86BFC8FD72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BAC6C-6C77-4DE9-B66C-89A0B7CBDB0A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127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A723030-F43E-46A9-806B-444D59A6D1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7FE7-D756-4E7D-AF61-E15400B383C5}" type="datetimeFigureOut">
              <a:rPr lang="sl-SI"/>
              <a:pPr>
                <a:defRPr/>
              </a:pPr>
              <a:t>30. 05. 2019</a:t>
            </a:fld>
            <a:endParaRPr lang="sl-SI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DD1DF3C-1D57-44E4-854D-ACF3213C2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57406B3-889B-432E-8744-4BE983323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30301-3466-416D-B9A6-616941D0162A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0733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76EED92-02E9-4DC4-9E4D-62A5C7B89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E9FC3-EF2E-4FE8-8FFA-F1E7FEC2689B}" type="datetimeFigureOut">
              <a:rPr lang="sl-SI"/>
              <a:pPr>
                <a:defRPr/>
              </a:pPr>
              <a:t>30. 05. 2019</a:t>
            </a:fld>
            <a:endParaRPr lang="sl-SI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1730395-95F7-48DA-9D24-69FAC5248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163C082-3C12-4859-95F6-DF9C4283B4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87822-A424-4822-A4C7-4E83B8628A41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49327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F64DC8-78DE-456E-8A7C-BB5A131A2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45954-621F-4AB8-AD94-D53FA3C550CC}" type="datetimeFigureOut">
              <a:rPr lang="sl-SI"/>
              <a:pPr>
                <a:defRPr/>
              </a:pPr>
              <a:t>30. 05. 2019</a:t>
            </a:fld>
            <a:endParaRPr lang="sl-SI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0AD827-F3AF-4F05-98DA-0F81A585A9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82C4796-852E-4020-BEFC-3149AC9204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0CB51-03C6-4B52-883E-0DC00BF0C864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37104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A2A036-5D14-428A-A18D-4DF36F0B71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2AD70-9224-4022-9CB2-2D1F600E255D}" type="datetimeFigureOut">
              <a:rPr lang="sl-SI"/>
              <a:pPr>
                <a:defRPr/>
              </a:pPr>
              <a:t>30. 05. 2019</a:t>
            </a:fld>
            <a:endParaRPr lang="sl-SI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F35243-52E4-4954-9EF5-CDA42D6F70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02531C4-3593-4CCB-BE9D-F35BBF371A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4071A-14FA-4AA3-AF60-A68A24071427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64047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F8C6894F-87B1-4321-91BE-78F2373A2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E122B12-D684-40A6-AF05-8A84CA566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Kliknite, če želite urediti slog naslova matrice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F4A8CE3-BB59-43E1-852F-80FB9C480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Kliknite, če želite urediti sloge besedila matrice</a:t>
            </a:r>
          </a:p>
          <a:p>
            <a:pPr lvl="1"/>
            <a:r>
              <a:rPr lang="sl-SI" altLang="en-US"/>
              <a:t>Druga raven</a:t>
            </a:r>
          </a:p>
          <a:p>
            <a:pPr lvl="2"/>
            <a:r>
              <a:rPr lang="sl-SI" altLang="en-US"/>
              <a:t>Tretja raven</a:t>
            </a:r>
          </a:p>
          <a:p>
            <a:pPr lvl="3"/>
            <a:r>
              <a:rPr lang="sl-SI" altLang="en-US"/>
              <a:t>Četrta raven</a:t>
            </a:r>
          </a:p>
          <a:p>
            <a:pPr lvl="4"/>
            <a:r>
              <a:rPr lang="sl-SI" altLang="en-US"/>
              <a:t>Peta raven</a:t>
            </a:r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48D2389D-DDB5-40CE-95C2-086A1F618B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AA2B40-2948-4D96-AC83-F9E67A733292}" type="datetimeFigureOut">
              <a:rPr lang="sl-SI"/>
              <a:pPr>
                <a:defRPr/>
              </a:pPr>
              <a:t>30. 05. 2019</a:t>
            </a:fld>
            <a:endParaRPr lang="sl-SI" altLang="en-US"/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F7D9FD82-92E1-4010-8556-076F40DABD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4771265A-4FC3-4066-AC28-67D9C7859C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9F93D32-531B-4CAE-B9C3-C2B704FADB5F}" type="slidenum">
              <a:rPr lang="sl-SI" altLang="en-US"/>
              <a:pPr/>
              <a:t>‹#›</a:t>
            </a:fld>
            <a:endParaRPr lang="sl-SI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EC19E75F-78F8-4A57-A2BC-EBC20C01D540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59843EE7-4836-4049-9134-9C49D1CBE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F1E2667F-ECEF-4D05-B870-F697E4A75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DFB9579D-290F-478F-986E-E174B347C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253B7CC9-6603-4E9A-A619-A8260D55C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91B22119-7369-4365-B26D-A51A92E69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81570DCB-B864-4EC8-9970-3B259D27F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5291EC32-E8DA-4CD3-BE6D-3EBF32CDE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3841CF6E-8A13-4C59-937C-052BCFE42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B64C1EC6-A7FC-4232-ABB2-A8FE3A847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B509BA2C-92B4-4C4C-947C-466EA2819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A6C118CF-C804-4785-A6DD-CE1D915DD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3D408B47-D766-43ED-A7C4-19EAEB2C7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AADE61AE-DB98-4382-A0FF-13C788F03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8932E74C-3E45-47C3-B59D-B401A13A6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460FA344-F4CA-4904-BADA-3927C3138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90FBB1B9-F221-492F-9B14-E28B4D2CD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C00C87C6-7C54-453A-8DD8-D2ED80414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4BB2AC9A-5666-4E6E-AAD8-9CDB86758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BBBB6574-FE5F-4449-9317-D3ACEF008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B8A8B0FE-3DAB-45A4-9475-4FB89D059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0DFF123A-E509-458A-BF82-697706A44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DB74D5CE-5F58-46B3-893F-96B17066F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554279B4-C0A7-4574-BB7E-21257B572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22440776-1323-4D4C-B301-167999A8F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7FB1F137-8F6D-4232-B092-E0F0216D5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8C521E4C-6B13-4A93-A53A-6800A83E9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49F9FA13-233E-407E-9282-653CF1F1F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1BE14B11-91BF-4FF3-95DA-1DBE605D2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EB54CCA3-02DB-4A41-ADB3-CE04E784D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0A304C5D-035E-49D4-BC5A-9277091E5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677F7E7D-9D18-4C9C-93DC-F73541350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drijan.si/Solski-program/Solski-program/Gradiva-za-ucitelje/Osnovna-sola/biologija/Slikovno-gradivo-iz-ucbenika-Moje-telo" TargetMode="External"/><Relationship Id="rId2" Type="http://schemas.openxmlformats.org/officeDocument/2006/relationships/hyperlink" Target="http://sl.wikipedia.org/wiki/Preb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93.2.12.71/SLO/index.php?option=com_content&amp;view=article&amp;id=125&amp;Itemid=86&amp;lang=s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ameleon-revija.si/images/article/220ae6cec495afc67c339cc8e0c073510be74b9c.jpg">
            <a:extLst>
              <a:ext uri="{FF2B5EF4-FFF2-40B4-BE49-F238E27FC236}">
                <a16:creationId xmlns:a16="http://schemas.microsoft.com/office/drawing/2014/main" id="{FB0ADE5F-4880-4CD8-A9A0-B8E3E024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775" y="0"/>
            <a:ext cx="9502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slov 1">
            <a:extLst>
              <a:ext uri="{FF2B5EF4-FFF2-40B4-BE49-F238E27FC236}">
                <a16:creationId xmlns:a16="http://schemas.microsoft.com/office/drawing/2014/main" id="{7B510AD4-E486-4B3D-8D80-9720CE74C4E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00113" y="476250"/>
            <a:ext cx="7772400" cy="1470025"/>
          </a:xfrm>
        </p:spPr>
        <p:txBody>
          <a:bodyPr anchor="ctr"/>
          <a:lstStyle/>
          <a:p>
            <a:pPr algn="r" eaLnBrk="1" hangingPunct="1"/>
            <a:r>
              <a:rPr lang="sl-SI" altLang="sl-SI" sz="9600">
                <a:solidFill>
                  <a:srgbClr val="C00000"/>
                </a:solidFill>
                <a:latin typeface="Calibri" panose="020F0502020204030204" pitchFamily="34" charset="0"/>
              </a:rPr>
              <a:t>PREBAVILA</a:t>
            </a:r>
          </a:p>
        </p:txBody>
      </p:sp>
      <p:sp>
        <p:nvSpPr>
          <p:cNvPr id="3076" name="Podnaslov 2">
            <a:extLst>
              <a:ext uri="{FF2B5EF4-FFF2-40B4-BE49-F238E27FC236}">
                <a16:creationId xmlns:a16="http://schemas.microsoft.com/office/drawing/2014/main" id="{EF9D881E-24E7-4636-88E7-35B715181BE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817938" y="4856163"/>
            <a:ext cx="4803775" cy="692150"/>
          </a:xfrm>
        </p:spPr>
        <p:txBody>
          <a:bodyPr/>
          <a:lstStyle/>
          <a:p>
            <a:pPr marL="0" indent="0" algn="r" eaLnBrk="1" hangingPunct="1">
              <a:buFont typeface="Wingdings" panose="05000000000000000000" pitchFamily="2" charset="2"/>
              <a:buNone/>
            </a:pPr>
            <a:r>
              <a:rPr lang="sl-SI" altLang="sl-SI" sz="24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42E843FA-F01A-4F86-9319-0E215FCB782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l-SI" altLang="sl-SI"/>
              <a:t>DANKA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A1281828-6C69-4EAF-B637-DE7D1499B3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313" y="1700213"/>
            <a:ext cx="8229600" cy="4411662"/>
          </a:xfrm>
        </p:spPr>
        <p:txBody>
          <a:bodyPr/>
          <a:lstStyle/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Del prebavne cevi med debelim črevesom in zadnjikom</a:t>
            </a: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 dolg 12 cm</a:t>
            </a: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glavna funkcija- zadržati blato pred izločitvijo 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9CEF9D89-2B47-45CF-8914-7F2FF276C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33825"/>
            <a:ext cx="78692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grada vsebine 3">
            <a:extLst>
              <a:ext uri="{FF2B5EF4-FFF2-40B4-BE49-F238E27FC236}">
                <a16:creationId xmlns:a16="http://schemas.microsoft.com/office/drawing/2014/main" id="{752B7374-7B15-44B6-847E-B7F4FB1FADC7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468313" y="765175"/>
          <a:ext cx="8516937" cy="475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r:id="rId3" imgW="8516850" imgH="4755292" progId="Excel.Chart.8">
                  <p:embed/>
                </p:oleObj>
              </mc:Choice>
              <mc:Fallback>
                <p:oleObj r:id="rId3" imgW="8516850" imgH="4755292" progId="Excel.Chart.8">
                  <p:embed/>
                  <p:pic>
                    <p:nvPicPr>
                      <p:cNvPr id="0" name="Ograda vsebine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765175"/>
                        <a:ext cx="8516937" cy="475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56C477CC-84F3-4B9B-A0E4-AC939B99E29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l-SI" altLang="sl-SI"/>
              <a:t>Prehranjevalna piramida</a:t>
            </a: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B5D0C6F7-F850-4754-859C-86EA8B389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12875"/>
            <a:ext cx="60864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0A6E0C8-5498-4ECD-9433-B9F135003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VIRI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9680BC5-C553-4BAF-9106-627D91D9F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sz="2400">
                <a:latin typeface="Calibri" panose="020F0502020204030204" pitchFamily="34" charset="0"/>
                <a:hlinkClick r:id="rId2"/>
              </a:rPr>
              <a:t>http://sl.wikipedia.org/wiki/Prebava</a:t>
            </a:r>
            <a:endParaRPr lang="sl-SI" altLang="sl-SI" sz="2400">
              <a:latin typeface="Calibri" panose="020F0502020204030204" pitchFamily="34" charset="0"/>
            </a:endParaRP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  <a:hlinkClick r:id="rId3"/>
              </a:rPr>
              <a:t>http://www.modrijan.si/Solski-program/Solski-program/Gradiva-za-ucitelje/Osnovna-sola/biologija/Slikovno-gradivo-iz-ucbenika-Moje-telo</a:t>
            </a:r>
            <a:r>
              <a:rPr lang="sl-SI" altLang="sl-SI" sz="240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Otroška enciklopedija</a:t>
            </a: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  <a:hlinkClick r:id="rId4"/>
              </a:rPr>
              <a:t>http://193.2.12.71/SLO/index.php?option=com_content&amp;view=article&amp;id=125&amp;Itemid=86&amp;lang=sl</a:t>
            </a:r>
            <a:endParaRPr lang="sl-SI" altLang="sl-SI" sz="2400">
              <a:latin typeface="Calibri" panose="020F0502020204030204" pitchFamily="34" charset="0"/>
            </a:endParaRP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Velika ilustririrana enciklopedija ČLOVEK </a:t>
            </a:r>
          </a:p>
          <a:p>
            <a:pPr eaLnBrk="1" hangingPunct="1"/>
            <a:endParaRPr lang="sl-SI" altLang="sl-SI" sz="2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grada vsebine 2">
            <a:extLst>
              <a:ext uri="{FF2B5EF4-FFF2-40B4-BE49-F238E27FC236}">
                <a16:creationId xmlns:a16="http://schemas.microsoft.com/office/drawing/2014/main" id="{698CA76C-2006-4979-BA99-60EC690B5F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2800">
                <a:solidFill>
                  <a:srgbClr val="C00000"/>
                </a:solidFill>
                <a:latin typeface="Calibri" panose="020F0502020204030204" pitchFamily="34" charset="0"/>
              </a:rPr>
              <a:t>Človek mora jesti: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2800">
                <a:solidFill>
                  <a:srgbClr val="C00000"/>
                </a:solidFill>
                <a:latin typeface="Calibri" panose="020F0502020204030204" pitchFamily="34" charset="0"/>
              </a:rPr>
              <a:t>-beljakovine, ogljikove hidrate, maščobe, vitamine in rudnine</a:t>
            </a:r>
          </a:p>
        </p:txBody>
      </p:sp>
      <p:pic>
        <p:nvPicPr>
          <p:cNvPr id="4099" name="Picture 2" descr="http://slike.planet-lepote.com/xinha/slike/rekreacija/prehrana/beljakovine6.jpg">
            <a:extLst>
              <a:ext uri="{FF2B5EF4-FFF2-40B4-BE49-F238E27FC236}">
                <a16:creationId xmlns:a16="http://schemas.microsoft.com/office/drawing/2014/main" id="{B97140FD-937A-46E0-97FC-E92059F25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2370138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2.bp.blogspot.com/_5szMpN8uPaI/TSWIyEXl_YI/AAAAAAAAAAs/3qYYdu8Ehrw/s1600/ogljikovi+hidrati+pes.jpg">
            <a:extLst>
              <a:ext uri="{FF2B5EF4-FFF2-40B4-BE49-F238E27FC236}">
                <a16:creationId xmlns:a16="http://schemas.microsoft.com/office/drawing/2014/main" id="{0590E93C-F313-42CF-9A58-80D65BDC9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224790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http://t3.gstatic.com/images?q=tbn:ANd9GcTT5VEVNu6QMVyOBoY5cHts0gm2JvVX8EDkmb7wuDXX8s7F0OVw">
            <a:extLst>
              <a:ext uri="{FF2B5EF4-FFF2-40B4-BE49-F238E27FC236}">
                <a16:creationId xmlns:a16="http://schemas.microsoft.com/office/drawing/2014/main" id="{D9C44807-7482-41C0-9CC0-3D800D87C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29000"/>
            <a:ext cx="24749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8" descr="data:image/jpeg;base64,/9j/4AAQSkZJRgABAQAAAQABAAD/2wCEAAkGBhQSERUUExQVFRUWGBYYGBQXFxUYGRgVFxUVGBsZGBUYGyYeFx0jGhYXHy8gJScpLCwsFR4xNTAqNSYrLCkBCQoKDgwOGg8PGi0lHyUsLSwtLCwsLCwpLCksLCwsLCwsLCwsLCwsLCwsLCwsKSksLCwpLCwsLCksLCwpLCksLP/AABEIAOEA4QMBIgACEQEDEQH/xAAcAAABBAMBAAAAAAAAAAAAAAAFAAIEBgEDBwj/xABHEAACAQIEAwQFBwkGBgMAAAABAhEAAwQSITEFBkEiUWFxEzKBkbEjQlSUobPSBxQWJFJidMHwcnOCktHhFTM0Q6LxRFOy/8QAGgEAAgMBAQAAAAAAAAAAAAAAAAMBAgQFBv/EAC8RAAICAQQBAwMDAwUBAAAAAAABAgMRBBIhMUETIlEFYYEUcZFCobEj0eHw8RX/2gAMAwEAAhEDEQA/ALty7y7hWweGZsLhyTh7BJNiySSbKEkkrrJPnRH9GcJ9Ewv1ex+Clyz/ANFhf4bD/cW6JCgAcOWcJ9Ewv1ez+Cl+jGE+iYX6vY/BRKsigAaOWMJ9Ewv1ex+Cl+jGE+iYX6vY/BROlQANHK+E+iYX6vY/DWf0Xwn0TC/V7H4aJis0AC/0Xwn0TC/V7H4aX6L4T6Jhfq9n8FFK13rRI7JgjZvH+YPWoeccAQByrg/omF+r2PwVn9FsH9Ewv1ex+CpGBxweVPZddGTu8R3jx8alM8Ak7DehNNZAr3GOAYRLRjCYaTA/5FkRIkkdneJqXY5ZwZVT+aYXUD/49nu/s1jmG6CtvuLE+cLpUjh2L0VSdPRqR55sp/l76opZk0Vb5ND8s4OcowuFnr+r2dB/krZ+i2D+iYX6vZ/DW/A3M5Z+hgDy1j7BU2rp5JQL/RbB/RML9Xsfhpfotg/omF+r2Pw0UpVJIL/RbB/RML9Xsfhpfotg/omF+r2Pw0UpUAC/0Wwf0TC/V7H4ax+i2E+iYX6vY/DRWlQAJ/RfCfRML9XsfhpfovhPomF+r2Pw0UilQALPK+E+iYX6vY/BWP0Xwn0TC/V7H4KK1iKABX6MYT6Jhfq9j8FOTlfByP1TC7j/AOPY7/7FETTrfrDzHxFAHlfIv7Kf5RSrNKgD0hyz/wBFhf4bD/cW6JChvLP/AEWF/hsP9xbokKAM1kVikKAHVkCsVlaAHRSpVkUAICtGJVgMyakD1Tsw6ifmnu+3vqRTXYASSAPEwPfUMCrY7iOa+jp2SRGuhDro1tx36fbv1BZ+J5rXpBoBpcXXQbE69xIPiJqFzPwYsPS2wc6wWA0Jj50Ddh9oPhQ/CY0AFj6rApdH7pBAb2Hr3E1kzKEismDsJxJrjNaYz6F3yHvRhoPYV/8AKrBdudm2EPrK6yOi5lM+8VSrS+juXCPnZT7lj7RBq2cOt5rdpydRmHhEyKimW8T4QY4cjZzOiqsgfvNI+xR9tE51qNacIhJGw3799Pea2W7whe9gDHdpvWzgbHhG6lSApVJcVKlSoAVKlSoAVNNOpUANpUqVADGp1v1h5j4ikaVv1h5j4igDyxSpUqAPSHLP/RYX+Gw/3FuiM0N5ZP6lhf4bD/cW6JUAOpClSoAdWVptOFADqyKxSoAdTLlsMCCJB01Gh9lPFRsbhWdYW41s9GWNekMCII61D6AD4m7cwZlQ1yzPqySV7xJ28PKNKqZ4yq4l0WXtvLLO4UgSh8tvZVrPFLlvNaxIBLDsseyjCADJ1yyQdY67Cue8xcKu2iXCmUJPewHQNlMERpPtrLPDIa4M8QxIS7lBkEDKe9STHu29lWXgPFB6IgSYiPYf/dUdMUMVblNLi6qOuYalD7vfRPkXNcFw69ltB4tsPYRVa8wbFYwsF/8Azp2S1bOp3Y98khfh9lG8OAozHrA9mgAoJgVkW7jSDqD/AGdY9xb3UXS4ly2WBlWkDu7LQQPIgj2VrivJMWTaVJXnXz+JpGrDRUqVKgBUqVKgBUqVKgBtKlSoAw1K36w8x8RSalb9YeY+IoA8sUqVKgD0dyyf1LC/w2H+4t0SoZyz/wBHhf4bD/cW6JzQBmszTazQA4U6mCnCgB4rNNBp00AZFZrE1i48AnuBPu1oAr/GuKAl7V22AOmaddN1YRBqoPxNUEXi2VdbbrlJjf0bTpEag9NhAOly4riVZUXEWlytBBVgzL3aMB4aifbFU/jptWpDZHRtA4BB6yrqAMrDeIg9NdKyTkk8sOSscWwdvOb+DMkxmtwFJO4YLJE6jY6900T5E47bsWbvpARce/JQiCIRR2gdo1oRjOGNZuILOYTEI8EFCdYYd3d3CrTh8FYdjdtMWKKyFiQV0gkREzp9tWg88oVPjguOExluM+YC0izmBmQfD2ARv2hS5awxa3n2VmdlQn/lq9x2jxYzJ7piqxiOJhgoMCSCqqInKwI0HhI17ye6DVniFxyEsZbeYSSRrl1GaNlA1BJ1pnqJ5BLgtiEdKya1YNhkXK2cARmkGSNCZHfFbaaNFSpUqAFSpUqAFSpViaAMUqVYoAaadb9YeY+NNNOtbjzHxoA8sUqxSoA9F8tt+p4X+Hw/3FuigoTy0f1PC/w+H+4t0ToA2ilWoGts0AOFZmmCnA0APFOFNWszQA6kROhrANZoAH8XtoysrvkBG8SCf3tD3fZXJuP3vRO1sXAe4Eko4/dciQfA+6uwYm0CQSGaNgNIP7UyI850k1UudeHA25NtidQoJt3JPvD+0yB3daxaiOFksuSrcM49bu2IubqcpndT0/1napOIwrJhrjqAA8M8dFBGZo/s/wBb0N4bes4a0xOHn0m5cEjTos6Zes7a+dH+XMSWttm7KAwFMNoRMGdgQYnpWeu1RWELsjl5NvBeGH0XpWIR2hmLa5LQkhV03AnXvmpGHxy4hWyqBaJA9YJny6LmfroNthtJIJqOeIelzW1QFF0IYEgkd6jp+6d+6rBwnCF7alrKPGmrKtsbiAi5hI22rbW1JcC1GTDPCLGS0FyosdLfqQdRl8II/wBam1qsCABAXwGw8tBWyaehxmlWM1ZFSAqVbFtd9PyLUZAjmsVua0OlaGWKE0+gFNYNYJppqQHUrXrDzHxpk062e0vmPiKAPLVKlSoA9C8tN+p4b+Hw/wBylFAaDctt+p4b+HsfcpRRXoA3g1kNSs4dm2pXLJXce2gB4NOFac1a3xUVg12tjpa8vvwXhByCVsAVvUihFrFTpUzI8bGuRR9TnbyotoZKtLslXFFRvSVCucTCtlaR3zppU/F2Mw7Oh+Naa9ZbZmdf9Pa8lZR29jDdA0ka/wBdar3NFhLVh7rFnugdhidFZjA7IIVVncnp31IuPMhvcaE8awPpkyszQBprpuDBXqJAPh0pH/2oSzCyOAhH3clAxVu/CXBkKnVi8F2bcy2vU+XTWi2Bw5/N0t3fSAyWzIcg7RjKYEhcwnU9Okiol3hly2IlRliFmVgAsM2mYGDIO2g3GtHbfEyyrmVltnshoXLkJKkk5uwTAgGJ84qJXPHB0vTgEsLwEWrWQMpCgs+kjMyjOTJzQco0Pn3wY4YcPZT0nZSFJJ1ByxJDdTEEx0661BxvDVSyXR2U5GJEmDE+sDOh0G0jc1Wee+JrcwroA9q4xUmVjN00YaTlB7OhjcV0KbHCWPsZ3Wplgwn5VcJcV2i4oXqwHqnQGZ3MzHdVS45z/iE4hcCXT6IMoVBkytaEQZbv3J8a5nauKpHamI0IESDMGDBXxnUGjfMvMQxS2iERbq5gVtWggyASo0OsQfdW17mjZVXVB70uOmdWxH5SDYW2b1pWU6G7avI65gJOg279egq3WeMo6K6nR1DDyIn+deceC4pLrC3fz+jkFQDABYjMxESQRp033rpY4+qFUVpXIChgqCmoEBtelZNZdbGGYLjyLt08HjYvz4Oh3OMAA61qHFDtPj0qmW+IkgHxOnsongb4LD2da8/fr7ZtRXBRafasstuHxBPWtrPO9RLJ60972tdKFjpinkyOOXwbSaxTZrE16CLysmYyTTrR7S+Y+IpqoTtrWLZ7Q8x8RUtpdgeXqVKlUgd65dufqmG/h7H3KVPvX8qkig3L139Vw/8AcWPukohcaVNZtTYoVSbeC0Fl4JvC8QZEtM7z/KrALeZYNVbAiINWHD4jSuLodQ+rGMsjzwQ+I2GtqSBPiB8aA/nXfV2VwRVY5lwKqrOkA5SSNIYATt0pP1jTyuatT4XGB2mms7SDheLkMvRdZ8ddJqx4PjQYxvXL7HEQSO1v41YeE8aUMBPWDNI0+osrkoQ4R1r9FlZwXTivD1v2yDoYMN1Bqucm8y+lD4a6R6ayWU/vICYI8hpRl+IK1o9rpvPnXAeYOMtY4g1yy5VhBDAyfHzB6g712vbKzMO/Jy3Q/Rbfho9A8RwecSB2h1/kaCxOh6dKjcl/lAtYxVS4Vt3wNVnRvFCfh41YeIYENqNG+PnXH+oaJWr1IdmTOGVXjvCvS2iFj0gHY8dQch/dMe+g2E40jWFtD18pGVsoMsSrBtJhSTNWoncEa7EH+taqfMfDbQxIuEFXuAiRADOsEktIykrueuWOorDoLs5qn/37GuifuSDGM4ey2A5fUZSVLSpK+sNpAkCCNda57xvnl7t4AZcg1VWtqQxggEgg5h3fzrbxTma6ln83JJUZpOYd5nTQkhYmOvjpWvkfh9nGY1GvQVtAMEkgu2bsBp+aCGOncB416SmKzuRuT9LmSz9gDicbhzizc9AjJAzWSDaQvlgyiarrOg/2rXdTDHFF0t/JDKTZ9I+UkjtQ/rBekb12XmLg2FxVl8NbsWbeIussXPRpmXNcVnuek0JMBusmt+H/ACP8P9FbVkJZBrcV2ts572gmt6k5LKYj1608zgcc44LYxKvZUi2bdslJzhDAAGbciY399TsbzL+deitu6hlbS6wEIkeoVRZI0/20pc/8tJgcatqwXureUEWtWcdr1ezq4MSOvfrW61+SviV0veTCrZDGVtF1UgdwBMjToYOpqGnPlGiGorjDbjj79oKYHiOXKjjtDTrBEkqwPUEdasfD8eqsDInu08f9K5txng/EMIRcxVm4g0UOSrLoOyoZSRp0HhRrk7DfnB9LfYiyCcqje42k69FHU+NcTU/Tvfujwhnq1yhwdgweKDrofd39dv60rY7kf19tQ8LzLZtqFChQNlXXTzqdh+Zbb9NPGny0MbEk58o5fK8ElDtSvsFIEyetPVwVZkAmNP8AQUHN0zJ08f661H1TXWaZRhUvz9vgVVVubyFMJj4uEEQNo/nW29dU3VI7xPvofYuS0mKxexQ9IoB6iffXAX1S3Zy8+7PPY51LJ5vms0qzXtfXkZ9qPRXLfA7LYDCkiCcPYJYEzPoU31itDYVAjoGlgSw8sorbwzHZOG4X+HsfcpUTBcQAbSDp4VztbKVz9JNKPn5HUUOS3mvC3tKKYW7pUxr1m4NQAfcffQq8fRxrKnY/yPjXE1Wls02J5zEZjcuUGbd+g3NSF7DqpglSB5kGtlvHgVJIF0RUK6V0MR7QpeySbOAnib22KtoymCP5+2pNzmCdZiPZXSeaPyWYfEglXa1fP/ckld9QUEaHwNcy4NybdGLuWrwB9CxU9xIgyPCCD7a68Y1Shvfa7R6DTfVNz2YLRytjsTiTCiLf7TyBsQIA1bcH+dWK3+RXC3PlL128znqrKgHkMp+NT+HWhbUBRHl8aMYPi7DQiR3Vjo1dcbG5cGTWysuTwU/F/kUydrDYlgR6q3FG/g6aj3daWD5wxeBcWMdbLD5t0atHeDs4+0dZrpOGxWbtQdfGfs6VD4/we3irLW7q6HrpKnoynoR/700ro2KMo74Pg4+3nEgOOOYXEIMl1Z0/dYeYNVU8ObH3VN2UtWnbLlOt0xlmY7K+O5n3c0xvB7qcQbCPMo8MwPrJuGH9oH7a6xgcQLaqoEAAADuArk62K08lNY3M0U0+Ylm4ZwTB21AWzb9qgn2lpM0VFqwNraD/AAiq5h8TUv8AOadT9WlhRwi8623ltgHmnCWcI64ixb7Sy2UEhcxUrmynTNlLR4mpvG+N42zhWxKW+yFDFSQWVY1LJGsdYPsrXzZZN22iWxLswCjvOkDy76lcwY+5gsN6S6FZSuRssn5RtFAWIILaE+I0rV6srJZxx9uBljiowUVlv5JHL1hYTE30QYlk1YBuwrdrIuYnLvrEazR+3xGdqrPDODYlrYa5lDnU2wZKg7L3EjrRLA6GD008jWd6i+uST4TEzrrbfOQhxTh9vFWXs3VzJcWGHhB1noREiuQ421+aE4cb2+wPKBlMeI19tdavYwIO6qAMOuJ4jcussqi21joXg6+MDL7qZqtTHZhvLRNKUPc+iuW7rgjNmE6iVIBHhprR3hd0k1exhuxHo1ZeqNDA/wCA6zE0IwnB8LcuM1m6QJ9RVWNgTDHcSfKkUW78SfH+xV3p5C2EeFHlVO4i5weLQli1i4Rp3EtDe0EgzR2zxdMxSc0Nl0BOo32mqp+U2ziGS2Us3GRSxuMqzl9WJA1AnrXecfVjHCyKg5RfKLpdxQIhDrO0zv1HxrTh7Zzid5E6+NUPlnmpxetgkE5lGbXciDod9WI9lXywGLA9ZHxryv1jTwhfFwXfg1QbSwzgOSs1rk0q9RhmLg6vgeOOuHsIzEgWLQXQaA2k00rR/wAZyNmnQ/ZUe2oezZKgj5GyI8rSCfbBquY3EksUOmvZJ+Brhr32NM9VoKoSgdK4FxhbzRMGPCpfMNwW8O8z4a7ECQfPp7a45Z409tuyxUjx29k0W5r57N7CpaJBuGCxXQbaCtl1Umo1xWU+/wBhGpojGW/PtLHyxxlsQxPzRBOvU7Cuj4Ngq6wDXKPyVWJj90Fj4k6D7fhXTsdj8iGDHSK5M4xpuljwefvllj2xWZt6r/GcCRf9MoBzKoPQls2UfYR7ql4TEVswd1XulW1BIidYYKCPcfjSNK3Y2n5LVScZbl8A2ziJ2ohh2oPxC6LWIcaZW7a+TTp7D8K32OKqDqah1tTcWdnY5Ryi6cO9WtuJuDvqq4nmxbSTmEVH4Fx84tpnsd/U/wC1dd3f6fpVr8+DB+knzN9IrPO6IvFLdzTM1iD4lXIGm+xrbYuAxOldTw+CsjX0aT3wCfeda3XsHbcQyqR3ECmWfTvVivdzgqtWoraolAw2IAFOxmIOU5Z03gE/Ct/NHLjWtbAZgSOwNSCe7vHwrHJ3FfR+ls3Va3dBDlWEEodJE7ifPU1ylo5VTan18jJ3R27l/BXcBzMtvEo1xuyJGbouYEZvKrri7lnGKLF0Fk7Nw5SVUlGDKMw8YMeAqvY7l2wccuI0FuCxtfNN3SCJ6RmJHeo76L2MOLr6XCgHzhvJ2A6Dxpm91tejL+ejFfZGxpoLca4rawtr0zNlUMoMydXMDQd5/wBdKnYa9bbWFOaDMDWRM1WeIcPm/a9K+dRJVDGUuNmI6kCdDpRTHYn0dlr0aIJIUE6dSFUa0+Nkt+Ir3LtePwITS6APOvExZuKin1wIHiTED2/GtXBOELh8zs5d3gkGMqk93U9BJ7qp/MvP1nE4iz6I5ls5nNwqQCWXKFXNB0iZ2n31izzX6RgoO5+ys2r0tmMxWM8sfGWYnR7GPlu5Zg+Pt6VDQJbN5LAW2r5iIAhbjKYYdwDkaeNVjiXMK2U319VR499CbfNPo1LMdtT5daz0VXbMLrP8i5PdIDcO5ruWVddc5OuY6Bh3j5xB7/to1y9zNfxN4rdv3MmU9lTlBOw0WKoBxpus7nd2Zo8WYsfjRDhmPa02Zd69hCTg0vB6ivZZVlLnAe4RbDYq2RpF5VIiBIuAfaDXbMNbykQOo19tcm5M4czobpKiLsyzKuxU/OIkE12S0oJBHUiPKRWW7TRvmpfBxNXiE2keYM5pUqVdDYc7J0Xh7RYsx/8AVa+7Wh3H+F+nyZFCu5JDTuqxOnSJGtWDg3CTcs2AdF9DZJPnaWKFYriZfFX7Oo9CVAJgE9GgDZdq83VVKMpWeFk7tFuMKIzgnLVkOPSS0esQdW8QekVb+Jct4TEYcr6AZujnV5/tbihnD8OdwateEvhbLHqfsplOum8rKwN1WG1/gqX5PeGfmwxIJkB0UE7lchaD7W+zpR3iOe+VKCR4wJIHzR10qu4Diy5riDtM14wvQ9lAM0dB/KrNatfLo06WlJnXViO0QPKs6rds82ecf4OVdTiTaBdvEEGCYkA69zAEb0EwnNCi6SD/AN0/zX+Q99SPyh8VFj5RYBKsqgd5Xsx5SapHAOTL+IysXKzG0a6aEk9f9KZVo4RzKT48CoXxql7h3FeamxGKGU9lVifbJqz8o8y4e05GITOG2aASp8qp3G+Wxgb+UXM5O8xod+m9aLdzxrrQ2walBZPS/T1HUafbLpnVuY7ODxWFuGy4EAkAmDMd24qqcncbNtVtxqumnhWvhGPsDDurT6RhAkaTrsaA4HF5L0zoY7/sqdZHfD294z+TRTRCvMZZa6WTunB+LZ113o/YM61zngHEBoQZn+oqzYvmNbTC2FZ30OVQSRO0nYf7VxtNqNrzM4Or0zU3GIR4/eCLm2nQnwqu4ThYvMjXLkusxl+aDoQWiYIjTrM6RpB544riGwpK4e94kLMAdTlk1E5GW8uHF242aQOzoIU6iW+c2+nTan22uxO6CWPhmO6tQhFPvkNcY5ab01olz6GGnKTmNyOzJPSJgbSBOwophuB2kQm0zzuQzFgTG2o0mP8AaqvzdxrEXBZtWEdVa7bFy+JPoxmG4AgDxJjSOtXMYdDbKAlSR6/UGImIgGkrZJrhKMlwvP4/Ji+5SsdfN9hdLZHsyydrQGCCG/anUe2nDi+Lu2BcS1lUKSy9lnIynUKTsO4AmBW7gXDLLWzbuW9CI1kGD3HfWaJcFvIpORgVDFZ/s9kgnwIj2dx1TF42zl84y+0EWVzgHJ/D3zO1gPcuGSSWygnfKsiATr7arfO/L1rh91L1iQHlDbktDRoVnU+VWxOH4hbt9rS2zbDuba54YrM90DU6a1RbnNF25iWe7a+Vtytq0xgWmnVn8entpmm9ey5+/dFeM9r4/wCTsTrrUMr+AGWuhy2ISCE+TRxpmJEaA6bk+yuh8I5Mw2Ks5Lpcs0dtSqwdpVYiAendVIv8Nu4r5S5fUu2b5NFJZQNy0aDWNSZojY5kxOAVRcRWEgLcmRBAIOngRXU1em1DhGVXa+DPQ6sSjLv5Krxblu7h8Xdw4Oc2mjMOogEGNYkGteJs37SyyHKR6w2jxPT21LuccufnFy6XJZ2JLg6NO23SOldH4bjBicF8oMwdWBUeqAIHvM/ZXVrhvit3fkSrp18QZVuR+LvctPYGHt4lhDAXcmUAkA6MuaPFWFdu5WLC0isi28hChUZmXLoRlLQYHQHUbV5jPCbtu76MKxZiVQKCSxBIgR1Pd413r8j3BLljCZ7wcXL13NlfMGVE7Kgq+ok5z7fCqOKzwVlJuPu7OI0qzSpxnO3cCtzhMPv/AMix9ylUfmzlu9hsV+eWUa8l1ouW1BLKzRtG4JiD0Omxq98vp+q4f+4sfcpU6/YzIwBglWAPiVIHxrntcs3J4w0c/wCCc1W2kLnkGCCpBEdCJP2U/jnPtu1bKrmzGYWCNfbFV3iXKBtNbzj0ThFAJM5iBBPcZ7pBrH5jiI0e2y/ss6MsCPmXJj2GudLS0b0/HwdRSlOOcc/Js5MxZe4rgw8s575BLQPGPhV8PGIsvB7RXIDP7e5/yiqXwvl1lOfOLT66WVR1Mgg9n0kjQ91EHwrLbKteI7mbDXt9BrlkHb2VW6MZTzFimpeQBzXxj0+PZc0pbhROxYKJI8+lGMFxfJbGsAQB/XvoCeUUzl/+IYcsSTDi4pJNScRy7fK/J3sJcjouIUH3XAPjWq2mNmMM4ttM5S9yD2H5HOMZb9+8baEAqqiXYbzJ0X7asVj8mfDogtfJ/aLj4ARQjB8bKqiX/k7mUSCyMG6SHUlTRzC8RGmo99cG/U6qqW3wd6rTyhWtkmVjj/5Ohhbtp0uG5YZwGzRmXqASNCpIj210HBCzdsG01tMhHq5RG0ad23Taqfzjzjbi3azqzF1JiCFA1knpJopwXiICzMA+NGpt1Eq4z5Q51ysrW5vKZTFxNzC4i9YW2XNokK4JBKkAqTGjGDRblbiLZO0WzyS4ac2YnrOu0VN4bxS1dxV26sHtBZ3nIAJovzXwxXw737cJcRSwYfuiYYdQYqbrlJqqaxJ4y/v/AOjpWbcKfOUEsHxcxq1UbivP1nDYi5aZWA9YFADq2p06TQPhvON52yAoDvOug8an8N5ZXHXGR2GUQWcAE5m7iNR7/ZT6NEqpNajr7M5OulWliHZ1TgfGEawhRhkZQQRtBGuvnVFw/M12xi7ti9cPo2bNYzZRFuSMpI1kCIk7AVC5n4eeG2UFnM0GMmYmFg9r+u+gfKCfnWP9LiB6qFkUnN2gVUT3wDMVq9DbVL1Ol0/K/Y5DeXwdP43xa02EcuxBC9kgwZ7gRrqd/Oq/wrleXW5avGyCozW5bKzCO1od40rf+UP0X5ojdlWDQCNNxrMb7A1WuWeaSyhXOVuhOxA6ik3xu9JSg8/P7G7Q0qyT+UdKt2jh1ltR0I18vHeuKc5rfTG3b1yzctLeJyFlIzKABvsZ7t67BhuLgWmZjpG/w85ofzngnxnD3trbh3KFWuEWwGDLrLx82dt6y/S7ZU242vD/ALGq+Ml32cNwfEvRXVeJymdu7X2+3vq18yNbu4AOujQrsO5vVIB7tjT7f5H8Ro12/hrY78zN7tBPs76Oty3hcOiWcRda+zkBUZhh7ZjUMw1uFfHQE7TXs1qIQ4zk5vpSlyclwh7UD3RP2V0LgPCMTdsgBTYtsQiXLkqCdT8nbOrmASdgAJJ6HoeB4etpQMNYsWwf+6beS2NN0SPS4gz1JymonEeXLdwh8S9+/dERmcW8429GllARZtGQTEscsa1nd2ehkY4xkB4rlc3MTgbVgkC2Wc39ZW3aW0gaepdlLAfvR0MdmTceY+NV/gfL4Tt3APSNkmAVAVB2UVd0RegOvVpJIqw29x5j41epPyLtkn0eVopVmlTxJ3Pl1P1TDf3Fj7lKJZBQ7l9v1TDf3Fj7lKn1i/qNKfAzG2ka2wdA4iMp6zoBHidK5pznwr8xuKPWt3B2SSVhxGZSZ06RI2J3rpe7qvd8of8ADIUe1iT/AIa0cf4Paxdk27o0+a0ao0QGHvonVGS5Q2u6UHwzka8YUCCXXwhX+KAxW/8A49kGYXFA7zZI/wDyZodxjAXbDtZbMWtjWCTKn1WEEaEdROvTehuHzBtEuQDqRMgE+Jiay/poPk3LUPstVvmG2xUv+aOdxnW6Nekf7ijOG4lnG2HUdCj3h5bKRVERN5yERmYDTSSACpGpOm0CNu+p1m4p9RBmcwoVDJIaT2VURqQdx6tRKjjEQ9ZeUHcdbYzluJr+/bA9ue2D76iWUvD/ALiz0+VsBfaMoNB7vELhJIuXgo0lIC7ELO+XbxmpKcTukEW3eRGpu29WIGmqjQGSe4RrVP08sY4/IxXx+4TThp3cYaes+hcf/oEVMs8NGUqVBU9EZEPsy3hQRuK4hRq+3VXLGTuCygLSw3MTndmJHe3Xuh96W6bfPgarYyXeAth+GWcMxa09+2Oqutq4PYy3AaN2+ItftejFwKrbs6FBl6iS0698GgGG41cDSQE7miwT59kT4TtJqcvNahu0wZtfXS4xPsDAfZSbqt8t0llkKTSSTRF4py/hzB/O8NZuL85Sz6dxAA+01J5TsW7Lu9vGPemAYw+VA3TtFyWJnYCa2PzQrdVjws29NNfWJOkil/x4ouYXbltemb5MGdeyoUfZTNz2bdrEWVRse6TWSfzFw58QRcu5sqbFotIBH7VzU+4GhGF4ejODhgly4p9ZHvsF0IjMqwTr0mot7mSW7RzMcvr2wWg9ZuMxA37hrUlOK3HVVNy5GsJbYsSNPm2lAAk7lqlQk/DKelXBeCyYjlaxfUfnskj1Uztby+SglifZUDHct4dIS3ZtBP27j3GM/uqx1PmulVvFcYuqciH0YIXSO2ZAILFQYmQYOsDatmDvGCZvExP/AHCAAFIYzlUTmHUb1pVUtm1f3FxlGEm0/wCCz8HW3YWFzFidHRQMv+K5mYnxCeVRrwCXjexGJuOdQvpDatIik7AsC0zuQBPdVYxWMuOxUFiI1U5iNBJ7Vs5dlJ1OgOvfTrXC0Vc/oEBAzZrhYqiqwBOV9TuvTcnaIqKqJrzgmdqznBaxzBYOouayPUME6SB6Vs7xvquXypv/ABpQ820thjP/AC1HpG1jW9cDXDr1Ciqbg1N0llcPJ2Ny2DIICAI69mTBC9ACTAqw3C1m1pkRjAVVyM7gudiQqiQFIIB0YE70xUtPsW7U/BK4rxy/mCWgwn1nBUgtEZXuO+cxp118hVu5M5bNuLxZs0ZRBHbkkkv36nSD76pPKHC1e8tzIM7uVM2zAYKrdoliZYM2v7OTvMdesAKoUbAAD3VshBeDJZJm8Cn29x5j41rBrZb3HmPjTzOeV6VKlUgd15fA/NMN/cWPuUqcbn+3n0oLwW/GFw/9xY+5SsY7FnLAMMxCqfFtJ9glvJTWTPuNSjwEsFeEM4+cdP7C9lY8+0f8VOfEVAOJCgAaAAADwAgfZUa/i6NxbaB+eeEC/b9Ko+UQbiJZOoM9RuPGubvZJ9Vl8ItzpBnWY01/zTXU72K8a55xrhypdiJVpKiRox6R3SZiqNpMausAoGYDgu09Cqnx21kmPYakZyIDG42gEfLaqNCBBiJ7I1iKjAgLAAB3J0Gmw7Kr59akYbEtoZmNdTERoOq7DQeJ0jerE9o133a2cuTLBgjIQQRuNWnc9+u1TcJiSdy3iMzjSJOyMRLHf7OtQ7hWYhNzOWCdDsuWdJ03+FZwzQD2jr0BOYidzssT84Hy1qrLZCeLFtVBMloOWXcjTTsq0LGwGkQnjUDDNtmQdmSdDB75InTp7N6lvaK5j11ErAEiBlzHuzbTAnrrUHD3FnftTAIJmdtCDDdAJ666VGCEwv2QkTBYCd+nmQSAN+mbII7MkU11Wb9lf2oX/wAZjXoIPfRO1dkQCmmbNEuQoG4UQD2Vc/4Z8h7KM4zSMojsKCTMwI6HxnaqrgndkMcPeEnMAJ2zOBG5gE6LoBAJkgbitWPAnQyw9YtC6lVmRlgnNMAk7deuMMhYQpJYgzogAXLuXZtIBA/s+LRUTGt1uEnUEKXkzv8ANAiO4En40JEeR+CssFJi4okZiRdgmYUEwRqT3/5RVhyxaYktBBMnQZQ1q36zQp1V5MQsdkHSgHCrZJHyrgkwoU5VUGJnMNwDuO8SZ0JPit35Mksx1AAMBZDsNNiFAUADUzGgnSSHzwDMHg1ZgBoWMkt6RSZ37a9AsmIgRs29HbuKCWyYOWQSQdQWQaZnksSjIZMdr0nfADcGw4OplcxA6doMUEDSJMk7a+dbOMY9rjZRBBJfsGCNdSRqNRoMyiNe4VYq+zXw62S7FupBYsksBOdsxJjYDX57RMDcpx26yog0zMqrpMBlLDQ+qzDIpkyAUJME1o4Fa1EEnYS2QBmDKSpIUkyxRSdfnMah4y/6W8RmEgFQRnzFog+ruSYmZGaSQdqlEBvg1ssMzuzZmBZpXUekJ3AEiAdyDqWkHLGnERdYpk+TEElwr9rJlDFw6kkBV8AykwYApwui1azArmMhUlmIljuzSLciWMxoTr2jMrlvhq5gxVWJdYfs5mYi4C0xoCSzkd0A9QLFGXzlXhItAkhRsAAogHWSCO8ZZ6ghv2jVkmhuBsC3bVR0HlJOpMeJ1qaj0+HQiRMR6fb9YeY+NRkNSbR1HmPjTELZ5ZpVilUkHXuDt+rWP7iz90lYz5rvhbH/AJ3NB7k+8qPwpyMNZJBgWbUmD/8AUpP2U7AIckkGXJc+3YexQo9lc+T5N8Vwbr1zxqK9yn3ZJ2PuNarls9x91U3F0iLfuVWuOEsMuo8Zjzqzthj3H3UF4hgieh9xqkpMvFIrFrGOZUkjXWCw2GWYzAaDaeoNa0skPIEGZ7oEx0J66bydak43DFDJzKdpGmnQ+YO3nWi/glcBc76dcjkbACBpG320+Ek1yTKuWcrk227cgDPofZMabA+Z2O21RWfKxPa756zJ16RtRWxw39+43ePUkRESzE+731CxXDGzElXUdy23ManqNKhTi3gn0ppZY8YgEGAx7MkAdAJOvQanu1eoYtesSAsT2RqJg6z3efSiNjAdmAHYGJkGCu4BVT370w8HgyUuzJPYQjWZ3k+yjfElUT74JOHWdACNQCBEE9kaASsCCNR186FXiuckAgkgzoT7Nd9vdRhrThYOeNoOUkaRHa2Gp/zHfeh13AgyzC7/AGiJA8OykVWM0yXROPwTcOCQ0ySAZMjXbczEGYAE/OqBj74LkAEbA+WwPl3eEUd4dgpHZlvVAB2gagQCJHeK04rlxs0spGuYgKsTP7uvwqnrRzgPRn5wReH22LFgQMoJyhSQFWdidDrpGvUnatfGsRLhVYnciRodIggg6xB30EA6iimHtlS2UEkgCXYCBoYCKVgSBpMaeJqGeEMxJCM3zd7UKPAZjVlair08+20bcDhmKACO0NNDO4nuhS2smNFOsTUG+xa5uSwMdiOzBPQGFA9+nQa0VPB3CwMg0HRpkA66rEyT76gvwHKwZp07tRBO0AajWYNQroY8k/p5fKCBvsloMSZSQpmM8sp1J1Udo67sZGkTUHhNhbrTdAaTqxGpJViQDEzlgCdtpEzU67wl73QONyDdW2PcQCfdp0NSU4CygKAUI+aouMNd5dJmaHckk8Mj9P3yiBirls3UtQAqklioJAkz2SjAkASRMjVR0q9cA4S3ybOSoUCFVm1hkYTMmJUiJ1HTqQHB+VmFwM1q2yj9y4Ce71tavOEwuQQFO5Ozbkz1qytcnwhU64pdhhX0qRZOlQratHqt7jUqyjQOyfca0wkY5Epd6l2dx5j41Dto37J9xqZYtmRodx0PfWhCpHlmlSjwPuNZqSCGvq+z+QrI/r3UqVINURhrJpUqCw00ylSqCUNepFzalSqB39JDat1jb30qVCIfSGU8VilVS/gy29bbexpUqlEMTbVFG9KlQHgyKQpUqkoyUlONYpUEPsVOfelSqxR+TC06lSqUKM1lazSq6FscK2JSpVZFGBKVKlQQf//Z">
            <a:extLst>
              <a:ext uri="{FF2B5EF4-FFF2-40B4-BE49-F238E27FC236}">
                <a16:creationId xmlns:a16="http://schemas.microsoft.com/office/drawing/2014/main" id="{EB8B498E-75D5-4496-9AB2-20AB06B927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727075"/>
            <a:ext cx="1504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</p:txBody>
      </p:sp>
      <p:sp>
        <p:nvSpPr>
          <p:cNvPr id="4103" name="AutoShape 10" descr="data:image/jpeg;base64,/9j/4AAQSkZJRgABAQAAAQABAAD/2wCEAAkGBhQSERUUExQVFRUWGBYYGBQXFxUYGRgVFxUVGBsZGBUYGyYeFx0jGhYXHy8gJScpLCwsFR4xNTAqNSYrLCkBCQoKDgwOGg8PGi0lHyUsLSwtLCwsLCwpLCksLCwsLCwsLCwsLCwsLCwsLCwsKSksLCwpLCwsLCksLCwpLCksLP/AABEIAOEA4QMBIgACEQEDEQH/xAAcAAABBAMBAAAAAAAAAAAAAAAFAAIEBgEDBwj/xABHEAACAQIEAwQFBwkGBgMAAAABAhEAAwQSITEFBkEiUWFxEzKBkbEjQlSUobPSBxQWJFJidMHwcnOCktHhFTM0Q6LxRFOy/8QAGgEAAgMBAQAAAAAAAAAAAAAAAAMBAgQFBv/EAC8RAAICAQQBAwMDAwUBAAAAAAABAgMRBBIhMUETIlEFYYEUcZFCobEj0eHw8RX/2gAMAwEAAhEDEQA/ALty7y7hWweGZsLhyTh7BJNiySSbKEkkrrJPnRH9GcJ9Ewv1ex+Clyz/ANFhf4bD/cW6JCgAcOWcJ9Ewv1ez+Cl+jGE+iYX6vY/BRKsigAaOWMJ9Ewv1ex+Cl+jGE+iYX6vY/BROlQANHK+E+iYX6vY/DWf0Xwn0TC/V7H4aJis0AC/0Xwn0TC/V7H4aX6L4T6Jhfq9n8FFK13rRI7JgjZvH+YPWoeccAQByrg/omF+r2PwVn9FsH9Ewv1ex+CpGBxweVPZddGTu8R3jx8alM8Ak7DehNNZAr3GOAYRLRjCYaTA/5FkRIkkdneJqXY5ZwZVT+aYXUD/49nu/s1jmG6CtvuLE+cLpUjh2L0VSdPRqR55sp/l76opZk0Vb5ND8s4OcowuFnr+r2dB/krZ+i2D+iYX6vZ/DW/A3M5Z+hgDy1j7BU2rp5JQL/RbB/RML9Xsfhpfotg/omF+r2Pw0UpVJIL/RbB/RML9Xsfhpfotg/omF+r2Pw0UpUAC/0Wwf0TC/V7H4ax+i2E+iYX6vY/DRWlQAJ/RfCfRML9XsfhpfovhPomF+r2Pw0UilQALPK+E+iYX6vY/BWP0Xwn0TC/V7H4KK1iKABX6MYT6Jhfq9j8FOTlfByP1TC7j/AOPY7/7FETTrfrDzHxFAHlfIv7Kf5RSrNKgD0hyz/wBFhf4bD/cW6JChvLP/AEWF/hsP9xbokKAM1kVikKAHVkCsVlaAHRSpVkUAICtGJVgMyakD1Tsw6ifmnu+3vqRTXYASSAPEwPfUMCrY7iOa+jp2SRGuhDro1tx36fbv1BZ+J5rXpBoBpcXXQbE69xIPiJqFzPwYsPS2wc6wWA0Jj50Ddh9oPhQ/CY0AFj6rApdH7pBAb2Hr3E1kzKEismDsJxJrjNaYz6F3yHvRhoPYV/8AKrBdudm2EPrK6yOi5lM+8VSrS+juXCPnZT7lj7RBq2cOt5rdpydRmHhEyKimW8T4QY4cjZzOiqsgfvNI+xR9tE51qNacIhJGw3799Pea2W7whe9gDHdpvWzgbHhG6lSApVJcVKlSoAVKlSoAVNNOpUANpUqVADGp1v1h5j4ikaVv1h5j4igDyxSpUqAPSHLP/RYX+Gw/3FuiM0N5ZP6lhf4bD/cW6JUAOpClSoAdWVptOFADqyKxSoAdTLlsMCCJB01Gh9lPFRsbhWdYW41s9GWNekMCII61D6AD4m7cwZlQ1yzPqySV7xJ28PKNKqZ4yq4l0WXtvLLO4UgSh8tvZVrPFLlvNaxIBLDsseyjCADJ1yyQdY67Cue8xcKu2iXCmUJPewHQNlMERpPtrLPDIa4M8QxIS7lBkEDKe9STHu29lWXgPFB6IgSYiPYf/dUdMUMVblNLi6qOuYalD7vfRPkXNcFw69ltB4tsPYRVa8wbFYwsF/8Azp2S1bOp3Y98khfh9lG8OAozHrA9mgAoJgVkW7jSDqD/AGdY9xb3UXS4ly2WBlWkDu7LQQPIgj2VrivJMWTaVJXnXz+JpGrDRUqVKgBUqVKgBUqVKgBtKlSoAw1K36w8x8RSalb9YeY+IoA8sUqVKgD0dyyf1LC/w2H+4t0SoZyz/wBHhf4bD/cW6JzQBmszTazQA4U6mCnCgB4rNNBp00AZFZrE1i48AnuBPu1oAr/GuKAl7V22AOmaddN1YRBqoPxNUEXi2VdbbrlJjf0bTpEag9NhAOly4riVZUXEWlytBBVgzL3aMB4aifbFU/jptWpDZHRtA4BB6yrqAMrDeIg9NdKyTkk8sOSscWwdvOb+DMkxmtwFJO4YLJE6jY6900T5E47bsWbvpARce/JQiCIRR2gdo1oRjOGNZuILOYTEI8EFCdYYd3d3CrTh8FYdjdtMWKKyFiQV0gkREzp9tWg88oVPjguOExluM+YC0izmBmQfD2ARv2hS5awxa3n2VmdlQn/lq9x2jxYzJ7piqxiOJhgoMCSCqqInKwI0HhI17ye6DVniFxyEsZbeYSSRrl1GaNlA1BJ1pnqJ5BLgtiEdKya1YNhkXK2cARmkGSNCZHfFbaaNFSpUqAFSpUqAFSpViaAMUqVYoAaadb9YeY+NNNOtbjzHxoA8sUqxSoA9F8tt+p4X+Hw/3FuigoTy0f1PC/w+H+4t0ToA2ilWoGts0AOFZmmCnA0APFOFNWszQA6kROhrANZoAH8XtoysrvkBG8SCf3tD3fZXJuP3vRO1sXAe4Eko4/dciQfA+6uwYm0CQSGaNgNIP7UyI850k1UudeHA25NtidQoJt3JPvD+0yB3daxaiOFksuSrcM49bu2IubqcpndT0/1napOIwrJhrjqAA8M8dFBGZo/s/wBb0N4bes4a0xOHn0m5cEjTos6Zes7a+dH+XMSWttm7KAwFMNoRMGdgQYnpWeu1RWELsjl5NvBeGH0XpWIR2hmLa5LQkhV03AnXvmpGHxy4hWyqBaJA9YJny6LmfroNthtJIJqOeIelzW1QFF0IYEgkd6jp+6d+6rBwnCF7alrKPGmrKtsbiAi5hI22rbW1JcC1GTDPCLGS0FyosdLfqQdRl8II/wBam1qsCABAXwGw8tBWyaehxmlWM1ZFSAqVbFtd9PyLUZAjmsVua0OlaGWKE0+gFNYNYJppqQHUrXrDzHxpk062e0vmPiKAPLVKlSoA9C8tN+p4b+Hw/wBylFAaDctt+p4b+HsfcpRRXoA3g1kNSs4dm2pXLJXce2gB4NOFac1a3xUVg12tjpa8vvwXhByCVsAVvUihFrFTpUzI8bGuRR9TnbyotoZKtLslXFFRvSVCucTCtlaR3zppU/F2Mw7Oh+Naa9ZbZmdf9Pa8lZR29jDdA0ka/wBdar3NFhLVh7rFnugdhidFZjA7IIVVncnp31IuPMhvcaE8awPpkyszQBprpuDBXqJAPh0pH/2oSzCyOAhH3clAxVu/CXBkKnVi8F2bcy2vU+XTWi2Bw5/N0t3fSAyWzIcg7RjKYEhcwnU9Okiol3hly2IlRliFmVgAsM2mYGDIO2g3GtHbfEyyrmVltnshoXLkJKkk5uwTAgGJ84qJXPHB0vTgEsLwEWrWQMpCgs+kjMyjOTJzQco0Pn3wY4YcPZT0nZSFJJ1ByxJDdTEEx0661BxvDVSyXR2U5GJEmDE+sDOh0G0jc1Wee+JrcwroA9q4xUmVjN00YaTlB7OhjcV0KbHCWPsZ3Wplgwn5VcJcV2i4oXqwHqnQGZ3MzHdVS45z/iE4hcCXT6IMoVBkytaEQZbv3J8a5nauKpHamI0IESDMGDBXxnUGjfMvMQxS2iERbq5gVtWggyASo0OsQfdW17mjZVXVB70uOmdWxH5SDYW2b1pWU6G7avI65gJOg279egq3WeMo6K6nR1DDyIn+deceC4pLrC3fz+jkFQDABYjMxESQRp033rpY4+qFUVpXIChgqCmoEBtelZNZdbGGYLjyLt08HjYvz4Oh3OMAA61qHFDtPj0qmW+IkgHxOnsongb4LD2da8/fr7ZtRXBRafasstuHxBPWtrPO9RLJ60972tdKFjpinkyOOXwbSaxTZrE16CLysmYyTTrR7S+Y+IpqoTtrWLZ7Q8x8RUtpdgeXqVKlUgd65dufqmG/h7H3KVPvX8qkig3L139Vw/8AcWPukohcaVNZtTYoVSbeC0Fl4JvC8QZEtM7z/KrALeZYNVbAiINWHD4jSuLodQ+rGMsjzwQ+I2GtqSBPiB8aA/nXfV2VwRVY5lwKqrOkA5SSNIYATt0pP1jTyuatT4XGB2mms7SDheLkMvRdZ8ddJqx4PjQYxvXL7HEQSO1v41YeE8aUMBPWDNI0+osrkoQ4R1r9FlZwXTivD1v2yDoYMN1Bqucm8y+lD4a6R6ayWU/vICYI8hpRl+IK1o9rpvPnXAeYOMtY4g1yy5VhBDAyfHzB6g712vbKzMO/Jy3Q/Rbfho9A8RwecSB2h1/kaCxOh6dKjcl/lAtYxVS4Vt3wNVnRvFCfh41YeIYENqNG+PnXH+oaJWr1IdmTOGVXjvCvS2iFj0gHY8dQch/dMe+g2E40jWFtD18pGVsoMsSrBtJhSTNWoncEa7EH+taqfMfDbQxIuEFXuAiRADOsEktIykrueuWOorDoLs5qn/37GuifuSDGM4ey2A5fUZSVLSpK+sNpAkCCNda57xvnl7t4AZcg1VWtqQxggEgg5h3fzrbxTma6ln83JJUZpOYd5nTQkhYmOvjpWvkfh9nGY1GvQVtAMEkgu2bsBp+aCGOncB416SmKzuRuT9LmSz9gDicbhzizc9AjJAzWSDaQvlgyiarrOg/2rXdTDHFF0t/JDKTZ9I+UkjtQ/rBekb12XmLg2FxVl8NbsWbeIussXPRpmXNcVnuek0JMBusmt+H/ACP8P9FbVkJZBrcV2ts572gmt6k5LKYj1608zgcc44LYxKvZUi2bdslJzhDAAGbciY399TsbzL+deitu6hlbS6wEIkeoVRZI0/20pc/8tJgcatqwXureUEWtWcdr1ezq4MSOvfrW61+SviV0veTCrZDGVtF1UgdwBMjToYOpqGnPlGiGorjDbjj79oKYHiOXKjjtDTrBEkqwPUEdasfD8eqsDInu08f9K5txng/EMIRcxVm4g0UOSrLoOyoZSRp0HhRrk7DfnB9LfYiyCcqje42k69FHU+NcTU/Tvfujwhnq1yhwdgweKDrofd39dv60rY7kf19tQ8LzLZtqFChQNlXXTzqdh+Zbb9NPGny0MbEk58o5fK8ElDtSvsFIEyetPVwVZkAmNP8AQUHN0zJ08f661H1TXWaZRhUvz9vgVVVubyFMJj4uEEQNo/nW29dU3VI7xPvofYuS0mKxexQ9IoB6iffXAX1S3Zy8+7PPY51LJ5vms0qzXtfXkZ9qPRXLfA7LYDCkiCcPYJYEzPoU31itDYVAjoGlgSw8sorbwzHZOG4X+HsfcpUTBcQAbSDp4VztbKVz9JNKPn5HUUOS3mvC3tKKYW7pUxr1m4NQAfcffQq8fRxrKnY/yPjXE1Wls02J5zEZjcuUGbd+g3NSF7DqpglSB5kGtlvHgVJIF0RUK6V0MR7QpeySbOAnib22KtoymCP5+2pNzmCdZiPZXSeaPyWYfEglXa1fP/ckld9QUEaHwNcy4NybdGLuWrwB9CxU9xIgyPCCD7a68Y1Shvfa7R6DTfVNz2YLRytjsTiTCiLf7TyBsQIA1bcH+dWK3+RXC3PlL128znqrKgHkMp+NT+HWhbUBRHl8aMYPi7DQiR3Vjo1dcbG5cGTWysuTwU/F/kUydrDYlgR6q3FG/g6aj3daWD5wxeBcWMdbLD5t0atHeDs4+0dZrpOGxWbtQdfGfs6VD4/we3irLW7q6HrpKnoynoR/700ro2KMo74Pg4+3nEgOOOYXEIMl1Z0/dYeYNVU8ObH3VN2UtWnbLlOt0xlmY7K+O5n3c0xvB7qcQbCPMo8MwPrJuGH9oH7a6xgcQLaqoEAAADuArk62K08lNY3M0U0+Ylm4ZwTB21AWzb9qgn2lpM0VFqwNraD/AAiq5h8TUv8AOadT9WlhRwi8623ltgHmnCWcI64ixb7Sy2UEhcxUrmynTNlLR4mpvG+N42zhWxKW+yFDFSQWVY1LJGsdYPsrXzZZN22iWxLswCjvOkDy76lcwY+5gsN6S6FZSuRssn5RtFAWIILaE+I0rV6srJZxx9uBljiowUVlv5JHL1hYTE30QYlk1YBuwrdrIuYnLvrEazR+3xGdqrPDODYlrYa5lDnU2wZKg7L3EjrRLA6GD008jWd6i+uST4TEzrrbfOQhxTh9vFWXs3VzJcWGHhB1noREiuQ421+aE4cb2+wPKBlMeI19tdavYwIO6qAMOuJ4jcussqi21joXg6+MDL7qZqtTHZhvLRNKUPc+iuW7rgjNmE6iVIBHhprR3hd0k1exhuxHo1ZeqNDA/wCA6zE0IwnB8LcuM1m6QJ9RVWNgTDHcSfKkUW78SfH+xV3p5C2EeFHlVO4i5weLQli1i4Rp3EtDe0EgzR2zxdMxSc0Nl0BOo32mqp+U2ziGS2Us3GRSxuMqzl9WJA1AnrXecfVjHCyKg5RfKLpdxQIhDrO0zv1HxrTh7Zzid5E6+NUPlnmpxetgkE5lGbXciDod9WI9lXywGLA9ZHxryv1jTwhfFwXfg1QbSwzgOSs1rk0q9RhmLg6vgeOOuHsIzEgWLQXQaA2k00rR/wAZyNmnQ/ZUe2oezZKgj5GyI8rSCfbBquY3EksUOmvZJ+Brhr32NM9VoKoSgdK4FxhbzRMGPCpfMNwW8O8z4a7ECQfPp7a45Z409tuyxUjx29k0W5r57N7CpaJBuGCxXQbaCtl1Umo1xWU+/wBhGpojGW/PtLHyxxlsQxPzRBOvU7Cuj4Ngq6wDXKPyVWJj90Fj4k6D7fhXTsdj8iGDHSK5M4xpuljwefvllj2xWZt6r/GcCRf9MoBzKoPQls2UfYR7ql4TEVswd1XulW1BIidYYKCPcfjSNK3Y2n5LVScZbl8A2ziJ2ohh2oPxC6LWIcaZW7a+TTp7D8K32OKqDqah1tTcWdnY5Ryi6cO9WtuJuDvqq4nmxbSTmEVH4Fx84tpnsd/U/wC1dd3f6fpVr8+DB+knzN9IrPO6IvFLdzTM1iD4lXIGm+xrbYuAxOldTw+CsjX0aT3wCfeda3XsHbcQyqR3ECmWfTvVivdzgqtWoraolAw2IAFOxmIOU5Z03gE/Ct/NHLjWtbAZgSOwNSCe7vHwrHJ3FfR+ls3Va3dBDlWEEodJE7ifPU1ylo5VTan18jJ3R27l/BXcBzMtvEo1xuyJGbouYEZvKrri7lnGKLF0Fk7Nw5SVUlGDKMw8YMeAqvY7l2wccuI0FuCxtfNN3SCJ6RmJHeo76L2MOLr6XCgHzhvJ2A6Dxpm91tejL+ejFfZGxpoLca4rawtr0zNlUMoMydXMDQd5/wBdKnYa9bbWFOaDMDWRM1WeIcPm/a9K+dRJVDGUuNmI6kCdDpRTHYn0dlr0aIJIUE6dSFUa0+Nkt+Ir3LtePwITS6APOvExZuKin1wIHiTED2/GtXBOELh8zs5d3gkGMqk93U9BJ7qp/MvP1nE4iz6I5ls5nNwqQCWXKFXNB0iZ2n31izzX6RgoO5+ys2r0tmMxWM8sfGWYnR7GPlu5Zg+Pt6VDQJbN5LAW2r5iIAhbjKYYdwDkaeNVjiXMK2U319VR499CbfNPo1LMdtT5daz0VXbMLrP8i5PdIDcO5ruWVddc5OuY6Bh3j5xB7/to1y9zNfxN4rdv3MmU9lTlBOw0WKoBxpus7nd2Zo8WYsfjRDhmPa02Zd69hCTg0vB6ivZZVlLnAe4RbDYq2RpF5VIiBIuAfaDXbMNbykQOo19tcm5M4czobpKiLsyzKuxU/OIkE12S0oJBHUiPKRWW7TRvmpfBxNXiE2keYM5pUqVdDYc7J0Xh7RYsx/8AVa+7Wh3H+F+nyZFCu5JDTuqxOnSJGtWDg3CTcs2AdF9DZJPnaWKFYriZfFX7Oo9CVAJgE9GgDZdq83VVKMpWeFk7tFuMKIzgnLVkOPSS0esQdW8QekVb+Jct4TEYcr6AZujnV5/tbihnD8OdwateEvhbLHqfsplOum8rKwN1WG1/gqX5PeGfmwxIJkB0UE7lchaD7W+zpR3iOe+VKCR4wJIHzR10qu4Diy5riDtM14wvQ9lAM0dB/KrNatfLo06WlJnXViO0QPKs6rds82ecf4OVdTiTaBdvEEGCYkA69zAEb0EwnNCi6SD/AN0/zX+Q99SPyh8VFj5RYBKsqgd5Xsx5SapHAOTL+IysXKzG0a6aEk9f9KZVo4RzKT48CoXxql7h3FeamxGKGU9lVifbJqz8o8y4e05GITOG2aASp8qp3G+Wxgb+UXM5O8xod+m9aLdzxrrQ2walBZPS/T1HUafbLpnVuY7ODxWFuGy4EAkAmDMd24qqcncbNtVtxqumnhWvhGPsDDurT6RhAkaTrsaA4HF5L0zoY7/sqdZHfD294z+TRTRCvMZZa6WTunB+LZ113o/YM61zngHEBoQZn+oqzYvmNbTC2FZ30OVQSRO0nYf7VxtNqNrzM4Or0zU3GIR4/eCLm2nQnwqu4ThYvMjXLkusxl+aDoQWiYIjTrM6RpB544riGwpK4e94kLMAdTlk1E5GW8uHF242aQOzoIU6iW+c2+nTan22uxO6CWPhmO6tQhFPvkNcY5ab01olz6GGnKTmNyOzJPSJgbSBOwophuB2kQm0zzuQzFgTG2o0mP8AaqvzdxrEXBZtWEdVa7bFy+JPoxmG4AgDxJjSOtXMYdDbKAlSR6/UGImIgGkrZJrhKMlwvP4/Ji+5SsdfN9hdLZHsyydrQGCCG/anUe2nDi+Lu2BcS1lUKSy9lnIynUKTsO4AmBW7gXDLLWzbuW9CI1kGD3HfWaJcFvIpORgVDFZ/s9kgnwIj2dx1TF42zl84y+0EWVzgHJ/D3zO1gPcuGSSWygnfKsiATr7arfO/L1rh91L1iQHlDbktDRoVnU+VWxOH4hbt9rS2zbDuba54YrM90DU6a1RbnNF25iWe7a+Vtytq0xgWmnVn8entpmm9ey5+/dFeM9r4/wCTsTrrUMr+AGWuhy2ISCE+TRxpmJEaA6bk+yuh8I5Mw2Ks5Lpcs0dtSqwdpVYiAendVIv8Nu4r5S5fUu2b5NFJZQNy0aDWNSZojY5kxOAVRcRWEgLcmRBAIOngRXU1em1DhGVXa+DPQ6sSjLv5Krxblu7h8Xdw4Oc2mjMOogEGNYkGteJs37SyyHKR6w2jxPT21LuccufnFy6XJZ2JLg6NO23SOldH4bjBicF8oMwdWBUeqAIHvM/ZXVrhvit3fkSrp18QZVuR+LvctPYGHt4lhDAXcmUAkA6MuaPFWFdu5WLC0isi28hChUZmXLoRlLQYHQHUbV5jPCbtu76MKxZiVQKCSxBIgR1Pd413r8j3BLljCZ7wcXL13NlfMGVE7Kgq+ok5z7fCqOKzwVlJuPu7OI0qzSpxnO3cCtzhMPv/AMix9ylUfmzlu9hsV+eWUa8l1ouW1BLKzRtG4JiD0Omxq98vp+q4f+4sfcpU6/YzIwBglWAPiVIHxrntcs3J4w0c/wCCc1W2kLnkGCCpBEdCJP2U/jnPtu1bKrmzGYWCNfbFV3iXKBtNbzj0ThFAJM5iBBPcZ7pBrH5jiI0e2y/ss6MsCPmXJj2GudLS0b0/HwdRSlOOcc/Js5MxZe4rgw8s575BLQPGPhV8PGIsvB7RXIDP7e5/yiqXwvl1lOfOLT66WVR1Mgg9n0kjQ91EHwrLbKteI7mbDXt9BrlkHb2VW6MZTzFimpeQBzXxj0+PZc0pbhROxYKJI8+lGMFxfJbGsAQB/XvoCeUUzl/+IYcsSTDi4pJNScRy7fK/J3sJcjouIUH3XAPjWq2mNmMM4ttM5S9yD2H5HOMZb9+8baEAqqiXYbzJ0X7asVj8mfDogtfJ/aLj4ARQjB8bKqiX/k7mUSCyMG6SHUlTRzC8RGmo99cG/U6qqW3wd6rTyhWtkmVjj/5Ohhbtp0uG5YZwGzRmXqASNCpIj210HBCzdsG01tMhHq5RG0ad23Taqfzjzjbi3azqzF1JiCFA1knpJopwXiICzMA+NGpt1Eq4z5Q51ysrW5vKZTFxNzC4i9YW2XNokK4JBKkAqTGjGDRblbiLZO0WzyS4ac2YnrOu0VN4bxS1dxV26sHtBZ3nIAJovzXwxXw737cJcRSwYfuiYYdQYqbrlJqqaxJ4y/v/AOjpWbcKfOUEsHxcxq1UbivP1nDYi5aZWA9YFADq2p06TQPhvON52yAoDvOug8an8N5ZXHXGR2GUQWcAE5m7iNR7/ZT6NEqpNajr7M5OulWliHZ1TgfGEawhRhkZQQRtBGuvnVFw/M12xi7ti9cPo2bNYzZRFuSMpI1kCIk7AVC5n4eeG2UFnM0GMmYmFg9r+u+gfKCfnWP9LiB6qFkUnN2gVUT3wDMVq9DbVL1Ol0/K/Y5DeXwdP43xa02EcuxBC9kgwZ7gRrqd/Oq/wrleXW5avGyCozW5bKzCO1od40rf+UP0X5ojdlWDQCNNxrMb7A1WuWeaSyhXOVuhOxA6ik3xu9JSg8/P7G7Q0qyT+UdKt2jh1ltR0I18vHeuKc5rfTG3b1yzctLeJyFlIzKABvsZ7t67BhuLgWmZjpG/w85ofzngnxnD3trbh3KFWuEWwGDLrLx82dt6y/S7ZU242vD/ALGq+Ml32cNwfEvRXVeJymdu7X2+3vq18yNbu4AOujQrsO5vVIB7tjT7f5H8Ro12/hrY78zN7tBPs76Oty3hcOiWcRda+zkBUZhh7ZjUMw1uFfHQE7TXs1qIQ4zk5vpSlyclwh7UD3RP2V0LgPCMTdsgBTYtsQiXLkqCdT8nbOrmASdgAJJ6HoeB4etpQMNYsWwf+6beS2NN0SPS4gz1JymonEeXLdwh8S9+/dERmcW8429GllARZtGQTEscsa1nd2ehkY4xkB4rlc3MTgbVgkC2Wc39ZW3aW0gaepdlLAfvR0MdmTceY+NV/gfL4Tt3APSNkmAVAVB2UVd0RegOvVpJIqw29x5j41epPyLtkn0eVopVmlTxJ3Pl1P1TDf3Fj7lKJZBQ7l9v1TDf3Fj7lKn1i/qNKfAzG2ka2wdA4iMp6zoBHidK5pznwr8xuKPWt3B2SSVhxGZSZ06RI2J3rpe7qvd8of8ADIUe1iT/AIa0cf4Paxdk27o0+a0ao0QGHvonVGS5Q2u6UHwzka8YUCCXXwhX+KAxW/8A49kGYXFA7zZI/wDyZodxjAXbDtZbMWtjWCTKn1WEEaEdROvTehuHzBtEuQDqRMgE+Jiay/poPk3LUPstVvmG2xUv+aOdxnW6Nekf7ijOG4lnG2HUdCj3h5bKRVERN5yERmYDTSSACpGpOm0CNu+p1m4p9RBmcwoVDJIaT2VURqQdx6tRKjjEQ9ZeUHcdbYzluJr+/bA9ue2D76iWUvD/ALiz0+VsBfaMoNB7vELhJIuXgo0lIC7ELO+XbxmpKcTukEW3eRGpu29WIGmqjQGSe4RrVP08sY4/IxXx+4TThp3cYaes+hcf/oEVMs8NGUqVBU9EZEPsy3hQRuK4hRq+3VXLGTuCygLSw3MTndmJHe3Xuh96W6bfPgarYyXeAth+GWcMxa09+2Oqutq4PYy3AaN2+ItftejFwKrbs6FBl6iS0698GgGG41cDSQE7miwT59kT4TtJqcvNahu0wZtfXS4xPsDAfZSbqt8t0llkKTSSTRF4py/hzB/O8NZuL85Sz6dxAA+01J5TsW7Lu9vGPemAYw+VA3TtFyWJnYCa2PzQrdVjws29NNfWJOkil/x4ouYXbltemb5MGdeyoUfZTNz2bdrEWVRse6TWSfzFw58QRcu5sqbFotIBH7VzU+4GhGF4ejODhgly4p9ZHvsF0IjMqwTr0mot7mSW7RzMcvr2wWg9ZuMxA37hrUlOK3HVVNy5GsJbYsSNPm2lAAk7lqlQk/DKelXBeCyYjlaxfUfnskj1Uztby+SglifZUDHct4dIS3ZtBP27j3GM/uqx1PmulVvFcYuqciH0YIXSO2ZAILFQYmQYOsDatmDvGCZvExP/AHCAAFIYzlUTmHUb1pVUtm1f3FxlGEm0/wCCz8HW3YWFzFidHRQMv+K5mYnxCeVRrwCXjexGJuOdQvpDatIik7AsC0zuQBPdVYxWMuOxUFiI1U5iNBJ7Vs5dlJ1OgOvfTrXC0Vc/oEBAzZrhYqiqwBOV9TuvTcnaIqKqJrzgmdqznBaxzBYOouayPUME6SB6Vs7xvquXypv/ABpQ820thjP/AC1HpG1jW9cDXDr1Ciqbg1N0llcPJ2Ny2DIICAI69mTBC9ACTAqw3C1m1pkRjAVVyM7gudiQqiQFIIB0YE70xUtPsW7U/BK4rxy/mCWgwn1nBUgtEZXuO+cxp118hVu5M5bNuLxZs0ZRBHbkkkv36nSD76pPKHC1e8tzIM7uVM2zAYKrdoliZYM2v7OTvMdesAKoUbAAD3VshBeDJZJm8Cn29x5j41rBrZb3HmPjTzOeV6VKlUgd15fA/NMN/cWPuUqcbn+3n0oLwW/GFw/9xY+5SsY7FnLAMMxCqfFtJ9glvJTWTPuNSjwEsFeEM4+cdP7C9lY8+0f8VOfEVAOJCgAaAAADwAgfZUa/i6NxbaB+eeEC/b9Ko+UQbiJZOoM9RuPGubvZJ9Vl8ItzpBnWY01/zTXU72K8a55xrhypdiJVpKiRox6R3SZiqNpMausAoGYDgu09Cqnx21kmPYakZyIDG42gEfLaqNCBBiJ7I1iKjAgLAAB3J0Gmw7Kr59akYbEtoZmNdTERoOq7DQeJ0jerE9o133a2cuTLBgjIQQRuNWnc9+u1TcJiSdy3iMzjSJOyMRLHf7OtQ7hWYhNzOWCdDsuWdJ03+FZwzQD2jr0BOYidzssT84Hy1qrLZCeLFtVBMloOWXcjTTsq0LGwGkQnjUDDNtmQdmSdDB75InTp7N6lvaK5j11ErAEiBlzHuzbTAnrrUHD3FnftTAIJmdtCDDdAJ666VGCEwv2QkTBYCd+nmQSAN+mbII7MkU11Wb9lf2oX/wAZjXoIPfRO1dkQCmmbNEuQoG4UQD2Vc/4Z8h7KM4zSMojsKCTMwI6HxnaqrgndkMcPeEnMAJ2zOBG5gE6LoBAJkgbitWPAnQyw9YtC6lVmRlgnNMAk7deuMMhYQpJYgzogAXLuXZtIBA/s+LRUTGt1uEnUEKXkzv8ANAiO4En40JEeR+CssFJi4okZiRdgmYUEwRqT3/5RVhyxaYktBBMnQZQ1q36zQp1V5MQsdkHSgHCrZJHyrgkwoU5VUGJnMNwDuO8SZ0JPit35Mksx1AAMBZDsNNiFAUADUzGgnSSHzwDMHg1ZgBoWMkt6RSZ37a9AsmIgRs29HbuKCWyYOWQSQdQWQaZnksSjIZMdr0nfADcGw4OplcxA6doMUEDSJMk7a+dbOMY9rjZRBBJfsGCNdSRqNRoMyiNe4VYq+zXw62S7FupBYsksBOdsxJjYDX57RMDcpx26yog0zMqrpMBlLDQ+qzDIpkyAUJME1o4Fa1EEnYS2QBmDKSpIUkyxRSdfnMah4y/6W8RmEgFQRnzFog+ruSYmZGaSQdqlEBvg1ssMzuzZmBZpXUekJ3AEiAdyDqWkHLGnERdYpk+TEElwr9rJlDFw6kkBV8AykwYApwui1azArmMhUlmIljuzSLciWMxoTr2jMrlvhq5gxVWJdYfs5mYi4C0xoCSzkd0A9QLFGXzlXhItAkhRsAAogHWSCO8ZZ6ghv2jVkmhuBsC3bVR0HlJOpMeJ1qaj0+HQiRMR6fb9YeY+NRkNSbR1HmPjTELZ5ZpVilUkHXuDt+rWP7iz90lYz5rvhbH/AJ3NB7k+8qPwpyMNZJBgWbUmD/8AUpP2U7AIckkGXJc+3YexQo9lc+T5N8Vwbr1zxqK9yn3ZJ2PuNarls9x91U3F0iLfuVWuOEsMuo8Zjzqzthj3H3UF4hgieh9xqkpMvFIrFrGOZUkjXWCw2GWYzAaDaeoNa0skPIEGZ7oEx0J66bydak43DFDJzKdpGmnQ+YO3nWi/glcBc76dcjkbACBpG320+Ek1yTKuWcrk227cgDPofZMabA+Z2O21RWfKxPa756zJ16RtRWxw39+43ePUkRESzE+731CxXDGzElXUdy23ManqNKhTi3gn0ppZY8YgEGAx7MkAdAJOvQanu1eoYtesSAsT2RqJg6z3efSiNjAdmAHYGJkGCu4BVT370w8HgyUuzJPYQjWZ3k+yjfElUT74JOHWdACNQCBEE9kaASsCCNR186FXiuckAgkgzoT7Nd9vdRhrThYOeNoOUkaRHa2Gp/zHfeh13AgyzC7/AGiJA8OykVWM0yXROPwTcOCQ0ySAZMjXbczEGYAE/OqBj74LkAEbA+WwPl3eEUd4dgpHZlvVAB2gagQCJHeK04rlxs0spGuYgKsTP7uvwqnrRzgPRn5wReH22LFgQMoJyhSQFWdidDrpGvUnatfGsRLhVYnciRodIggg6xB30EA6iimHtlS2UEkgCXYCBoYCKVgSBpMaeJqGeEMxJCM3zd7UKPAZjVlair08+20bcDhmKACO0NNDO4nuhS2smNFOsTUG+xa5uSwMdiOzBPQGFA9+nQa0VPB3CwMg0HRpkA66rEyT76gvwHKwZp07tRBO0AajWYNQroY8k/p5fKCBvsloMSZSQpmM8sp1J1Udo67sZGkTUHhNhbrTdAaTqxGpJViQDEzlgCdtpEzU67wl73QONyDdW2PcQCfdp0NSU4CygKAUI+aouMNd5dJmaHckk8Mj9P3yiBirls3UtQAqklioJAkz2SjAkASRMjVR0q9cA4S3ybOSoUCFVm1hkYTMmJUiJ1HTqQHB+VmFwM1q2yj9y4Ce71tavOEwuQQFO5Ozbkz1qytcnwhU64pdhhX0qRZOlQratHqt7jUqyjQOyfca0wkY5Epd6l2dx5j41Dto37J9xqZYtmRodx0PfWhCpHlmlSjwPuNZqSCGvq+z+QrI/r3UqVINURhrJpUqCw00ylSqCUNepFzalSqB39JDat1jb30qVCIfSGU8VilVS/gy29bbexpUqlEMTbVFG9KlQHgyKQpUqkoyUlONYpUEPsVOfelSqxR+TC06lSqUKM1lazSq6FscK2JSpVZFGBKVKlQQf//Z">
            <a:extLst>
              <a:ext uri="{FF2B5EF4-FFF2-40B4-BE49-F238E27FC236}">
                <a16:creationId xmlns:a16="http://schemas.microsoft.com/office/drawing/2014/main" id="{44175269-B7E0-4E0D-BBA8-97763711B5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727075"/>
            <a:ext cx="1504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>
            <a:extLst>
              <a:ext uri="{FF2B5EF4-FFF2-40B4-BE49-F238E27FC236}">
                <a16:creationId xmlns:a16="http://schemas.microsoft.com/office/drawing/2014/main" id="{DCBC2403-E10D-480C-AE12-FCD8E2639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6000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28AEB6C7-59E0-4A05-A6D4-4605183C15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1188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sl-SI" altLang="sl-SI"/>
              <a:t>USTA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811A9966-6485-4BF2-A73E-FE1E8343C0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4213" y="1125538"/>
            <a:ext cx="8229600" cy="4525962"/>
          </a:xfrm>
        </p:spPr>
        <p:txBody>
          <a:bodyPr/>
          <a:lstStyle/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V njih se začne prebava</a:t>
            </a: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slina in jezik pomagata pri prebavi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sz="2400">
              <a:latin typeface="Calibri" panose="020F0502020204030204" pitchFamily="34" charset="0"/>
            </a:endParaRP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8158C79A-4CD7-4634-AA4C-3A27C13DB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60575"/>
            <a:ext cx="68580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55588194-223B-4D96-B230-32BE7A6099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7543800" cy="1295400"/>
          </a:xfrm>
        </p:spPr>
        <p:txBody>
          <a:bodyPr anchor="ctr"/>
          <a:lstStyle/>
          <a:p>
            <a:pPr eaLnBrk="1" hangingPunct="1"/>
            <a:r>
              <a:rPr lang="sl-SI" altLang="sl-SI"/>
              <a:t>POŽIRALNIK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6A91FD2F-6B3B-4A9B-A845-BBBB3EB1FA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313" y="1412875"/>
            <a:ext cx="8496300" cy="4525963"/>
          </a:xfrm>
        </p:spPr>
        <p:txBody>
          <a:bodyPr/>
          <a:lstStyle/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Dvigne se mali jeziček - zapre hrani vstop v nosno votlino</a:t>
            </a: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goltna loka se upogneta zavarujeta ušesni troblji </a:t>
            </a: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povesi se sapnikov poklopec</a:t>
            </a: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15 cm dolga cev</a:t>
            </a: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PERISTALITIKA - gladke mišice, ki se valovito krčijo in sproščajo</a:t>
            </a: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28147E1F-5040-4DCE-86EB-C71593DC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644900"/>
            <a:ext cx="59626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7BD4BB36-8312-4FFC-BD66-A45152AAB29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l-SI" altLang="sl-SI"/>
              <a:t>ŽELODEC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20BD12B9-B272-4398-AF97-E9E8553D1F32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Zgrajen iz več plasti gladkih mišic</a:t>
            </a: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notranja stena prekrita s sluznico</a:t>
            </a: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v njej so prebavni sokovi in solna kislina, ki uničujeta bakterije</a:t>
            </a: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encim pepsin in encim amilaze </a:t>
            </a:r>
          </a:p>
          <a:p>
            <a:pPr eaLnBrk="1" hangingPunct="1"/>
            <a:endParaRPr lang="sl-SI" altLang="sl-SI" sz="2400">
              <a:latin typeface="Calibri" panose="020F0502020204030204" pitchFamily="34" charset="0"/>
            </a:endParaRPr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8751159E-D49C-41D3-9DD3-66B3A00C8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500438"/>
            <a:ext cx="46085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0ED9D11C-460D-45FD-8239-A1618D999AA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l-SI" altLang="sl-SI"/>
              <a:t>TANKO ČREVO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8C4E8319-D68C-4BB5-BE57-D73D9FB5EE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313" y="1700213"/>
            <a:ext cx="8229600" cy="4411662"/>
          </a:xfrm>
        </p:spPr>
        <p:txBody>
          <a:bodyPr/>
          <a:lstStyle/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Dolgo 4 - 6 m</a:t>
            </a: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posrkava hranljive snovi</a:t>
            </a: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encimi lipaz - razgrajujejo maščobe</a:t>
            </a:r>
          </a:p>
          <a:p>
            <a:pPr eaLnBrk="1" hangingPunct="1"/>
            <a:endParaRPr lang="sl-SI" altLang="sl-SI" sz="2400">
              <a:latin typeface="Calibri" panose="020F0502020204030204" pitchFamily="34" charset="0"/>
            </a:endParaRP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32A65866-C784-45EA-9FDB-D8A1B2391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7497762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716D3D05-93FD-4187-A917-4C025D2F1E6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l-SI" altLang="sl-SI"/>
              <a:t>JETRA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57814FDC-CEDC-4D3A-880D-8422C587E5C5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Odstranijo in razstrupijo vse škodljive snovi</a:t>
            </a: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spreminjajo in shranjujejo delce hrane v lažjo uporabno obliko- glukozo</a:t>
            </a: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v njih nastane sečnina, ki se z uriniranjem izloči iz telesa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F4EDD32D-4BC8-487D-AFFE-59484296D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49725"/>
            <a:ext cx="747712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D21180F0-D572-453D-B3B1-87608B7F02F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l-SI" altLang="sl-SI"/>
              <a:t>DEBELO ČREVO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A8EBE816-B150-469D-B4B6-E70213549240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Glavna naloga- vsrkavanje vode iz črevesne vsebine, s katero se vsrkajo tudi nekateri vitamini in mineralne snovi</a:t>
            </a: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Ostanki potujejo do danke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9E3C1A24-9126-45F6-8F62-74BAA5A58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495675"/>
            <a:ext cx="604837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mrežje">
  <a:themeElements>
    <a:clrScheme name="Omrežj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mrežj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režj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režj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režj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253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Omrežje</vt:lpstr>
      <vt:lpstr>Microsoft Excel Chart</vt:lpstr>
      <vt:lpstr>PREBAVILA</vt:lpstr>
      <vt:lpstr>PowerPoint Presentation</vt:lpstr>
      <vt:lpstr>PowerPoint Presentation</vt:lpstr>
      <vt:lpstr>USTA</vt:lpstr>
      <vt:lpstr>POŽIRALNIK</vt:lpstr>
      <vt:lpstr>ŽELODEC</vt:lpstr>
      <vt:lpstr>TANKO ČREVO</vt:lpstr>
      <vt:lpstr>JETRA</vt:lpstr>
      <vt:lpstr>DEBELO ČREVO</vt:lpstr>
      <vt:lpstr>DANKA</vt:lpstr>
      <vt:lpstr>PowerPoint Presentation</vt:lpstr>
      <vt:lpstr>Prehranjevalna piramida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2019-05-30T09:35:01Z</dcterms:created>
  <dcterms:modified xsi:type="dcterms:W3CDTF">2019-05-30T09:35:01Z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