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GB"/>
    </a:defPPr>
    <a:lvl1pPr algn="l" defTabSz="449263" rtl="0" fontAlgn="base" hangingPunct="0">
      <a:lnSpc>
        <a:spcPct val="93000"/>
      </a:lnSpc>
      <a:spcBef>
        <a:spcPct val="0"/>
      </a:spcBef>
      <a:spcAft>
        <a:spcPct val="0"/>
      </a:spcAft>
      <a:buClr>
        <a:srgbClr val="000000"/>
      </a:buClr>
      <a:buSzPct val="45000"/>
      <a:buFont typeface="Wingdings" panose="05000000000000000000" pitchFamily="2" charset="2"/>
      <a:defRPr kern="1200">
        <a:solidFill>
          <a:schemeClr val="tx1"/>
        </a:solidFill>
        <a:latin typeface="Arial" panose="020B0604020202020204" pitchFamily="34" charset="0"/>
        <a:ea typeface="+mn-ea"/>
        <a:cs typeface="Arial Unicode MS" charset="0"/>
      </a:defRPr>
    </a:lvl1pPr>
    <a:lvl2pPr marL="431800" indent="-215900" algn="l" defTabSz="449263" rtl="0" fontAlgn="base" hangingPunct="0">
      <a:lnSpc>
        <a:spcPct val="93000"/>
      </a:lnSpc>
      <a:spcBef>
        <a:spcPct val="0"/>
      </a:spcBef>
      <a:spcAft>
        <a:spcPct val="0"/>
      </a:spcAft>
      <a:buClr>
        <a:srgbClr val="000000"/>
      </a:buClr>
      <a:buSzPct val="45000"/>
      <a:buFont typeface="Wingdings" panose="05000000000000000000" pitchFamily="2" charset="2"/>
      <a:defRPr kern="1200">
        <a:solidFill>
          <a:schemeClr val="tx1"/>
        </a:solidFill>
        <a:latin typeface="Arial" panose="020B0604020202020204" pitchFamily="34" charset="0"/>
        <a:ea typeface="+mn-ea"/>
        <a:cs typeface="Arial Unicode MS" charset="0"/>
      </a:defRPr>
    </a:lvl2pPr>
    <a:lvl3pPr marL="647700" indent="-215900" algn="l" defTabSz="449263" rtl="0" fontAlgn="base" hangingPunct="0">
      <a:lnSpc>
        <a:spcPct val="93000"/>
      </a:lnSpc>
      <a:spcBef>
        <a:spcPct val="0"/>
      </a:spcBef>
      <a:spcAft>
        <a:spcPct val="0"/>
      </a:spcAft>
      <a:buClr>
        <a:srgbClr val="000000"/>
      </a:buClr>
      <a:buSzPct val="45000"/>
      <a:buFont typeface="Wingdings" panose="05000000000000000000" pitchFamily="2" charset="2"/>
      <a:defRPr kern="1200">
        <a:solidFill>
          <a:schemeClr val="tx1"/>
        </a:solidFill>
        <a:latin typeface="Arial" panose="020B0604020202020204" pitchFamily="34" charset="0"/>
        <a:ea typeface="+mn-ea"/>
        <a:cs typeface="Arial Unicode MS" charset="0"/>
      </a:defRPr>
    </a:lvl3pPr>
    <a:lvl4pPr marL="863600" indent="-215900" algn="l" defTabSz="449263" rtl="0" fontAlgn="base" hangingPunct="0">
      <a:lnSpc>
        <a:spcPct val="93000"/>
      </a:lnSpc>
      <a:spcBef>
        <a:spcPct val="0"/>
      </a:spcBef>
      <a:spcAft>
        <a:spcPct val="0"/>
      </a:spcAft>
      <a:buClr>
        <a:srgbClr val="000000"/>
      </a:buClr>
      <a:buSzPct val="45000"/>
      <a:buFont typeface="Wingdings" panose="05000000000000000000" pitchFamily="2" charset="2"/>
      <a:defRPr kern="1200">
        <a:solidFill>
          <a:schemeClr val="tx1"/>
        </a:solidFill>
        <a:latin typeface="Arial" panose="020B0604020202020204" pitchFamily="34" charset="0"/>
        <a:ea typeface="+mn-ea"/>
        <a:cs typeface="Arial Unicode MS" charset="0"/>
      </a:defRPr>
    </a:lvl4pPr>
    <a:lvl5pPr marL="1079500" indent="-215900" algn="l" defTabSz="449263" rtl="0" fontAlgn="base" hangingPunct="0">
      <a:lnSpc>
        <a:spcPct val="93000"/>
      </a:lnSpc>
      <a:spcBef>
        <a:spcPct val="0"/>
      </a:spcBef>
      <a:spcAft>
        <a:spcPct val="0"/>
      </a:spcAft>
      <a:buClr>
        <a:srgbClr val="000000"/>
      </a:buClr>
      <a:buSzPct val="45000"/>
      <a:buFont typeface="Wingdings" panose="05000000000000000000" pitchFamily="2" charset="2"/>
      <a:defRPr kern="1200">
        <a:solidFill>
          <a:schemeClr val="tx1"/>
        </a:solidFill>
        <a:latin typeface="Arial" panose="020B0604020202020204" pitchFamily="34" charset="0"/>
        <a:ea typeface="+mn-ea"/>
        <a:cs typeface="Arial Unicode MS" charset="0"/>
      </a:defRPr>
    </a:lvl5pPr>
    <a:lvl6pPr marL="2286000" algn="l" defTabSz="914400" rtl="0" eaLnBrk="1" latinLnBrk="0" hangingPunct="1">
      <a:defRPr kern="1200">
        <a:solidFill>
          <a:schemeClr val="tx1"/>
        </a:solidFill>
        <a:latin typeface="Arial" panose="020B0604020202020204" pitchFamily="34" charset="0"/>
        <a:ea typeface="+mn-ea"/>
        <a:cs typeface="Arial Unicode MS" charset="0"/>
      </a:defRPr>
    </a:lvl6pPr>
    <a:lvl7pPr marL="2743200" algn="l" defTabSz="914400" rtl="0" eaLnBrk="1" latinLnBrk="0" hangingPunct="1">
      <a:defRPr kern="1200">
        <a:solidFill>
          <a:schemeClr val="tx1"/>
        </a:solidFill>
        <a:latin typeface="Arial" panose="020B0604020202020204" pitchFamily="34" charset="0"/>
        <a:ea typeface="+mn-ea"/>
        <a:cs typeface="Arial Unicode MS" charset="0"/>
      </a:defRPr>
    </a:lvl7pPr>
    <a:lvl8pPr marL="3200400" algn="l" defTabSz="914400" rtl="0" eaLnBrk="1" latinLnBrk="0" hangingPunct="1">
      <a:defRPr kern="1200">
        <a:solidFill>
          <a:schemeClr val="tx1"/>
        </a:solidFill>
        <a:latin typeface="Arial" panose="020B0604020202020204" pitchFamily="34" charset="0"/>
        <a:ea typeface="+mn-ea"/>
        <a:cs typeface="Arial Unicode MS" charset="0"/>
      </a:defRPr>
    </a:lvl8pPr>
    <a:lvl9pPr marL="3657600" algn="l" defTabSz="914400" rtl="0" eaLnBrk="1" latinLnBrk="0" hangingPunct="1">
      <a:defRPr kern="1200">
        <a:solidFill>
          <a:schemeClr val="tx1"/>
        </a:solidFill>
        <a:latin typeface="Arial" panose="020B0604020202020204" pitchFamily="34" charset="0"/>
        <a:ea typeface="+mn-ea"/>
        <a:cs typeface="Arial Unicode MS"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 y="114"/>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a:extLst>
              <a:ext uri="{FF2B5EF4-FFF2-40B4-BE49-F238E27FC236}">
                <a16:creationId xmlns:a16="http://schemas.microsoft.com/office/drawing/2014/main" id="{0B1EA0FA-F5F7-4FA7-81C4-DEA0DFCFCCCD}"/>
              </a:ext>
            </a:extLst>
          </p:cNvPr>
          <p:cNvSpPr>
            <a:spLocks noGrp="1" noRot="1" noChangeAspect="1" noChangeArrowheads="1"/>
          </p:cNvSpPr>
          <p:nvPr>
            <p:ph type="sldImg"/>
          </p:nvPr>
        </p:nvSpPr>
        <p:spPr bwMode="auto">
          <a:xfrm>
            <a:off x="1144588" y="687388"/>
            <a:ext cx="4570412" cy="342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a:extLst>
              <a:ext uri="{FF2B5EF4-FFF2-40B4-BE49-F238E27FC236}">
                <a16:creationId xmlns:a16="http://schemas.microsoft.com/office/drawing/2014/main" id="{DE949B1D-CDA1-4AC4-97FF-1A08458881D9}"/>
              </a:ext>
            </a:extLst>
          </p:cNvPr>
          <p:cNvSpPr>
            <a:spLocks noGrp="1" noChangeArrowheads="1"/>
          </p:cNvSpPr>
          <p:nvPr>
            <p:ph type="body"/>
          </p:nvPr>
        </p:nvSpPr>
        <p:spPr bwMode="auto">
          <a:xfrm>
            <a:off x="687388" y="4344988"/>
            <a:ext cx="5484812" cy="4113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endParaRPr lang="sl-SI" altLang="sl-SI"/>
          </a:p>
        </p:txBody>
      </p:sp>
      <p:sp>
        <p:nvSpPr>
          <p:cNvPr id="2051" name="Rectangle 3">
            <a:extLst>
              <a:ext uri="{FF2B5EF4-FFF2-40B4-BE49-F238E27FC236}">
                <a16:creationId xmlns:a16="http://schemas.microsoft.com/office/drawing/2014/main" id="{9686E2FD-6E3A-45F9-8853-A752C86D343F}"/>
              </a:ext>
            </a:extLst>
          </p:cNvPr>
          <p:cNvSpPr>
            <a:spLocks noGrp="1" noChangeArrowheads="1"/>
          </p:cNvSpPr>
          <p:nvPr>
            <p:ph type="hd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nSpc>
                <a:spcPct val="105000"/>
              </a:lnSpc>
              <a:tabLst>
                <a:tab pos="723900" algn="l"/>
                <a:tab pos="1447800" algn="l"/>
                <a:tab pos="2171700" algn="l"/>
                <a:tab pos="2895600" algn="l"/>
              </a:tabLst>
              <a:defRPr sz="1200">
                <a:solidFill>
                  <a:srgbClr val="000000"/>
                </a:solidFill>
                <a:latin typeface="Franklin Gothic Book" panose="020B0503020102020204" pitchFamily="34" charset="0"/>
                <a:cs typeface="Lucida Sans Unicode" panose="020B0602030504020204" pitchFamily="34" charset="0"/>
              </a:defRPr>
            </a:lvl1pPr>
          </a:lstStyle>
          <a:p>
            <a:endParaRPr lang="en-GB" altLang="sl-SI"/>
          </a:p>
        </p:txBody>
      </p:sp>
      <p:sp>
        <p:nvSpPr>
          <p:cNvPr id="2052" name="Rectangle 4">
            <a:extLst>
              <a:ext uri="{FF2B5EF4-FFF2-40B4-BE49-F238E27FC236}">
                <a16:creationId xmlns:a16="http://schemas.microsoft.com/office/drawing/2014/main" id="{78902E8E-E14D-4929-812B-5E91BC1EEDB7}"/>
              </a:ext>
            </a:extLst>
          </p:cNvPr>
          <p:cNvSpPr>
            <a:spLocks noGrp="1" noChangeArrowheads="1"/>
          </p:cNvSpPr>
          <p:nvPr>
            <p:ph type="dt"/>
          </p:nvPr>
        </p:nvSpPr>
        <p:spPr bwMode="auto">
          <a:xfrm>
            <a:off x="3884613" y="0"/>
            <a:ext cx="2971800"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a:lnSpc>
                <a:spcPct val="105000"/>
              </a:lnSpc>
              <a:tabLst>
                <a:tab pos="723900" algn="l"/>
                <a:tab pos="1447800" algn="l"/>
                <a:tab pos="2171700" algn="l"/>
                <a:tab pos="2895600" algn="l"/>
              </a:tabLst>
              <a:defRPr sz="1200">
                <a:solidFill>
                  <a:srgbClr val="000000"/>
                </a:solidFill>
                <a:latin typeface="Franklin Gothic Book" panose="020B0503020102020204" pitchFamily="34" charset="0"/>
                <a:cs typeface="Lucida Sans Unicode" panose="020B0602030504020204" pitchFamily="34" charset="0"/>
              </a:defRPr>
            </a:lvl1pPr>
          </a:lstStyle>
          <a:p>
            <a:endParaRPr lang="en-GB" altLang="sl-SI"/>
          </a:p>
        </p:txBody>
      </p:sp>
      <p:sp>
        <p:nvSpPr>
          <p:cNvPr id="2053" name="Rectangle 5">
            <a:extLst>
              <a:ext uri="{FF2B5EF4-FFF2-40B4-BE49-F238E27FC236}">
                <a16:creationId xmlns:a16="http://schemas.microsoft.com/office/drawing/2014/main" id="{8FCF7AB7-747A-4593-A205-E36B4358C899}"/>
              </a:ext>
            </a:extLst>
          </p:cNvPr>
          <p:cNvSpPr>
            <a:spLocks noGrp="1" noChangeArrowheads="1"/>
          </p:cNvSpPr>
          <p:nvPr>
            <p:ph type="ftr"/>
          </p:nvPr>
        </p:nvSpPr>
        <p:spPr bwMode="auto">
          <a:xfrm>
            <a:off x="0" y="8686800"/>
            <a:ext cx="2971800"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nSpc>
                <a:spcPct val="105000"/>
              </a:lnSpc>
              <a:tabLst>
                <a:tab pos="723900" algn="l"/>
                <a:tab pos="1447800" algn="l"/>
                <a:tab pos="2171700" algn="l"/>
                <a:tab pos="2895600" algn="l"/>
              </a:tabLst>
              <a:defRPr sz="1200">
                <a:solidFill>
                  <a:srgbClr val="000000"/>
                </a:solidFill>
                <a:latin typeface="Franklin Gothic Book" panose="020B0503020102020204" pitchFamily="34" charset="0"/>
                <a:cs typeface="Lucida Sans Unicode" panose="020B0602030504020204" pitchFamily="34" charset="0"/>
              </a:defRPr>
            </a:lvl1pPr>
          </a:lstStyle>
          <a:p>
            <a:endParaRPr lang="en-GB" altLang="sl-SI"/>
          </a:p>
        </p:txBody>
      </p:sp>
      <p:sp>
        <p:nvSpPr>
          <p:cNvPr id="2054" name="Rectangle 6">
            <a:extLst>
              <a:ext uri="{FF2B5EF4-FFF2-40B4-BE49-F238E27FC236}">
                <a16:creationId xmlns:a16="http://schemas.microsoft.com/office/drawing/2014/main" id="{28C869CC-53DE-44E8-806F-E75756DE11CE}"/>
              </a:ext>
            </a:extLst>
          </p:cNvPr>
          <p:cNvSpPr>
            <a:spLocks noGrp="1" noChangeArrowheads="1"/>
          </p:cNvSpPr>
          <p:nvPr>
            <p:ph type="sldNum"/>
          </p:nvPr>
        </p:nvSpPr>
        <p:spPr bwMode="auto">
          <a:xfrm>
            <a:off x="3884613" y="8686800"/>
            <a:ext cx="2971800"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a:lnSpc>
                <a:spcPct val="105000"/>
              </a:lnSpc>
              <a:tabLst>
                <a:tab pos="723900" algn="l"/>
                <a:tab pos="1447800" algn="l"/>
                <a:tab pos="2171700" algn="l"/>
                <a:tab pos="2895600" algn="l"/>
              </a:tabLst>
              <a:defRPr sz="1200">
                <a:solidFill>
                  <a:srgbClr val="000000"/>
                </a:solidFill>
                <a:latin typeface="Franklin Gothic Book" panose="020B0503020102020204" pitchFamily="34" charset="0"/>
                <a:cs typeface="Lucida Sans Unicode" panose="020B0602030504020204" pitchFamily="34" charset="0"/>
              </a:defRPr>
            </a:lvl1pPr>
          </a:lstStyle>
          <a:p>
            <a:fld id="{BF70258C-6947-40F1-977F-89EA727077D6}" type="slidenum">
              <a:rPr lang="en-GB" altLang="sl-SI"/>
              <a:pPr/>
              <a:t>‹#›</a:t>
            </a:fld>
            <a:endParaRPr lang="en-GB" altLang="sl-SI"/>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077C03E-3000-46E4-B9D9-50801526BC13}"/>
              </a:ext>
            </a:extLst>
          </p:cNvPr>
          <p:cNvSpPr>
            <a:spLocks noGrp="1" noChangeArrowheads="1"/>
          </p:cNvSpPr>
          <p:nvPr>
            <p:ph type="sldNum"/>
          </p:nvPr>
        </p:nvSpPr>
        <p:spPr>
          <a:ln/>
        </p:spPr>
        <p:txBody>
          <a:bodyPr/>
          <a:lstStyle/>
          <a:p>
            <a:fld id="{12B4F021-09A7-4369-8C02-BD677D558A6E}" type="slidenum">
              <a:rPr lang="en-GB" altLang="sl-SI"/>
              <a:pPr/>
              <a:t>1</a:t>
            </a:fld>
            <a:endParaRPr lang="en-GB" altLang="sl-SI"/>
          </a:p>
        </p:txBody>
      </p:sp>
      <p:sp>
        <p:nvSpPr>
          <p:cNvPr id="12289" name="Text Box 1">
            <a:extLst>
              <a:ext uri="{FF2B5EF4-FFF2-40B4-BE49-F238E27FC236}">
                <a16:creationId xmlns:a16="http://schemas.microsoft.com/office/drawing/2014/main" id="{33496EAB-EA6D-4DFA-8BA7-6680B08A5C79}"/>
              </a:ext>
            </a:extLst>
          </p:cNvPr>
          <p:cNvSpPr txBox="1">
            <a:spLocks noChangeArrowheads="1"/>
          </p:cNvSpPr>
          <p:nvPr/>
        </p:nvSpPr>
        <p:spPr bwMode="auto">
          <a:xfrm>
            <a:off x="1144588" y="687388"/>
            <a:ext cx="4572000" cy="3430587"/>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12290" name="Rectangle 2">
            <a:extLst>
              <a:ext uri="{FF2B5EF4-FFF2-40B4-BE49-F238E27FC236}">
                <a16:creationId xmlns:a16="http://schemas.microsoft.com/office/drawing/2014/main" id="{BB7136C9-5BD9-4198-A64A-A1AA961D93F6}"/>
              </a:ext>
            </a:extLst>
          </p:cNvPr>
          <p:cNvSpPr txBox="1">
            <a:spLocks noGrp="1" noChangeArrowheads="1"/>
          </p:cNvSpPr>
          <p:nvPr>
            <p:ph type="body"/>
          </p:nvPr>
        </p:nvSpPr>
        <p:spPr bwMode="auto">
          <a:xfrm>
            <a:off x="687388" y="4344988"/>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085F91A4-3BCE-4988-ACE3-403121D21951}"/>
              </a:ext>
            </a:extLst>
          </p:cNvPr>
          <p:cNvSpPr>
            <a:spLocks noGrp="1" noChangeArrowheads="1"/>
          </p:cNvSpPr>
          <p:nvPr>
            <p:ph type="sldNum"/>
          </p:nvPr>
        </p:nvSpPr>
        <p:spPr>
          <a:ln/>
        </p:spPr>
        <p:txBody>
          <a:bodyPr/>
          <a:lstStyle/>
          <a:p>
            <a:fld id="{BA284928-3D09-42BA-A3B1-4C742F523EE6}" type="slidenum">
              <a:rPr lang="en-GB" altLang="sl-SI"/>
              <a:pPr/>
              <a:t>2</a:t>
            </a:fld>
            <a:endParaRPr lang="en-GB" altLang="sl-SI"/>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E44D0865-F014-42E8-9A6E-83E1831CF6D9}"/>
              </a:ext>
            </a:extLst>
          </p:cNvPr>
          <p:cNvSpPr>
            <a:spLocks noGrp="1" noChangeArrowheads="1"/>
          </p:cNvSpPr>
          <p:nvPr>
            <p:ph type="sldNum"/>
          </p:nvPr>
        </p:nvSpPr>
        <p:spPr>
          <a:ln/>
        </p:spPr>
        <p:txBody>
          <a:bodyPr/>
          <a:lstStyle/>
          <a:p>
            <a:fld id="{C237E78B-BC82-48C2-8EA4-DE2C22B6BCE8}" type="slidenum">
              <a:rPr lang="en-GB" altLang="sl-SI"/>
              <a:pPr/>
              <a:t>3</a:t>
            </a:fld>
            <a:endParaRPr lang="en-GB" altLang="sl-SI"/>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0A38D4BD-06BF-46F5-BDA2-C2C056FAE507}"/>
              </a:ext>
            </a:extLst>
          </p:cNvPr>
          <p:cNvSpPr>
            <a:spLocks noGrp="1" noChangeArrowheads="1"/>
          </p:cNvSpPr>
          <p:nvPr>
            <p:ph type="sldNum"/>
          </p:nvPr>
        </p:nvSpPr>
        <p:spPr>
          <a:ln/>
        </p:spPr>
        <p:txBody>
          <a:bodyPr/>
          <a:lstStyle/>
          <a:p>
            <a:fld id="{58004344-679B-44C1-90CD-66B1260D62D3}" type="slidenum">
              <a:rPr lang="en-GB" altLang="sl-SI"/>
              <a:pPr/>
              <a:t>4</a:t>
            </a:fld>
            <a:endParaRPr lang="en-GB" altLang="sl-SI"/>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9C39185E-CFCB-48F8-87AD-1E7B16E4DECB}"/>
              </a:ext>
            </a:extLst>
          </p:cNvPr>
          <p:cNvSpPr>
            <a:spLocks noGrp="1" noChangeArrowheads="1"/>
          </p:cNvSpPr>
          <p:nvPr>
            <p:ph type="sldNum"/>
          </p:nvPr>
        </p:nvSpPr>
        <p:spPr>
          <a:ln/>
        </p:spPr>
        <p:txBody>
          <a:bodyPr/>
          <a:lstStyle/>
          <a:p>
            <a:fld id="{3B798E0A-D7CB-4F8B-B0D5-7FA8EDA9DC9A}" type="slidenum">
              <a:rPr lang="en-GB" altLang="sl-SI"/>
              <a:pPr/>
              <a:t>5</a:t>
            </a:fld>
            <a:endParaRPr lang="en-GB" altLang="sl-SI"/>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1A2AAC82-7768-46E9-ADC8-FE5D52A74477}"/>
              </a:ext>
            </a:extLst>
          </p:cNvPr>
          <p:cNvSpPr>
            <a:spLocks noGrp="1" noChangeArrowheads="1"/>
          </p:cNvSpPr>
          <p:nvPr>
            <p:ph type="sldNum"/>
          </p:nvPr>
        </p:nvSpPr>
        <p:spPr>
          <a:ln/>
        </p:spPr>
        <p:txBody>
          <a:bodyPr/>
          <a:lstStyle/>
          <a:p>
            <a:fld id="{9506CAA5-C01C-436D-B78C-85B89E07C538}" type="slidenum">
              <a:rPr lang="en-GB" altLang="sl-SI"/>
              <a:pPr/>
              <a:t>6</a:t>
            </a:fld>
            <a:endParaRPr lang="en-GB" altLang="sl-SI"/>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26CF21B5-C92E-42DE-84D3-9F54A2440E69}"/>
              </a:ext>
            </a:extLst>
          </p:cNvPr>
          <p:cNvSpPr>
            <a:spLocks noGrp="1" noChangeArrowheads="1"/>
          </p:cNvSpPr>
          <p:nvPr>
            <p:ph type="sldNum"/>
          </p:nvPr>
        </p:nvSpPr>
        <p:spPr>
          <a:ln/>
        </p:spPr>
        <p:txBody>
          <a:bodyPr/>
          <a:lstStyle/>
          <a:p>
            <a:fld id="{A9A4C065-437F-424D-B5B4-5E9A66091D51}" type="slidenum">
              <a:rPr lang="en-GB" altLang="sl-SI"/>
              <a:pPr/>
              <a:t>7</a:t>
            </a:fld>
            <a:endParaRPr lang="en-GB" altLang="sl-SI"/>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455B41E4-5872-4F87-8EFB-4AFE464765F4}"/>
              </a:ext>
            </a:extLst>
          </p:cNvPr>
          <p:cNvSpPr>
            <a:spLocks noGrp="1" noChangeArrowheads="1"/>
          </p:cNvSpPr>
          <p:nvPr>
            <p:ph type="sldNum"/>
          </p:nvPr>
        </p:nvSpPr>
        <p:spPr>
          <a:ln/>
        </p:spPr>
        <p:txBody>
          <a:bodyPr/>
          <a:lstStyle/>
          <a:p>
            <a:fld id="{7715299F-5CC2-49FB-A98C-B8DD41F60832}" type="slidenum">
              <a:rPr lang="en-GB" altLang="sl-SI"/>
              <a:pPr/>
              <a:t>8</a:t>
            </a:fld>
            <a:endParaRPr lang="en-GB" altLang="sl-SI"/>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C754F581-24CA-421D-9FA3-07675C730B9E}"/>
              </a:ext>
            </a:extLst>
          </p:cNvPr>
          <p:cNvSpPr>
            <a:spLocks noGrp="1" noChangeArrowheads="1"/>
          </p:cNvSpPr>
          <p:nvPr>
            <p:ph type="sldNum"/>
          </p:nvPr>
        </p:nvSpPr>
        <p:spPr>
          <a:ln/>
        </p:spPr>
        <p:txBody>
          <a:bodyPr/>
          <a:lstStyle/>
          <a:p>
            <a:fld id="{59B4EBCC-9B41-4C74-B9D3-D888A4049AE0}" type="slidenum">
              <a:rPr lang="en-GB" altLang="sl-SI"/>
              <a:pPr/>
              <a:t>9</a:t>
            </a:fld>
            <a:endParaRPr lang="en-GB" altLang="sl-S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4F51F-5712-4D42-8413-B00805C3AB3F}"/>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AC4F5F8A-FEA0-4411-94EB-1DCE39B5090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38F12885-F5F9-4D49-BD13-1CE0E97EBE87}"/>
              </a:ext>
            </a:extLst>
          </p:cNvPr>
          <p:cNvSpPr>
            <a:spLocks noGrp="1"/>
          </p:cNvSpPr>
          <p:nvPr>
            <p:ph type="dt" idx="10"/>
          </p:nvPr>
        </p:nvSpPr>
        <p:spPr/>
        <p:txBody>
          <a:bodyPr/>
          <a:lstStyle>
            <a:lvl1pPr>
              <a:defRPr/>
            </a:lvl1pPr>
          </a:lstStyle>
          <a:p>
            <a:endParaRPr lang="en-GB" altLang="sl-SI"/>
          </a:p>
        </p:txBody>
      </p:sp>
      <p:sp>
        <p:nvSpPr>
          <p:cNvPr id="5" name="Footer Placeholder 4">
            <a:extLst>
              <a:ext uri="{FF2B5EF4-FFF2-40B4-BE49-F238E27FC236}">
                <a16:creationId xmlns:a16="http://schemas.microsoft.com/office/drawing/2014/main" id="{19BE63CF-FB3A-4EBB-B256-26DDCA809AF3}"/>
              </a:ext>
            </a:extLst>
          </p:cNvPr>
          <p:cNvSpPr>
            <a:spLocks noGrp="1"/>
          </p:cNvSpPr>
          <p:nvPr>
            <p:ph type="ftr" idx="11"/>
          </p:nvPr>
        </p:nvSpPr>
        <p:spPr/>
        <p:txBody>
          <a:bodyPr/>
          <a:lstStyle>
            <a:lvl1pPr>
              <a:defRPr/>
            </a:lvl1pPr>
          </a:lstStyle>
          <a:p>
            <a:endParaRPr lang="en-GB" altLang="sl-SI"/>
          </a:p>
        </p:txBody>
      </p:sp>
      <p:sp>
        <p:nvSpPr>
          <p:cNvPr id="6" name="Slide Number Placeholder 5">
            <a:extLst>
              <a:ext uri="{FF2B5EF4-FFF2-40B4-BE49-F238E27FC236}">
                <a16:creationId xmlns:a16="http://schemas.microsoft.com/office/drawing/2014/main" id="{4E25C691-8E6A-4A4E-A410-DFA35839258D}"/>
              </a:ext>
            </a:extLst>
          </p:cNvPr>
          <p:cNvSpPr>
            <a:spLocks noGrp="1"/>
          </p:cNvSpPr>
          <p:nvPr>
            <p:ph type="sldNum" idx="12"/>
          </p:nvPr>
        </p:nvSpPr>
        <p:spPr/>
        <p:txBody>
          <a:bodyPr/>
          <a:lstStyle>
            <a:lvl1pPr>
              <a:defRPr/>
            </a:lvl1pPr>
          </a:lstStyle>
          <a:p>
            <a:fld id="{2D328BCA-8EAF-4EE6-9BF5-2F89409E61DB}" type="slidenum">
              <a:rPr lang="en-GB" altLang="sl-SI"/>
              <a:pPr/>
              <a:t>‹#›</a:t>
            </a:fld>
            <a:endParaRPr lang="en-GB" altLang="sl-SI"/>
          </a:p>
        </p:txBody>
      </p:sp>
    </p:spTree>
    <p:extLst>
      <p:ext uri="{BB962C8B-B14F-4D97-AF65-F5344CB8AC3E}">
        <p14:creationId xmlns:p14="http://schemas.microsoft.com/office/powerpoint/2010/main" val="1941304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D33C0-1914-4C7C-AEB1-9746835C8206}"/>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8135CCF4-074E-4FB5-B445-A8AF22F6EE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C217F86A-3894-46E4-88E0-0F59F4C72904}"/>
              </a:ext>
            </a:extLst>
          </p:cNvPr>
          <p:cNvSpPr>
            <a:spLocks noGrp="1"/>
          </p:cNvSpPr>
          <p:nvPr>
            <p:ph type="dt" idx="10"/>
          </p:nvPr>
        </p:nvSpPr>
        <p:spPr/>
        <p:txBody>
          <a:bodyPr/>
          <a:lstStyle>
            <a:lvl1pPr>
              <a:defRPr/>
            </a:lvl1pPr>
          </a:lstStyle>
          <a:p>
            <a:endParaRPr lang="en-GB" altLang="sl-SI"/>
          </a:p>
        </p:txBody>
      </p:sp>
      <p:sp>
        <p:nvSpPr>
          <p:cNvPr id="5" name="Footer Placeholder 4">
            <a:extLst>
              <a:ext uri="{FF2B5EF4-FFF2-40B4-BE49-F238E27FC236}">
                <a16:creationId xmlns:a16="http://schemas.microsoft.com/office/drawing/2014/main" id="{58930465-2043-41AC-BE60-265EAC102B23}"/>
              </a:ext>
            </a:extLst>
          </p:cNvPr>
          <p:cNvSpPr>
            <a:spLocks noGrp="1"/>
          </p:cNvSpPr>
          <p:nvPr>
            <p:ph type="ftr" idx="11"/>
          </p:nvPr>
        </p:nvSpPr>
        <p:spPr/>
        <p:txBody>
          <a:bodyPr/>
          <a:lstStyle>
            <a:lvl1pPr>
              <a:defRPr/>
            </a:lvl1pPr>
          </a:lstStyle>
          <a:p>
            <a:endParaRPr lang="en-GB" altLang="sl-SI"/>
          </a:p>
        </p:txBody>
      </p:sp>
      <p:sp>
        <p:nvSpPr>
          <p:cNvPr id="6" name="Slide Number Placeholder 5">
            <a:extLst>
              <a:ext uri="{FF2B5EF4-FFF2-40B4-BE49-F238E27FC236}">
                <a16:creationId xmlns:a16="http://schemas.microsoft.com/office/drawing/2014/main" id="{06D52E55-7725-40AF-BD28-6791A47A4647}"/>
              </a:ext>
            </a:extLst>
          </p:cNvPr>
          <p:cNvSpPr>
            <a:spLocks noGrp="1"/>
          </p:cNvSpPr>
          <p:nvPr>
            <p:ph type="sldNum" idx="12"/>
          </p:nvPr>
        </p:nvSpPr>
        <p:spPr/>
        <p:txBody>
          <a:bodyPr/>
          <a:lstStyle>
            <a:lvl1pPr>
              <a:defRPr/>
            </a:lvl1pPr>
          </a:lstStyle>
          <a:p>
            <a:fld id="{AB37B3F8-0A6F-462E-B716-D8F1184E188A}" type="slidenum">
              <a:rPr lang="en-GB" altLang="sl-SI"/>
              <a:pPr/>
              <a:t>‹#›</a:t>
            </a:fld>
            <a:endParaRPr lang="en-GB" altLang="sl-SI"/>
          </a:p>
        </p:txBody>
      </p:sp>
    </p:spTree>
    <p:extLst>
      <p:ext uri="{BB962C8B-B14F-4D97-AF65-F5344CB8AC3E}">
        <p14:creationId xmlns:p14="http://schemas.microsoft.com/office/powerpoint/2010/main" val="3437520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01C8B8-43FA-4E69-BDAA-757803A39A12}"/>
              </a:ext>
            </a:extLst>
          </p:cNvPr>
          <p:cNvSpPr>
            <a:spLocks noGrp="1"/>
          </p:cNvSpPr>
          <p:nvPr>
            <p:ph type="title" orient="vert"/>
          </p:nvPr>
        </p:nvSpPr>
        <p:spPr>
          <a:xfrm>
            <a:off x="6821488" y="457200"/>
            <a:ext cx="2170112" cy="562292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AB95473C-6655-41E5-9E15-039DE2ED31E5}"/>
              </a:ext>
            </a:extLst>
          </p:cNvPr>
          <p:cNvSpPr>
            <a:spLocks noGrp="1"/>
          </p:cNvSpPr>
          <p:nvPr>
            <p:ph type="body" orient="vert" idx="1"/>
          </p:nvPr>
        </p:nvSpPr>
        <p:spPr>
          <a:xfrm>
            <a:off x="306388" y="457200"/>
            <a:ext cx="6362700" cy="56229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980A88AE-039B-46ED-84A3-036F04ABA594}"/>
              </a:ext>
            </a:extLst>
          </p:cNvPr>
          <p:cNvSpPr>
            <a:spLocks noGrp="1"/>
          </p:cNvSpPr>
          <p:nvPr>
            <p:ph type="dt" idx="10"/>
          </p:nvPr>
        </p:nvSpPr>
        <p:spPr/>
        <p:txBody>
          <a:bodyPr/>
          <a:lstStyle>
            <a:lvl1pPr>
              <a:defRPr/>
            </a:lvl1pPr>
          </a:lstStyle>
          <a:p>
            <a:endParaRPr lang="en-GB" altLang="sl-SI"/>
          </a:p>
        </p:txBody>
      </p:sp>
      <p:sp>
        <p:nvSpPr>
          <p:cNvPr id="5" name="Footer Placeholder 4">
            <a:extLst>
              <a:ext uri="{FF2B5EF4-FFF2-40B4-BE49-F238E27FC236}">
                <a16:creationId xmlns:a16="http://schemas.microsoft.com/office/drawing/2014/main" id="{7D742A0A-A03D-4C04-9E2C-7AE82DC9700A}"/>
              </a:ext>
            </a:extLst>
          </p:cNvPr>
          <p:cNvSpPr>
            <a:spLocks noGrp="1"/>
          </p:cNvSpPr>
          <p:nvPr>
            <p:ph type="ftr" idx="11"/>
          </p:nvPr>
        </p:nvSpPr>
        <p:spPr/>
        <p:txBody>
          <a:bodyPr/>
          <a:lstStyle>
            <a:lvl1pPr>
              <a:defRPr/>
            </a:lvl1pPr>
          </a:lstStyle>
          <a:p>
            <a:endParaRPr lang="en-GB" altLang="sl-SI"/>
          </a:p>
        </p:txBody>
      </p:sp>
      <p:sp>
        <p:nvSpPr>
          <p:cNvPr id="6" name="Slide Number Placeholder 5">
            <a:extLst>
              <a:ext uri="{FF2B5EF4-FFF2-40B4-BE49-F238E27FC236}">
                <a16:creationId xmlns:a16="http://schemas.microsoft.com/office/drawing/2014/main" id="{4827D174-311B-480E-9E6B-C865060F50F8}"/>
              </a:ext>
            </a:extLst>
          </p:cNvPr>
          <p:cNvSpPr>
            <a:spLocks noGrp="1"/>
          </p:cNvSpPr>
          <p:nvPr>
            <p:ph type="sldNum" idx="12"/>
          </p:nvPr>
        </p:nvSpPr>
        <p:spPr/>
        <p:txBody>
          <a:bodyPr/>
          <a:lstStyle>
            <a:lvl1pPr>
              <a:defRPr/>
            </a:lvl1pPr>
          </a:lstStyle>
          <a:p>
            <a:fld id="{31A6E98A-EF16-499D-B9D0-914309532104}" type="slidenum">
              <a:rPr lang="en-GB" altLang="sl-SI"/>
              <a:pPr/>
              <a:t>‹#›</a:t>
            </a:fld>
            <a:endParaRPr lang="en-GB" altLang="sl-SI"/>
          </a:p>
        </p:txBody>
      </p:sp>
    </p:spTree>
    <p:extLst>
      <p:ext uri="{BB962C8B-B14F-4D97-AF65-F5344CB8AC3E}">
        <p14:creationId xmlns:p14="http://schemas.microsoft.com/office/powerpoint/2010/main" val="4785465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1C447-AD1C-4F73-B06D-4DDF8649EC1B}"/>
              </a:ext>
            </a:extLst>
          </p:cNvPr>
          <p:cNvSpPr>
            <a:spLocks noGrp="1"/>
          </p:cNvSpPr>
          <p:nvPr>
            <p:ph type="title"/>
          </p:nvPr>
        </p:nvSpPr>
        <p:spPr>
          <a:xfrm>
            <a:off x="306388" y="457200"/>
            <a:ext cx="8685212" cy="836613"/>
          </a:xfrm>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D00F3FD0-D4EA-4CEB-9E9D-D96CEA74B4F2}"/>
              </a:ext>
            </a:extLst>
          </p:cNvPr>
          <p:cNvSpPr>
            <a:spLocks noGrp="1"/>
          </p:cNvSpPr>
          <p:nvPr>
            <p:ph type="dt" idx="10"/>
          </p:nvPr>
        </p:nvSpPr>
        <p:spPr>
          <a:xfrm>
            <a:off x="6477000" y="76200"/>
            <a:ext cx="2514600" cy="285750"/>
          </a:xfrm>
        </p:spPr>
        <p:txBody>
          <a:bodyPr/>
          <a:lstStyle>
            <a:lvl1pPr>
              <a:defRPr/>
            </a:lvl1pPr>
          </a:lstStyle>
          <a:p>
            <a:endParaRPr lang="en-GB" altLang="sl-SI"/>
          </a:p>
        </p:txBody>
      </p:sp>
      <p:sp>
        <p:nvSpPr>
          <p:cNvPr id="4" name="Footer Placeholder 3">
            <a:extLst>
              <a:ext uri="{FF2B5EF4-FFF2-40B4-BE49-F238E27FC236}">
                <a16:creationId xmlns:a16="http://schemas.microsoft.com/office/drawing/2014/main" id="{905C438C-FF2F-4AA1-9B22-8834C98240B3}"/>
              </a:ext>
            </a:extLst>
          </p:cNvPr>
          <p:cNvSpPr>
            <a:spLocks noGrp="1"/>
          </p:cNvSpPr>
          <p:nvPr>
            <p:ph type="ftr" idx="11"/>
          </p:nvPr>
        </p:nvSpPr>
        <p:spPr>
          <a:xfrm>
            <a:off x="3124200" y="76200"/>
            <a:ext cx="3349625" cy="285750"/>
          </a:xfrm>
        </p:spPr>
        <p:txBody>
          <a:bodyPr/>
          <a:lstStyle>
            <a:lvl1pPr>
              <a:defRPr/>
            </a:lvl1pPr>
          </a:lstStyle>
          <a:p>
            <a:endParaRPr lang="en-GB" altLang="sl-SI"/>
          </a:p>
        </p:txBody>
      </p:sp>
      <p:sp>
        <p:nvSpPr>
          <p:cNvPr id="5" name="Slide Number Placeholder 4">
            <a:extLst>
              <a:ext uri="{FF2B5EF4-FFF2-40B4-BE49-F238E27FC236}">
                <a16:creationId xmlns:a16="http://schemas.microsoft.com/office/drawing/2014/main" id="{0CD8FB8C-EDA9-4992-B89B-27D9E6C627D5}"/>
              </a:ext>
            </a:extLst>
          </p:cNvPr>
          <p:cNvSpPr>
            <a:spLocks noGrp="1"/>
          </p:cNvSpPr>
          <p:nvPr>
            <p:ph type="sldNum" idx="12"/>
          </p:nvPr>
        </p:nvSpPr>
        <p:spPr>
          <a:xfrm>
            <a:off x="8229600" y="6477000"/>
            <a:ext cx="762000" cy="242888"/>
          </a:xfrm>
        </p:spPr>
        <p:txBody>
          <a:bodyPr/>
          <a:lstStyle>
            <a:lvl1pPr>
              <a:defRPr/>
            </a:lvl1pPr>
          </a:lstStyle>
          <a:p>
            <a:fld id="{AC194BED-7CDE-4114-951B-CDA92227381A}" type="slidenum">
              <a:rPr lang="en-GB" altLang="sl-SI"/>
              <a:pPr/>
              <a:t>‹#›</a:t>
            </a:fld>
            <a:endParaRPr lang="en-GB" altLang="sl-SI"/>
          </a:p>
        </p:txBody>
      </p:sp>
    </p:spTree>
    <p:extLst>
      <p:ext uri="{BB962C8B-B14F-4D97-AF65-F5344CB8AC3E}">
        <p14:creationId xmlns:p14="http://schemas.microsoft.com/office/powerpoint/2010/main" val="3025251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B2175-61A8-4845-BDFB-C4FBB2EF7A51}"/>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19DCDFFA-DA49-4703-8FA0-5CD78492F3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E83FD0BF-CC73-4158-B115-750F8F85ABAA}"/>
              </a:ext>
            </a:extLst>
          </p:cNvPr>
          <p:cNvSpPr>
            <a:spLocks noGrp="1"/>
          </p:cNvSpPr>
          <p:nvPr>
            <p:ph type="dt" idx="10"/>
          </p:nvPr>
        </p:nvSpPr>
        <p:spPr/>
        <p:txBody>
          <a:bodyPr/>
          <a:lstStyle>
            <a:lvl1pPr>
              <a:defRPr/>
            </a:lvl1pPr>
          </a:lstStyle>
          <a:p>
            <a:endParaRPr lang="en-GB" altLang="sl-SI"/>
          </a:p>
        </p:txBody>
      </p:sp>
      <p:sp>
        <p:nvSpPr>
          <p:cNvPr id="5" name="Footer Placeholder 4">
            <a:extLst>
              <a:ext uri="{FF2B5EF4-FFF2-40B4-BE49-F238E27FC236}">
                <a16:creationId xmlns:a16="http://schemas.microsoft.com/office/drawing/2014/main" id="{E1C3D557-0B3A-4974-B5CA-9BDDF4861AC0}"/>
              </a:ext>
            </a:extLst>
          </p:cNvPr>
          <p:cNvSpPr>
            <a:spLocks noGrp="1"/>
          </p:cNvSpPr>
          <p:nvPr>
            <p:ph type="ftr" idx="11"/>
          </p:nvPr>
        </p:nvSpPr>
        <p:spPr/>
        <p:txBody>
          <a:bodyPr/>
          <a:lstStyle>
            <a:lvl1pPr>
              <a:defRPr/>
            </a:lvl1pPr>
          </a:lstStyle>
          <a:p>
            <a:endParaRPr lang="en-GB" altLang="sl-SI"/>
          </a:p>
        </p:txBody>
      </p:sp>
      <p:sp>
        <p:nvSpPr>
          <p:cNvPr id="6" name="Slide Number Placeholder 5">
            <a:extLst>
              <a:ext uri="{FF2B5EF4-FFF2-40B4-BE49-F238E27FC236}">
                <a16:creationId xmlns:a16="http://schemas.microsoft.com/office/drawing/2014/main" id="{83ED7BAD-CFF9-4CC9-A3C2-6EF14C143EEC}"/>
              </a:ext>
            </a:extLst>
          </p:cNvPr>
          <p:cNvSpPr>
            <a:spLocks noGrp="1"/>
          </p:cNvSpPr>
          <p:nvPr>
            <p:ph type="sldNum" idx="12"/>
          </p:nvPr>
        </p:nvSpPr>
        <p:spPr/>
        <p:txBody>
          <a:bodyPr/>
          <a:lstStyle>
            <a:lvl1pPr>
              <a:defRPr/>
            </a:lvl1pPr>
          </a:lstStyle>
          <a:p>
            <a:fld id="{1AF6D37B-23D8-440F-B1E2-7D0952F9BDF7}" type="slidenum">
              <a:rPr lang="en-GB" altLang="sl-SI"/>
              <a:pPr/>
              <a:t>‹#›</a:t>
            </a:fld>
            <a:endParaRPr lang="en-GB" altLang="sl-SI"/>
          </a:p>
        </p:txBody>
      </p:sp>
    </p:spTree>
    <p:extLst>
      <p:ext uri="{BB962C8B-B14F-4D97-AF65-F5344CB8AC3E}">
        <p14:creationId xmlns:p14="http://schemas.microsoft.com/office/powerpoint/2010/main" val="3726947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C2CA6-D1F1-4B06-9ABD-4866F647F225}"/>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1A182B08-EF7A-4F3D-BE00-85FC6F07C6C9}"/>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DA5B487-8922-4FF5-ABBA-9615E28FF92B}"/>
              </a:ext>
            </a:extLst>
          </p:cNvPr>
          <p:cNvSpPr>
            <a:spLocks noGrp="1"/>
          </p:cNvSpPr>
          <p:nvPr>
            <p:ph type="dt" idx="10"/>
          </p:nvPr>
        </p:nvSpPr>
        <p:spPr/>
        <p:txBody>
          <a:bodyPr/>
          <a:lstStyle>
            <a:lvl1pPr>
              <a:defRPr/>
            </a:lvl1pPr>
          </a:lstStyle>
          <a:p>
            <a:endParaRPr lang="en-GB" altLang="sl-SI"/>
          </a:p>
        </p:txBody>
      </p:sp>
      <p:sp>
        <p:nvSpPr>
          <p:cNvPr id="5" name="Footer Placeholder 4">
            <a:extLst>
              <a:ext uri="{FF2B5EF4-FFF2-40B4-BE49-F238E27FC236}">
                <a16:creationId xmlns:a16="http://schemas.microsoft.com/office/drawing/2014/main" id="{BA2F2176-CE14-41DC-A31A-50D4481287ED}"/>
              </a:ext>
            </a:extLst>
          </p:cNvPr>
          <p:cNvSpPr>
            <a:spLocks noGrp="1"/>
          </p:cNvSpPr>
          <p:nvPr>
            <p:ph type="ftr" idx="11"/>
          </p:nvPr>
        </p:nvSpPr>
        <p:spPr/>
        <p:txBody>
          <a:bodyPr/>
          <a:lstStyle>
            <a:lvl1pPr>
              <a:defRPr/>
            </a:lvl1pPr>
          </a:lstStyle>
          <a:p>
            <a:endParaRPr lang="en-GB" altLang="sl-SI"/>
          </a:p>
        </p:txBody>
      </p:sp>
      <p:sp>
        <p:nvSpPr>
          <p:cNvPr id="6" name="Slide Number Placeholder 5">
            <a:extLst>
              <a:ext uri="{FF2B5EF4-FFF2-40B4-BE49-F238E27FC236}">
                <a16:creationId xmlns:a16="http://schemas.microsoft.com/office/drawing/2014/main" id="{33632E7E-A3AB-4C23-89BA-8989BA2B2725}"/>
              </a:ext>
            </a:extLst>
          </p:cNvPr>
          <p:cNvSpPr>
            <a:spLocks noGrp="1"/>
          </p:cNvSpPr>
          <p:nvPr>
            <p:ph type="sldNum" idx="12"/>
          </p:nvPr>
        </p:nvSpPr>
        <p:spPr/>
        <p:txBody>
          <a:bodyPr/>
          <a:lstStyle>
            <a:lvl1pPr>
              <a:defRPr/>
            </a:lvl1pPr>
          </a:lstStyle>
          <a:p>
            <a:fld id="{11599310-8FD8-4826-9E95-33E36D25C239}" type="slidenum">
              <a:rPr lang="en-GB" altLang="sl-SI"/>
              <a:pPr/>
              <a:t>‹#›</a:t>
            </a:fld>
            <a:endParaRPr lang="en-GB" altLang="sl-SI"/>
          </a:p>
        </p:txBody>
      </p:sp>
    </p:spTree>
    <p:extLst>
      <p:ext uri="{BB962C8B-B14F-4D97-AF65-F5344CB8AC3E}">
        <p14:creationId xmlns:p14="http://schemas.microsoft.com/office/powerpoint/2010/main" val="634809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62990-CA2C-4591-BE6D-5E52D3206BBD}"/>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2722B6AA-09DB-4EAC-8475-381A721728FD}"/>
              </a:ext>
            </a:extLst>
          </p:cNvPr>
          <p:cNvSpPr>
            <a:spLocks noGrp="1"/>
          </p:cNvSpPr>
          <p:nvPr>
            <p:ph sz="half" idx="1"/>
          </p:nvPr>
        </p:nvSpPr>
        <p:spPr>
          <a:xfrm>
            <a:off x="306388" y="1555750"/>
            <a:ext cx="4265612" cy="452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1E937903-80F5-4FC3-9BB7-61C5B329110B}"/>
              </a:ext>
            </a:extLst>
          </p:cNvPr>
          <p:cNvSpPr>
            <a:spLocks noGrp="1"/>
          </p:cNvSpPr>
          <p:nvPr>
            <p:ph sz="half" idx="2"/>
          </p:nvPr>
        </p:nvSpPr>
        <p:spPr>
          <a:xfrm>
            <a:off x="4724400" y="1555750"/>
            <a:ext cx="4267200" cy="452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FB77546C-2A65-4EB3-9A8E-736397FCB324}"/>
              </a:ext>
            </a:extLst>
          </p:cNvPr>
          <p:cNvSpPr>
            <a:spLocks noGrp="1"/>
          </p:cNvSpPr>
          <p:nvPr>
            <p:ph type="dt" idx="10"/>
          </p:nvPr>
        </p:nvSpPr>
        <p:spPr/>
        <p:txBody>
          <a:bodyPr/>
          <a:lstStyle>
            <a:lvl1pPr>
              <a:defRPr/>
            </a:lvl1pPr>
          </a:lstStyle>
          <a:p>
            <a:endParaRPr lang="en-GB" altLang="sl-SI"/>
          </a:p>
        </p:txBody>
      </p:sp>
      <p:sp>
        <p:nvSpPr>
          <p:cNvPr id="6" name="Footer Placeholder 5">
            <a:extLst>
              <a:ext uri="{FF2B5EF4-FFF2-40B4-BE49-F238E27FC236}">
                <a16:creationId xmlns:a16="http://schemas.microsoft.com/office/drawing/2014/main" id="{A434DCE4-A321-4C0D-96B9-10D898B9C46D}"/>
              </a:ext>
            </a:extLst>
          </p:cNvPr>
          <p:cNvSpPr>
            <a:spLocks noGrp="1"/>
          </p:cNvSpPr>
          <p:nvPr>
            <p:ph type="ftr" idx="11"/>
          </p:nvPr>
        </p:nvSpPr>
        <p:spPr/>
        <p:txBody>
          <a:bodyPr/>
          <a:lstStyle>
            <a:lvl1pPr>
              <a:defRPr/>
            </a:lvl1pPr>
          </a:lstStyle>
          <a:p>
            <a:endParaRPr lang="en-GB" altLang="sl-SI"/>
          </a:p>
        </p:txBody>
      </p:sp>
      <p:sp>
        <p:nvSpPr>
          <p:cNvPr id="7" name="Slide Number Placeholder 6">
            <a:extLst>
              <a:ext uri="{FF2B5EF4-FFF2-40B4-BE49-F238E27FC236}">
                <a16:creationId xmlns:a16="http://schemas.microsoft.com/office/drawing/2014/main" id="{7E1F4A57-1265-48B6-919D-5AAB232635EE}"/>
              </a:ext>
            </a:extLst>
          </p:cNvPr>
          <p:cNvSpPr>
            <a:spLocks noGrp="1"/>
          </p:cNvSpPr>
          <p:nvPr>
            <p:ph type="sldNum" idx="12"/>
          </p:nvPr>
        </p:nvSpPr>
        <p:spPr/>
        <p:txBody>
          <a:bodyPr/>
          <a:lstStyle>
            <a:lvl1pPr>
              <a:defRPr/>
            </a:lvl1pPr>
          </a:lstStyle>
          <a:p>
            <a:fld id="{02A1EEC1-94E8-4077-B866-7785D1D41B30}" type="slidenum">
              <a:rPr lang="en-GB" altLang="sl-SI"/>
              <a:pPr/>
              <a:t>‹#›</a:t>
            </a:fld>
            <a:endParaRPr lang="en-GB" altLang="sl-SI"/>
          </a:p>
        </p:txBody>
      </p:sp>
    </p:spTree>
    <p:extLst>
      <p:ext uri="{BB962C8B-B14F-4D97-AF65-F5344CB8AC3E}">
        <p14:creationId xmlns:p14="http://schemas.microsoft.com/office/powerpoint/2010/main" val="2453954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6E492-E0DC-4EDD-99CE-3454DC0FDE8D}"/>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C106D161-2F93-4B86-B65F-DB70B9B8852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FEC37D-79E3-4BCF-8471-822D15B0B7E5}"/>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B936BAB4-768A-4196-8661-02B25E7E929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32E3D0C-3336-45AC-8C83-DDA7C359A7BC}"/>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4D9C9310-408C-4A4B-9C10-1E84C0A0BED0}"/>
              </a:ext>
            </a:extLst>
          </p:cNvPr>
          <p:cNvSpPr>
            <a:spLocks noGrp="1"/>
          </p:cNvSpPr>
          <p:nvPr>
            <p:ph type="dt" idx="10"/>
          </p:nvPr>
        </p:nvSpPr>
        <p:spPr/>
        <p:txBody>
          <a:bodyPr/>
          <a:lstStyle>
            <a:lvl1pPr>
              <a:defRPr/>
            </a:lvl1pPr>
          </a:lstStyle>
          <a:p>
            <a:endParaRPr lang="en-GB" altLang="sl-SI"/>
          </a:p>
        </p:txBody>
      </p:sp>
      <p:sp>
        <p:nvSpPr>
          <p:cNvPr id="8" name="Footer Placeholder 7">
            <a:extLst>
              <a:ext uri="{FF2B5EF4-FFF2-40B4-BE49-F238E27FC236}">
                <a16:creationId xmlns:a16="http://schemas.microsoft.com/office/drawing/2014/main" id="{B16A21A5-40BF-4CC9-8DC2-47A82292AFDF}"/>
              </a:ext>
            </a:extLst>
          </p:cNvPr>
          <p:cNvSpPr>
            <a:spLocks noGrp="1"/>
          </p:cNvSpPr>
          <p:nvPr>
            <p:ph type="ftr" idx="11"/>
          </p:nvPr>
        </p:nvSpPr>
        <p:spPr/>
        <p:txBody>
          <a:bodyPr/>
          <a:lstStyle>
            <a:lvl1pPr>
              <a:defRPr/>
            </a:lvl1pPr>
          </a:lstStyle>
          <a:p>
            <a:endParaRPr lang="en-GB" altLang="sl-SI"/>
          </a:p>
        </p:txBody>
      </p:sp>
      <p:sp>
        <p:nvSpPr>
          <p:cNvPr id="9" name="Slide Number Placeholder 8">
            <a:extLst>
              <a:ext uri="{FF2B5EF4-FFF2-40B4-BE49-F238E27FC236}">
                <a16:creationId xmlns:a16="http://schemas.microsoft.com/office/drawing/2014/main" id="{DD8E808D-BF28-4C0F-B5B1-818AB13740A3}"/>
              </a:ext>
            </a:extLst>
          </p:cNvPr>
          <p:cNvSpPr>
            <a:spLocks noGrp="1"/>
          </p:cNvSpPr>
          <p:nvPr>
            <p:ph type="sldNum" idx="12"/>
          </p:nvPr>
        </p:nvSpPr>
        <p:spPr/>
        <p:txBody>
          <a:bodyPr/>
          <a:lstStyle>
            <a:lvl1pPr>
              <a:defRPr/>
            </a:lvl1pPr>
          </a:lstStyle>
          <a:p>
            <a:fld id="{227EEEA4-400A-42FB-BF7C-003DABCB3AFB}" type="slidenum">
              <a:rPr lang="en-GB" altLang="sl-SI"/>
              <a:pPr/>
              <a:t>‹#›</a:t>
            </a:fld>
            <a:endParaRPr lang="en-GB" altLang="sl-SI"/>
          </a:p>
        </p:txBody>
      </p:sp>
    </p:spTree>
    <p:extLst>
      <p:ext uri="{BB962C8B-B14F-4D97-AF65-F5344CB8AC3E}">
        <p14:creationId xmlns:p14="http://schemas.microsoft.com/office/powerpoint/2010/main" val="3553436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88A75-86F1-4B8B-8CEE-689B8B42949C}"/>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7A5B4F4E-EC23-4500-9397-7E2F42C9330B}"/>
              </a:ext>
            </a:extLst>
          </p:cNvPr>
          <p:cNvSpPr>
            <a:spLocks noGrp="1"/>
          </p:cNvSpPr>
          <p:nvPr>
            <p:ph type="dt" idx="10"/>
          </p:nvPr>
        </p:nvSpPr>
        <p:spPr/>
        <p:txBody>
          <a:bodyPr/>
          <a:lstStyle>
            <a:lvl1pPr>
              <a:defRPr/>
            </a:lvl1pPr>
          </a:lstStyle>
          <a:p>
            <a:endParaRPr lang="en-GB" altLang="sl-SI"/>
          </a:p>
        </p:txBody>
      </p:sp>
      <p:sp>
        <p:nvSpPr>
          <p:cNvPr id="4" name="Footer Placeholder 3">
            <a:extLst>
              <a:ext uri="{FF2B5EF4-FFF2-40B4-BE49-F238E27FC236}">
                <a16:creationId xmlns:a16="http://schemas.microsoft.com/office/drawing/2014/main" id="{A40D5BDB-8C00-430C-B01C-3DA1F2922712}"/>
              </a:ext>
            </a:extLst>
          </p:cNvPr>
          <p:cNvSpPr>
            <a:spLocks noGrp="1"/>
          </p:cNvSpPr>
          <p:nvPr>
            <p:ph type="ftr" idx="11"/>
          </p:nvPr>
        </p:nvSpPr>
        <p:spPr/>
        <p:txBody>
          <a:bodyPr/>
          <a:lstStyle>
            <a:lvl1pPr>
              <a:defRPr/>
            </a:lvl1pPr>
          </a:lstStyle>
          <a:p>
            <a:endParaRPr lang="en-GB" altLang="sl-SI"/>
          </a:p>
        </p:txBody>
      </p:sp>
      <p:sp>
        <p:nvSpPr>
          <p:cNvPr id="5" name="Slide Number Placeholder 4">
            <a:extLst>
              <a:ext uri="{FF2B5EF4-FFF2-40B4-BE49-F238E27FC236}">
                <a16:creationId xmlns:a16="http://schemas.microsoft.com/office/drawing/2014/main" id="{A36B0EC2-5F67-43EB-BDF6-F92982ED4597}"/>
              </a:ext>
            </a:extLst>
          </p:cNvPr>
          <p:cNvSpPr>
            <a:spLocks noGrp="1"/>
          </p:cNvSpPr>
          <p:nvPr>
            <p:ph type="sldNum" idx="12"/>
          </p:nvPr>
        </p:nvSpPr>
        <p:spPr/>
        <p:txBody>
          <a:bodyPr/>
          <a:lstStyle>
            <a:lvl1pPr>
              <a:defRPr/>
            </a:lvl1pPr>
          </a:lstStyle>
          <a:p>
            <a:fld id="{7DB55B8A-AAF2-44C9-BEB4-64406C25B89A}" type="slidenum">
              <a:rPr lang="en-GB" altLang="sl-SI"/>
              <a:pPr/>
              <a:t>‹#›</a:t>
            </a:fld>
            <a:endParaRPr lang="en-GB" altLang="sl-SI"/>
          </a:p>
        </p:txBody>
      </p:sp>
    </p:spTree>
    <p:extLst>
      <p:ext uri="{BB962C8B-B14F-4D97-AF65-F5344CB8AC3E}">
        <p14:creationId xmlns:p14="http://schemas.microsoft.com/office/powerpoint/2010/main" val="2781965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361273-2133-4023-BE1E-AB8AE102CF59}"/>
              </a:ext>
            </a:extLst>
          </p:cNvPr>
          <p:cNvSpPr>
            <a:spLocks noGrp="1"/>
          </p:cNvSpPr>
          <p:nvPr>
            <p:ph type="dt" idx="10"/>
          </p:nvPr>
        </p:nvSpPr>
        <p:spPr/>
        <p:txBody>
          <a:bodyPr/>
          <a:lstStyle>
            <a:lvl1pPr>
              <a:defRPr/>
            </a:lvl1pPr>
          </a:lstStyle>
          <a:p>
            <a:endParaRPr lang="en-GB" altLang="sl-SI"/>
          </a:p>
        </p:txBody>
      </p:sp>
      <p:sp>
        <p:nvSpPr>
          <p:cNvPr id="3" name="Footer Placeholder 2">
            <a:extLst>
              <a:ext uri="{FF2B5EF4-FFF2-40B4-BE49-F238E27FC236}">
                <a16:creationId xmlns:a16="http://schemas.microsoft.com/office/drawing/2014/main" id="{1DC03AE2-3590-4A06-BC21-4D5E54E83950}"/>
              </a:ext>
            </a:extLst>
          </p:cNvPr>
          <p:cNvSpPr>
            <a:spLocks noGrp="1"/>
          </p:cNvSpPr>
          <p:nvPr>
            <p:ph type="ftr" idx="11"/>
          </p:nvPr>
        </p:nvSpPr>
        <p:spPr/>
        <p:txBody>
          <a:bodyPr/>
          <a:lstStyle>
            <a:lvl1pPr>
              <a:defRPr/>
            </a:lvl1pPr>
          </a:lstStyle>
          <a:p>
            <a:endParaRPr lang="en-GB" altLang="sl-SI"/>
          </a:p>
        </p:txBody>
      </p:sp>
      <p:sp>
        <p:nvSpPr>
          <p:cNvPr id="4" name="Slide Number Placeholder 3">
            <a:extLst>
              <a:ext uri="{FF2B5EF4-FFF2-40B4-BE49-F238E27FC236}">
                <a16:creationId xmlns:a16="http://schemas.microsoft.com/office/drawing/2014/main" id="{6C3C84BD-CD7F-4C13-A061-E3A407427D0B}"/>
              </a:ext>
            </a:extLst>
          </p:cNvPr>
          <p:cNvSpPr>
            <a:spLocks noGrp="1"/>
          </p:cNvSpPr>
          <p:nvPr>
            <p:ph type="sldNum" idx="12"/>
          </p:nvPr>
        </p:nvSpPr>
        <p:spPr/>
        <p:txBody>
          <a:bodyPr/>
          <a:lstStyle>
            <a:lvl1pPr>
              <a:defRPr/>
            </a:lvl1pPr>
          </a:lstStyle>
          <a:p>
            <a:fld id="{9B6629FE-4BBF-49D0-AC36-DEBCB88DB1CE}" type="slidenum">
              <a:rPr lang="en-GB" altLang="sl-SI"/>
              <a:pPr/>
              <a:t>‹#›</a:t>
            </a:fld>
            <a:endParaRPr lang="en-GB" altLang="sl-SI"/>
          </a:p>
        </p:txBody>
      </p:sp>
    </p:spTree>
    <p:extLst>
      <p:ext uri="{BB962C8B-B14F-4D97-AF65-F5344CB8AC3E}">
        <p14:creationId xmlns:p14="http://schemas.microsoft.com/office/powerpoint/2010/main" val="877133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63DA3-083A-46F0-97EF-5D999208B76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EF8CB486-D089-4D2E-A53B-080F30A0AD7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E3966487-227F-46EC-A9F4-F60403116CC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7CAB81-D478-4610-A6BE-B230AB031C1D}"/>
              </a:ext>
            </a:extLst>
          </p:cNvPr>
          <p:cNvSpPr>
            <a:spLocks noGrp="1"/>
          </p:cNvSpPr>
          <p:nvPr>
            <p:ph type="dt" idx="10"/>
          </p:nvPr>
        </p:nvSpPr>
        <p:spPr/>
        <p:txBody>
          <a:bodyPr/>
          <a:lstStyle>
            <a:lvl1pPr>
              <a:defRPr/>
            </a:lvl1pPr>
          </a:lstStyle>
          <a:p>
            <a:endParaRPr lang="en-GB" altLang="sl-SI"/>
          </a:p>
        </p:txBody>
      </p:sp>
      <p:sp>
        <p:nvSpPr>
          <p:cNvPr id="6" name="Footer Placeholder 5">
            <a:extLst>
              <a:ext uri="{FF2B5EF4-FFF2-40B4-BE49-F238E27FC236}">
                <a16:creationId xmlns:a16="http://schemas.microsoft.com/office/drawing/2014/main" id="{9420E412-912E-476C-A6DC-82325B932744}"/>
              </a:ext>
            </a:extLst>
          </p:cNvPr>
          <p:cNvSpPr>
            <a:spLocks noGrp="1"/>
          </p:cNvSpPr>
          <p:nvPr>
            <p:ph type="ftr" idx="11"/>
          </p:nvPr>
        </p:nvSpPr>
        <p:spPr/>
        <p:txBody>
          <a:bodyPr/>
          <a:lstStyle>
            <a:lvl1pPr>
              <a:defRPr/>
            </a:lvl1pPr>
          </a:lstStyle>
          <a:p>
            <a:endParaRPr lang="en-GB" altLang="sl-SI"/>
          </a:p>
        </p:txBody>
      </p:sp>
      <p:sp>
        <p:nvSpPr>
          <p:cNvPr id="7" name="Slide Number Placeholder 6">
            <a:extLst>
              <a:ext uri="{FF2B5EF4-FFF2-40B4-BE49-F238E27FC236}">
                <a16:creationId xmlns:a16="http://schemas.microsoft.com/office/drawing/2014/main" id="{8D94AC91-3AB0-422C-ACFE-BC3064467FB2}"/>
              </a:ext>
            </a:extLst>
          </p:cNvPr>
          <p:cNvSpPr>
            <a:spLocks noGrp="1"/>
          </p:cNvSpPr>
          <p:nvPr>
            <p:ph type="sldNum" idx="12"/>
          </p:nvPr>
        </p:nvSpPr>
        <p:spPr/>
        <p:txBody>
          <a:bodyPr/>
          <a:lstStyle>
            <a:lvl1pPr>
              <a:defRPr/>
            </a:lvl1pPr>
          </a:lstStyle>
          <a:p>
            <a:fld id="{FD04EFCA-7583-4223-AA36-6632B8BD83DD}" type="slidenum">
              <a:rPr lang="en-GB" altLang="sl-SI"/>
              <a:pPr/>
              <a:t>‹#›</a:t>
            </a:fld>
            <a:endParaRPr lang="en-GB" altLang="sl-SI"/>
          </a:p>
        </p:txBody>
      </p:sp>
    </p:spTree>
    <p:extLst>
      <p:ext uri="{BB962C8B-B14F-4D97-AF65-F5344CB8AC3E}">
        <p14:creationId xmlns:p14="http://schemas.microsoft.com/office/powerpoint/2010/main" val="3127667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AD3C1-5FE8-4B66-9E28-F016C9E6CD3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59EDCAE5-B6AB-4B37-9C09-5DA900DA0FD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AF90CEB3-0A21-44C9-9698-E6624C4ED0C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2590E6-313C-4231-9019-8290368F345D}"/>
              </a:ext>
            </a:extLst>
          </p:cNvPr>
          <p:cNvSpPr>
            <a:spLocks noGrp="1"/>
          </p:cNvSpPr>
          <p:nvPr>
            <p:ph type="dt" idx="10"/>
          </p:nvPr>
        </p:nvSpPr>
        <p:spPr/>
        <p:txBody>
          <a:bodyPr/>
          <a:lstStyle>
            <a:lvl1pPr>
              <a:defRPr/>
            </a:lvl1pPr>
          </a:lstStyle>
          <a:p>
            <a:endParaRPr lang="en-GB" altLang="sl-SI"/>
          </a:p>
        </p:txBody>
      </p:sp>
      <p:sp>
        <p:nvSpPr>
          <p:cNvPr id="6" name="Footer Placeholder 5">
            <a:extLst>
              <a:ext uri="{FF2B5EF4-FFF2-40B4-BE49-F238E27FC236}">
                <a16:creationId xmlns:a16="http://schemas.microsoft.com/office/drawing/2014/main" id="{D001E18F-6EB5-4CB4-A1B8-6C1E894C298A}"/>
              </a:ext>
            </a:extLst>
          </p:cNvPr>
          <p:cNvSpPr>
            <a:spLocks noGrp="1"/>
          </p:cNvSpPr>
          <p:nvPr>
            <p:ph type="ftr" idx="11"/>
          </p:nvPr>
        </p:nvSpPr>
        <p:spPr/>
        <p:txBody>
          <a:bodyPr/>
          <a:lstStyle>
            <a:lvl1pPr>
              <a:defRPr/>
            </a:lvl1pPr>
          </a:lstStyle>
          <a:p>
            <a:endParaRPr lang="en-GB" altLang="sl-SI"/>
          </a:p>
        </p:txBody>
      </p:sp>
      <p:sp>
        <p:nvSpPr>
          <p:cNvPr id="7" name="Slide Number Placeholder 6">
            <a:extLst>
              <a:ext uri="{FF2B5EF4-FFF2-40B4-BE49-F238E27FC236}">
                <a16:creationId xmlns:a16="http://schemas.microsoft.com/office/drawing/2014/main" id="{448552CF-7376-4CC3-9FFF-07C9ECAB406F}"/>
              </a:ext>
            </a:extLst>
          </p:cNvPr>
          <p:cNvSpPr>
            <a:spLocks noGrp="1"/>
          </p:cNvSpPr>
          <p:nvPr>
            <p:ph type="sldNum" idx="12"/>
          </p:nvPr>
        </p:nvSpPr>
        <p:spPr/>
        <p:txBody>
          <a:bodyPr/>
          <a:lstStyle>
            <a:lvl1pPr>
              <a:defRPr/>
            </a:lvl1pPr>
          </a:lstStyle>
          <a:p>
            <a:fld id="{46BBB80D-6C6D-48C9-98DD-69B517E6ECEC}" type="slidenum">
              <a:rPr lang="en-GB" altLang="sl-SI"/>
              <a:pPr/>
              <a:t>‹#›</a:t>
            </a:fld>
            <a:endParaRPr lang="en-GB" altLang="sl-SI"/>
          </a:p>
        </p:txBody>
      </p:sp>
    </p:spTree>
    <p:extLst>
      <p:ext uri="{BB962C8B-B14F-4D97-AF65-F5344CB8AC3E}">
        <p14:creationId xmlns:p14="http://schemas.microsoft.com/office/powerpoint/2010/main" val="1417823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sp>
        <p:nvSpPr>
          <p:cNvPr id="1025" name="Line 1">
            <a:extLst>
              <a:ext uri="{FF2B5EF4-FFF2-40B4-BE49-F238E27FC236}">
                <a16:creationId xmlns:a16="http://schemas.microsoft.com/office/drawing/2014/main" id="{58191D59-366D-43FB-87B7-45FE5D679C11}"/>
              </a:ext>
            </a:extLst>
          </p:cNvPr>
          <p:cNvSpPr>
            <a:spLocks noChangeShapeType="1"/>
          </p:cNvSpPr>
          <p:nvPr/>
        </p:nvSpPr>
        <p:spPr bwMode="auto">
          <a:xfrm>
            <a:off x="514350" y="1050925"/>
            <a:ext cx="8629650" cy="3175"/>
          </a:xfrm>
          <a:prstGeom prst="line">
            <a:avLst/>
          </a:prstGeom>
          <a:noFill/>
          <a:ln w="10800">
            <a:solidFill>
              <a:srgbClr val="385D8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1026" name="Rectangle 2">
            <a:extLst>
              <a:ext uri="{FF2B5EF4-FFF2-40B4-BE49-F238E27FC236}">
                <a16:creationId xmlns:a16="http://schemas.microsoft.com/office/drawing/2014/main" id="{3E7B4CE5-BA83-459C-B9DC-589C79AD2F96}"/>
              </a:ext>
            </a:extLst>
          </p:cNvPr>
          <p:cNvSpPr>
            <a:spLocks noGrp="1" noChangeArrowheads="1"/>
          </p:cNvSpPr>
          <p:nvPr>
            <p:ph type="body" idx="1"/>
          </p:nvPr>
        </p:nvSpPr>
        <p:spPr bwMode="auto">
          <a:xfrm>
            <a:off x="306388" y="1555750"/>
            <a:ext cx="8685212"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sl-SI"/>
              <a:t>Click to edit the outline text format</a:t>
            </a:r>
          </a:p>
          <a:p>
            <a:pPr lvl="1"/>
            <a:r>
              <a:rPr lang="en-GB" altLang="sl-SI"/>
              <a:t>Second Outline Level</a:t>
            </a:r>
          </a:p>
          <a:p>
            <a:pPr lvl="2"/>
            <a:r>
              <a:rPr lang="en-GB" altLang="sl-SI"/>
              <a:t>Third Outline Level</a:t>
            </a:r>
          </a:p>
          <a:p>
            <a:pPr lvl="3"/>
            <a:r>
              <a:rPr lang="en-GB" altLang="sl-SI"/>
              <a:t>Fourth Outline Level</a:t>
            </a:r>
          </a:p>
          <a:p>
            <a:pPr lvl="4"/>
            <a:r>
              <a:rPr lang="en-GB" altLang="sl-SI"/>
              <a:t>Fifth Outline Level</a:t>
            </a:r>
          </a:p>
          <a:p>
            <a:pPr lvl="4"/>
            <a:r>
              <a:rPr lang="en-GB" altLang="sl-SI"/>
              <a:t>Sixth Outline Level</a:t>
            </a:r>
          </a:p>
          <a:p>
            <a:pPr lvl="4"/>
            <a:r>
              <a:rPr lang="en-GB" altLang="sl-SI"/>
              <a:t>Seventh Outline Level</a:t>
            </a:r>
          </a:p>
          <a:p>
            <a:pPr lvl="4"/>
            <a:r>
              <a:rPr lang="en-GB" altLang="sl-SI"/>
              <a:t>Eighth Outline Level</a:t>
            </a:r>
          </a:p>
          <a:p>
            <a:pPr lvl="4"/>
            <a:r>
              <a:rPr lang="en-GB" altLang="sl-SI"/>
              <a:t>Ninth Outline Level</a:t>
            </a:r>
          </a:p>
        </p:txBody>
      </p:sp>
      <p:sp>
        <p:nvSpPr>
          <p:cNvPr id="1027" name="Rectangle 3">
            <a:extLst>
              <a:ext uri="{FF2B5EF4-FFF2-40B4-BE49-F238E27FC236}">
                <a16:creationId xmlns:a16="http://schemas.microsoft.com/office/drawing/2014/main" id="{E6E9B120-134C-4CC5-A0DF-26F40BA1E942}"/>
              </a:ext>
            </a:extLst>
          </p:cNvPr>
          <p:cNvSpPr>
            <a:spLocks noGrp="1" noChangeArrowheads="1"/>
          </p:cNvSpPr>
          <p:nvPr>
            <p:ph type="dt"/>
          </p:nvPr>
        </p:nvSpPr>
        <p:spPr bwMode="auto">
          <a:xfrm>
            <a:off x="6477000" y="76200"/>
            <a:ext cx="2514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105000"/>
              </a:lnSpc>
              <a:tabLst>
                <a:tab pos="723900" algn="l"/>
                <a:tab pos="1447800" algn="l"/>
                <a:tab pos="2171700" algn="l"/>
              </a:tabLst>
              <a:defRPr sz="1200">
                <a:solidFill>
                  <a:srgbClr val="000000"/>
                </a:solidFill>
                <a:latin typeface="+mn-lt"/>
                <a:cs typeface="+mn-cs"/>
              </a:defRPr>
            </a:lvl1pPr>
          </a:lstStyle>
          <a:p>
            <a:endParaRPr lang="en-GB" altLang="sl-SI"/>
          </a:p>
        </p:txBody>
      </p:sp>
      <p:sp>
        <p:nvSpPr>
          <p:cNvPr id="1028" name="Rectangle 4">
            <a:extLst>
              <a:ext uri="{FF2B5EF4-FFF2-40B4-BE49-F238E27FC236}">
                <a16:creationId xmlns:a16="http://schemas.microsoft.com/office/drawing/2014/main" id="{7AA8C2EB-D1E2-41D9-A592-BDDC8491F2E0}"/>
              </a:ext>
            </a:extLst>
          </p:cNvPr>
          <p:cNvSpPr>
            <a:spLocks noGrp="1" noChangeArrowheads="1"/>
          </p:cNvSpPr>
          <p:nvPr>
            <p:ph type="ftr"/>
          </p:nvPr>
        </p:nvSpPr>
        <p:spPr bwMode="auto">
          <a:xfrm>
            <a:off x="3124200" y="76200"/>
            <a:ext cx="334962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105000"/>
              </a:lnSpc>
              <a:tabLst>
                <a:tab pos="723900" algn="l"/>
                <a:tab pos="1447800" algn="l"/>
                <a:tab pos="2171700" algn="l"/>
                <a:tab pos="2895600" algn="l"/>
              </a:tabLst>
              <a:defRPr sz="1200">
                <a:solidFill>
                  <a:srgbClr val="000000"/>
                </a:solidFill>
                <a:latin typeface="+mn-lt"/>
                <a:cs typeface="+mn-cs"/>
              </a:defRPr>
            </a:lvl1pPr>
          </a:lstStyle>
          <a:p>
            <a:endParaRPr lang="en-GB" altLang="sl-SI"/>
          </a:p>
        </p:txBody>
      </p:sp>
      <p:sp>
        <p:nvSpPr>
          <p:cNvPr id="1029" name="Rectangle 5">
            <a:extLst>
              <a:ext uri="{FF2B5EF4-FFF2-40B4-BE49-F238E27FC236}">
                <a16:creationId xmlns:a16="http://schemas.microsoft.com/office/drawing/2014/main" id="{0660156A-38FE-4391-89ED-8226C640BC33}"/>
              </a:ext>
            </a:extLst>
          </p:cNvPr>
          <p:cNvSpPr>
            <a:spLocks noGrp="1" noChangeArrowheads="1"/>
          </p:cNvSpPr>
          <p:nvPr>
            <p:ph type="sldNum"/>
          </p:nvPr>
        </p:nvSpPr>
        <p:spPr bwMode="auto">
          <a:xfrm>
            <a:off x="8229600" y="6477000"/>
            <a:ext cx="762000" cy="242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105000"/>
              </a:lnSpc>
              <a:tabLst>
                <a:tab pos="723900" algn="l"/>
              </a:tabLst>
              <a:defRPr sz="1200">
                <a:solidFill>
                  <a:srgbClr val="F0A22E"/>
                </a:solidFill>
                <a:latin typeface="+mn-lt"/>
                <a:cs typeface="+mn-cs"/>
              </a:defRPr>
            </a:lvl1pPr>
          </a:lstStyle>
          <a:p>
            <a:fld id="{FF61BEBE-CFE1-4723-B7BB-9E3835460E22}" type="slidenum">
              <a:rPr lang="en-GB" altLang="sl-SI"/>
              <a:pPr/>
              <a:t>‹#›</a:t>
            </a:fld>
            <a:endParaRPr lang="en-GB" altLang="sl-SI"/>
          </a:p>
        </p:txBody>
      </p:sp>
      <p:sp>
        <p:nvSpPr>
          <p:cNvPr id="1030" name="Rectangle 6">
            <a:extLst>
              <a:ext uri="{FF2B5EF4-FFF2-40B4-BE49-F238E27FC236}">
                <a16:creationId xmlns:a16="http://schemas.microsoft.com/office/drawing/2014/main" id="{CC9CD124-44EE-4C92-8209-4D7746996763}"/>
              </a:ext>
            </a:extLst>
          </p:cNvPr>
          <p:cNvSpPr>
            <a:spLocks noGrp="1" noChangeArrowheads="1"/>
          </p:cNvSpPr>
          <p:nvPr>
            <p:ph type="title"/>
          </p:nvPr>
        </p:nvSpPr>
        <p:spPr bwMode="auto">
          <a:xfrm>
            <a:off x="306388" y="457200"/>
            <a:ext cx="8685212" cy="836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sl-SI"/>
              <a:t>Click to edit the title text format</a:t>
            </a:r>
          </a:p>
        </p:txBody>
      </p:sp>
      <p:sp>
        <p:nvSpPr>
          <p:cNvPr id="1031" name="Line 7">
            <a:extLst>
              <a:ext uri="{FF2B5EF4-FFF2-40B4-BE49-F238E27FC236}">
                <a16:creationId xmlns:a16="http://schemas.microsoft.com/office/drawing/2014/main" id="{F4CC759F-4E9F-400C-BECB-513238C857E7}"/>
              </a:ext>
            </a:extLst>
          </p:cNvPr>
          <p:cNvSpPr>
            <a:spLocks noChangeShapeType="1"/>
          </p:cNvSpPr>
          <p:nvPr/>
        </p:nvSpPr>
        <p:spPr bwMode="auto">
          <a:xfrm>
            <a:off x="514350" y="1050925"/>
            <a:ext cx="8629650" cy="3175"/>
          </a:xfrm>
          <a:prstGeom prst="line">
            <a:avLst/>
          </a:prstGeom>
          <a:noFill/>
          <a:ln w="10800">
            <a:solidFill>
              <a:srgbClr val="385D8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1032" name="Line 8">
            <a:extLst>
              <a:ext uri="{FF2B5EF4-FFF2-40B4-BE49-F238E27FC236}">
                <a16:creationId xmlns:a16="http://schemas.microsoft.com/office/drawing/2014/main" id="{FF13EBEC-95FD-4108-BA1E-43669D401D0C}"/>
              </a:ext>
            </a:extLst>
          </p:cNvPr>
          <p:cNvSpPr>
            <a:spLocks noChangeShapeType="1"/>
          </p:cNvSpPr>
          <p:nvPr/>
        </p:nvSpPr>
        <p:spPr bwMode="auto">
          <a:xfrm>
            <a:off x="514350" y="1058863"/>
            <a:ext cx="8629650" cy="3175"/>
          </a:xfrm>
          <a:prstGeom prst="line">
            <a:avLst/>
          </a:prstGeom>
          <a:noFill/>
          <a:ln w="10800">
            <a:solidFill>
              <a:srgbClr val="385D8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449263" rtl="0" fontAlgn="base" hangingPunct="0">
        <a:lnSpc>
          <a:spcPct val="105000"/>
        </a:lnSpc>
        <a:spcBef>
          <a:spcPct val="0"/>
        </a:spcBef>
        <a:spcAft>
          <a:spcPct val="0"/>
        </a:spcAft>
        <a:buClr>
          <a:srgbClr val="000000"/>
        </a:buClr>
        <a:buSzPct val="45000"/>
        <a:buFont typeface="Wingdings" panose="05000000000000000000" pitchFamily="2" charset="2"/>
        <a:defRPr sz="3600" kern="1200">
          <a:solidFill>
            <a:srgbClr val="4E3B30"/>
          </a:solidFill>
          <a:latin typeface="+mj-lt"/>
          <a:ea typeface="+mj-ea"/>
          <a:cs typeface="+mj-cs"/>
        </a:defRPr>
      </a:lvl1pPr>
      <a:lvl2pPr marL="431800" indent="-215900" algn="l" defTabSz="449263" rtl="0" fontAlgn="base" hangingPunct="0">
        <a:lnSpc>
          <a:spcPct val="105000"/>
        </a:lnSpc>
        <a:spcBef>
          <a:spcPct val="0"/>
        </a:spcBef>
        <a:spcAft>
          <a:spcPct val="0"/>
        </a:spcAft>
        <a:buClr>
          <a:srgbClr val="000000"/>
        </a:buClr>
        <a:buSzPct val="45000"/>
        <a:buFont typeface="Wingdings" panose="05000000000000000000" pitchFamily="2" charset="2"/>
        <a:defRPr sz="3600">
          <a:solidFill>
            <a:srgbClr val="4E3B30"/>
          </a:solidFill>
          <a:latin typeface="Franklin Gothic Medium" panose="020B0603020102020204" pitchFamily="34" charset="0"/>
          <a:cs typeface="Lucida Sans Unicode" panose="020B0602030504020204" pitchFamily="34" charset="0"/>
        </a:defRPr>
      </a:lvl2pPr>
      <a:lvl3pPr marL="647700" indent="-215900" algn="l" defTabSz="449263" rtl="0" fontAlgn="base" hangingPunct="0">
        <a:lnSpc>
          <a:spcPct val="105000"/>
        </a:lnSpc>
        <a:spcBef>
          <a:spcPct val="0"/>
        </a:spcBef>
        <a:spcAft>
          <a:spcPct val="0"/>
        </a:spcAft>
        <a:buClr>
          <a:srgbClr val="000000"/>
        </a:buClr>
        <a:buSzPct val="45000"/>
        <a:buFont typeface="Wingdings" panose="05000000000000000000" pitchFamily="2" charset="2"/>
        <a:defRPr sz="3600">
          <a:solidFill>
            <a:srgbClr val="4E3B30"/>
          </a:solidFill>
          <a:latin typeface="Franklin Gothic Medium" panose="020B0603020102020204" pitchFamily="34" charset="0"/>
          <a:cs typeface="Lucida Sans Unicode" panose="020B0602030504020204" pitchFamily="34" charset="0"/>
        </a:defRPr>
      </a:lvl3pPr>
      <a:lvl4pPr marL="863600" indent="-215900" algn="l" defTabSz="449263" rtl="0" fontAlgn="base" hangingPunct="0">
        <a:lnSpc>
          <a:spcPct val="105000"/>
        </a:lnSpc>
        <a:spcBef>
          <a:spcPct val="0"/>
        </a:spcBef>
        <a:spcAft>
          <a:spcPct val="0"/>
        </a:spcAft>
        <a:buClr>
          <a:srgbClr val="000000"/>
        </a:buClr>
        <a:buSzPct val="45000"/>
        <a:buFont typeface="Wingdings" panose="05000000000000000000" pitchFamily="2" charset="2"/>
        <a:defRPr sz="3600">
          <a:solidFill>
            <a:srgbClr val="4E3B30"/>
          </a:solidFill>
          <a:latin typeface="Franklin Gothic Medium" panose="020B0603020102020204" pitchFamily="34" charset="0"/>
          <a:cs typeface="Lucida Sans Unicode" panose="020B0602030504020204" pitchFamily="34" charset="0"/>
        </a:defRPr>
      </a:lvl4pPr>
      <a:lvl5pPr marL="1079500" indent="-215900" algn="l" defTabSz="449263" rtl="0" fontAlgn="base" hangingPunct="0">
        <a:lnSpc>
          <a:spcPct val="105000"/>
        </a:lnSpc>
        <a:spcBef>
          <a:spcPct val="0"/>
        </a:spcBef>
        <a:spcAft>
          <a:spcPct val="0"/>
        </a:spcAft>
        <a:buClr>
          <a:srgbClr val="000000"/>
        </a:buClr>
        <a:buSzPct val="45000"/>
        <a:buFont typeface="Wingdings" panose="05000000000000000000" pitchFamily="2" charset="2"/>
        <a:defRPr sz="3600">
          <a:solidFill>
            <a:srgbClr val="4E3B30"/>
          </a:solidFill>
          <a:latin typeface="Franklin Gothic Medium" panose="020B0603020102020204" pitchFamily="34" charset="0"/>
          <a:cs typeface="Lucida Sans Unicode" panose="020B0602030504020204" pitchFamily="34" charset="0"/>
        </a:defRPr>
      </a:lvl5pPr>
      <a:lvl6pPr marL="1536700" indent="-215900" algn="l" defTabSz="449263" rtl="0" fontAlgn="base" hangingPunct="0">
        <a:lnSpc>
          <a:spcPct val="105000"/>
        </a:lnSpc>
        <a:spcBef>
          <a:spcPct val="0"/>
        </a:spcBef>
        <a:spcAft>
          <a:spcPct val="0"/>
        </a:spcAft>
        <a:buClr>
          <a:srgbClr val="000000"/>
        </a:buClr>
        <a:buSzPct val="45000"/>
        <a:buFont typeface="Wingdings" panose="05000000000000000000" pitchFamily="2" charset="2"/>
        <a:defRPr sz="3600">
          <a:solidFill>
            <a:srgbClr val="4E3B30"/>
          </a:solidFill>
          <a:latin typeface="Franklin Gothic Medium" panose="020B0603020102020204" pitchFamily="34" charset="0"/>
          <a:cs typeface="Lucida Sans Unicode" panose="020B0602030504020204" pitchFamily="34" charset="0"/>
        </a:defRPr>
      </a:lvl6pPr>
      <a:lvl7pPr marL="1993900" indent="-215900" algn="l" defTabSz="449263" rtl="0" fontAlgn="base" hangingPunct="0">
        <a:lnSpc>
          <a:spcPct val="105000"/>
        </a:lnSpc>
        <a:spcBef>
          <a:spcPct val="0"/>
        </a:spcBef>
        <a:spcAft>
          <a:spcPct val="0"/>
        </a:spcAft>
        <a:buClr>
          <a:srgbClr val="000000"/>
        </a:buClr>
        <a:buSzPct val="45000"/>
        <a:buFont typeface="Wingdings" panose="05000000000000000000" pitchFamily="2" charset="2"/>
        <a:defRPr sz="3600">
          <a:solidFill>
            <a:srgbClr val="4E3B30"/>
          </a:solidFill>
          <a:latin typeface="Franklin Gothic Medium" panose="020B0603020102020204" pitchFamily="34" charset="0"/>
          <a:cs typeface="Lucida Sans Unicode" panose="020B0602030504020204" pitchFamily="34" charset="0"/>
        </a:defRPr>
      </a:lvl7pPr>
      <a:lvl8pPr marL="2451100" indent="-215900" algn="l" defTabSz="449263" rtl="0" fontAlgn="base" hangingPunct="0">
        <a:lnSpc>
          <a:spcPct val="105000"/>
        </a:lnSpc>
        <a:spcBef>
          <a:spcPct val="0"/>
        </a:spcBef>
        <a:spcAft>
          <a:spcPct val="0"/>
        </a:spcAft>
        <a:buClr>
          <a:srgbClr val="000000"/>
        </a:buClr>
        <a:buSzPct val="45000"/>
        <a:buFont typeface="Wingdings" panose="05000000000000000000" pitchFamily="2" charset="2"/>
        <a:defRPr sz="3600">
          <a:solidFill>
            <a:srgbClr val="4E3B30"/>
          </a:solidFill>
          <a:latin typeface="Franklin Gothic Medium" panose="020B0603020102020204" pitchFamily="34" charset="0"/>
          <a:cs typeface="Lucida Sans Unicode" panose="020B0602030504020204" pitchFamily="34" charset="0"/>
        </a:defRPr>
      </a:lvl8pPr>
      <a:lvl9pPr marL="2908300" indent="-215900" algn="l" defTabSz="449263" rtl="0" fontAlgn="base" hangingPunct="0">
        <a:lnSpc>
          <a:spcPct val="105000"/>
        </a:lnSpc>
        <a:spcBef>
          <a:spcPct val="0"/>
        </a:spcBef>
        <a:spcAft>
          <a:spcPct val="0"/>
        </a:spcAft>
        <a:buClr>
          <a:srgbClr val="000000"/>
        </a:buClr>
        <a:buSzPct val="45000"/>
        <a:buFont typeface="Wingdings" panose="05000000000000000000" pitchFamily="2" charset="2"/>
        <a:defRPr sz="3600">
          <a:solidFill>
            <a:srgbClr val="4E3B30"/>
          </a:solidFill>
          <a:latin typeface="Franklin Gothic Medium" panose="020B0603020102020204" pitchFamily="34" charset="0"/>
          <a:cs typeface="Lucida Sans Unicode" panose="020B0602030504020204" pitchFamily="34" charset="0"/>
        </a:defRPr>
      </a:lvl9pPr>
    </p:titleStyle>
    <p:bodyStyle>
      <a:lvl1pPr marL="341313" indent="-341313" algn="l" defTabSz="449263" rtl="0" fontAlgn="base" hangingPunct="0">
        <a:lnSpc>
          <a:spcPct val="105000"/>
        </a:lnSpc>
        <a:spcBef>
          <a:spcPts val="775"/>
        </a:spcBef>
        <a:spcAft>
          <a:spcPct val="0"/>
        </a:spcAft>
        <a:buClr>
          <a:srgbClr val="F0A22E"/>
        </a:buClr>
        <a:buSzPct val="70000"/>
        <a:buFont typeface="Wingdings 2" panose="05020102010507070707" pitchFamily="18" charset="2"/>
        <a:buChar char=""/>
        <a:defRPr sz="3200" kern="1200">
          <a:solidFill>
            <a:srgbClr val="4E3B30"/>
          </a:solidFill>
          <a:latin typeface="+mn-lt"/>
          <a:ea typeface="+mn-ea"/>
          <a:cs typeface="+mn-cs"/>
        </a:defRPr>
      </a:lvl1pPr>
      <a:lvl2pPr marL="741363" indent="-284163" algn="l" defTabSz="449263" rtl="0" fontAlgn="base" hangingPunct="0">
        <a:lnSpc>
          <a:spcPct val="105000"/>
        </a:lnSpc>
        <a:spcBef>
          <a:spcPts val="675"/>
        </a:spcBef>
        <a:spcAft>
          <a:spcPct val="0"/>
        </a:spcAft>
        <a:buClr>
          <a:srgbClr val="F0A22E"/>
        </a:buClr>
        <a:buSzPct val="70000"/>
        <a:buFont typeface="Wingdings 2" panose="05020102010507070707" pitchFamily="18" charset="2"/>
        <a:buChar char=""/>
        <a:defRPr sz="2800" kern="1200">
          <a:solidFill>
            <a:srgbClr val="4E3B30"/>
          </a:solidFill>
          <a:latin typeface="+mn-lt"/>
          <a:ea typeface="+mn-ea"/>
          <a:cs typeface="+mn-cs"/>
        </a:defRPr>
      </a:lvl2pPr>
      <a:lvl3pPr marL="1144588" indent="-230188" algn="l" defTabSz="449263" rtl="0" fontAlgn="base" hangingPunct="0">
        <a:lnSpc>
          <a:spcPct val="105000"/>
        </a:lnSpc>
        <a:spcBef>
          <a:spcPts val="575"/>
        </a:spcBef>
        <a:spcAft>
          <a:spcPct val="0"/>
        </a:spcAft>
        <a:buClr>
          <a:srgbClr val="F0A22E"/>
        </a:buClr>
        <a:buSzPct val="70000"/>
        <a:buFont typeface="Wingdings 2" panose="05020102010507070707" pitchFamily="18" charset="2"/>
        <a:buChar char=""/>
        <a:defRPr sz="2400" kern="1200">
          <a:solidFill>
            <a:srgbClr val="4E3B30"/>
          </a:solidFill>
          <a:latin typeface="+mn-lt"/>
          <a:ea typeface="+mn-ea"/>
          <a:cs typeface="+mn-cs"/>
        </a:defRPr>
      </a:lvl3pPr>
      <a:lvl4pPr marL="1601788" indent="-230188" algn="l" defTabSz="449263" rtl="0" fontAlgn="base" hangingPunct="0">
        <a:lnSpc>
          <a:spcPct val="105000"/>
        </a:lnSpc>
        <a:spcBef>
          <a:spcPts val="488"/>
        </a:spcBef>
        <a:spcAft>
          <a:spcPct val="0"/>
        </a:spcAft>
        <a:buClr>
          <a:srgbClr val="F0A22E"/>
        </a:buClr>
        <a:buSzPct val="70000"/>
        <a:buFont typeface="Wingdings 2" panose="05020102010507070707" pitchFamily="18" charset="2"/>
        <a:buChar char=""/>
        <a:defRPr sz="2000" kern="1200">
          <a:solidFill>
            <a:srgbClr val="4E3B30"/>
          </a:solidFill>
          <a:latin typeface="+mn-lt"/>
          <a:ea typeface="+mn-ea"/>
          <a:cs typeface="+mn-cs"/>
        </a:defRPr>
      </a:lvl4pPr>
      <a:lvl5pPr marL="2058988" indent="-230188" algn="l" defTabSz="449263" rtl="0" fontAlgn="base" hangingPunct="0">
        <a:lnSpc>
          <a:spcPct val="105000"/>
        </a:lnSpc>
        <a:spcBef>
          <a:spcPts val="438"/>
        </a:spcBef>
        <a:spcAft>
          <a:spcPct val="0"/>
        </a:spcAft>
        <a:buClr>
          <a:srgbClr val="F0A22E"/>
        </a:buClr>
        <a:buSzPct val="60000"/>
        <a:buFont typeface="Wingdings 2" panose="05020102010507070707" pitchFamily="18" charset="2"/>
        <a:buChar char=""/>
        <a:defRPr kern="1200">
          <a:solidFill>
            <a:srgbClr val="4E3B3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3399FF"/>
            </a:gs>
            <a:gs pos="100000">
              <a:srgbClr val="006699"/>
            </a:gs>
          </a:gsLst>
          <a:lin ang="5400000" scaled="1"/>
        </a:gradFill>
        <a:effectLst/>
      </p:bgPr>
    </p:bg>
    <p:spTree>
      <p:nvGrpSpPr>
        <p:cNvPr id="1" name=""/>
        <p:cNvGrpSpPr/>
        <p:nvPr/>
      </p:nvGrpSpPr>
      <p:grpSpPr>
        <a:xfrm>
          <a:off x="0" y="0"/>
          <a:ext cx="0" cy="0"/>
          <a:chOff x="0" y="0"/>
          <a:chExt cx="0" cy="0"/>
        </a:xfrm>
      </p:grpSpPr>
      <p:sp>
        <p:nvSpPr>
          <p:cNvPr id="3073" name="Line 1">
            <a:extLst>
              <a:ext uri="{FF2B5EF4-FFF2-40B4-BE49-F238E27FC236}">
                <a16:creationId xmlns:a16="http://schemas.microsoft.com/office/drawing/2014/main" id="{BF144B87-B625-4137-84CC-65665D885133}"/>
              </a:ext>
            </a:extLst>
          </p:cNvPr>
          <p:cNvSpPr>
            <a:spLocks noChangeShapeType="1"/>
          </p:cNvSpPr>
          <p:nvPr/>
        </p:nvSpPr>
        <p:spPr bwMode="auto">
          <a:xfrm>
            <a:off x="514350" y="5349875"/>
            <a:ext cx="8629650" cy="3175"/>
          </a:xfrm>
          <a:prstGeom prst="line">
            <a:avLst/>
          </a:prstGeom>
          <a:noFill/>
          <a:ln w="10800">
            <a:solidFill>
              <a:srgbClr val="385D8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3074" name="Rectangle 2">
            <a:extLst>
              <a:ext uri="{FF2B5EF4-FFF2-40B4-BE49-F238E27FC236}">
                <a16:creationId xmlns:a16="http://schemas.microsoft.com/office/drawing/2014/main" id="{27E498C0-3431-49BC-8779-CB5A7A104697}"/>
              </a:ext>
            </a:extLst>
          </p:cNvPr>
          <p:cNvSpPr>
            <a:spLocks noGrp="1" noChangeArrowheads="1"/>
          </p:cNvSpPr>
          <p:nvPr>
            <p:ph type="title"/>
          </p:nvPr>
        </p:nvSpPr>
        <p:spPr>
          <a:xfrm>
            <a:off x="539750" y="2130425"/>
            <a:ext cx="7772400" cy="2728913"/>
          </a:xfrm>
          <a:ln/>
        </p:spPr>
        <p:txBody>
          <a:bodyPr anchor="t"/>
          <a:lstStyle/>
          <a:p>
            <a:pPr>
              <a:lnSpc>
                <a:spcPct val="118000"/>
              </a:lnSpc>
              <a:tabLst>
                <a:tab pos="723900" algn="l"/>
                <a:tab pos="1447800" algn="l"/>
                <a:tab pos="2171700" algn="l"/>
                <a:tab pos="2895600" algn="l"/>
                <a:tab pos="3619500" algn="l"/>
                <a:tab pos="4343400" algn="l"/>
                <a:tab pos="5067300" algn="l"/>
                <a:tab pos="5791200" algn="l"/>
                <a:tab pos="6515100" algn="l"/>
                <a:tab pos="7239000" algn="l"/>
              </a:tabLst>
            </a:pPr>
            <a:r>
              <a:rPr lang="en-GB" altLang="sl-SI" sz="6000">
                <a:effectLst>
                  <a:outerShdw blurRad="38100" dist="38100" dir="2700000" algn="tl">
                    <a:srgbClr val="000000"/>
                  </a:outerShdw>
                </a:effectLst>
                <a:latin typeface="Bodoni MT Black" panose="02070A03080606020203" pitchFamily="18" charset="0"/>
              </a:rPr>
              <a:t>Rahitis in osteoporoza</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childTnLst>
                              <p:par>
                                <p:cTn id="5" presetID="39" presetClass="entr" fill="hold" nodeType="clickEffect">
                                  <p:stCondLst>
                                    <p:cond delay="0"/>
                                  </p:stCondLst>
                                  <p:childTnLst>
                                    <p:set>
                                      <p:cBhvr additive="repl">
                                        <p:cTn id="6" dur="1" fill="hold">
                                          <p:stCondLst>
                                            <p:cond delay="0"/>
                                          </p:stCondLst>
                                        </p:cTn>
                                        <p:tgtEl>
                                          <p:spTgt spid="3074"/>
                                        </p:tgtEl>
                                        <p:attrNameLst>
                                          <p:attrName>style.visibility</p:attrName>
                                        </p:attrNameLst>
                                      </p:cBhvr>
                                      <p:to>
                                        <p:strVal val="visible"/>
                                      </p:to>
                                    </p:set>
                                    <p:anim calcmode="lin" valueType="num">
                                      <p:cBhvr>
                                        <p:cTn id="7" dur="500" fill="hold"/>
                                        <p:tgtEl>
                                          <p:spTgt spid="3074"/>
                                        </p:tgtEl>
                                        <p:attrNameLst>
                                          <p:attrName>ppt_h</p:attrName>
                                        </p:attrNameLst>
                                      </p:cBhvr>
                                      <p:tavLst>
                                        <p:tav tm="50000">
                                          <p:val>
                                            <p:strVal val="#ppt_h/20"/>
                                          </p:val>
                                        </p:tav>
                                        <p:tav tm="100000">
                                          <p:val>
                                            <p:strVal val="#ppt_h/20"/>
                                          </p:val>
                                        </p:tav>
                                        <p:tav>
                                          <p:val>
                                            <p:strVal val="#ppt_h"/>
                                          </p:val>
                                        </p:tav>
                                      </p:tavLst>
                                    </p:anim>
                                    <p:anim calcmode="lin" valueType="str">
                                      <p:cBhvr>
                                        <p:cTn id="8" dur="500" fill="hold"/>
                                        <p:tgtEl>
                                          <p:spTgt spid="3074"/>
                                        </p:tgtEl>
                                        <p:attrNameLst>
                                          <p:attrName>weight</p:attrName>
                                        </p:attrNameLst>
                                      </p:cBhvr>
                                      <p:tavLst>
                                        <p:tav tm="50000">
                                          <p:val>
                                            <p:strVal val="width+.3"/>
                                          </p:val>
                                        </p:tav>
                                        <p:tav tm="100000">
                                          <p:val>
                                            <p:strVal val="width+.3"/>
                                          </p:val>
                                        </p:tav>
                                        <p:tav>
                                          <p:val>
                                            <p:strVal val="width"/>
                                          </p:val>
                                        </p:tav>
                                      </p:tavLst>
                                    </p:anim>
                                    <p:anim calcmode="lin" valueType="num">
                                      <p:cBhvr>
                                        <p:cTn id="9" dur="500" fill="hold"/>
                                        <p:tgtEl>
                                          <p:spTgt spid="3074"/>
                                        </p:tgtEl>
                                        <p:attrNameLst>
                                          <p:attrName>ppt_x</p:attrName>
                                        </p:attrNameLst>
                                      </p:cBhvr>
                                      <p:tavLst>
                                        <p:tav tm="50000">
                                          <p:val>
                                            <p:strVal val="#ppt_x-.3"/>
                                          </p:val>
                                        </p:tav>
                                        <p:tav tm="100000">
                                          <p:val>
                                            <p:strVal val="#ppt_x"/>
                                          </p:val>
                                        </p:tav>
                                        <p:tav>
                                          <p:val>
                                            <p:strVal val="#ppt_x"/>
                                          </p:val>
                                        </p:tav>
                                      </p:tavLst>
                                    </p:anim>
                                    <p:anim calcmode="lin" valueType="num">
                                      <p:cBhvr>
                                        <p:cTn id="10" dur="500" fill="hold"/>
                                        <p:tgtEl>
                                          <p:spTgt spid="3074"/>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03D4A8"/>
            </a:gs>
            <a:gs pos="100000">
              <a:srgbClr val="005CBF"/>
            </a:gs>
          </a:gsLst>
          <a:lin ang="5400000" scaled="1"/>
        </a:gradFill>
        <a:effectLst/>
      </p:bgPr>
    </p:bg>
    <p:spTree>
      <p:nvGrpSpPr>
        <p:cNvPr id="1" name=""/>
        <p:cNvGrpSpPr/>
        <p:nvPr/>
      </p:nvGrpSpPr>
      <p:grpSpPr>
        <a:xfrm>
          <a:off x="0" y="0"/>
          <a:ext cx="0" cy="0"/>
          <a:chOff x="0" y="0"/>
          <a:chExt cx="0" cy="0"/>
        </a:xfrm>
      </p:grpSpPr>
      <p:sp>
        <p:nvSpPr>
          <p:cNvPr id="4097" name="Rectangle 1">
            <a:extLst>
              <a:ext uri="{FF2B5EF4-FFF2-40B4-BE49-F238E27FC236}">
                <a16:creationId xmlns:a16="http://schemas.microsoft.com/office/drawing/2014/main" id="{D7D8142E-6783-418B-B03C-3210D42C8196}"/>
              </a:ext>
            </a:extLst>
          </p:cNvPr>
          <p:cNvSpPr>
            <a:spLocks noGrp="1" noChangeArrowheads="1"/>
          </p:cNvSpPr>
          <p:nvPr>
            <p:ph type="title"/>
          </p:nvPr>
        </p:nvSpPr>
        <p:spPr>
          <a:xfrm>
            <a:off x="306388" y="457200"/>
            <a:ext cx="8686800" cy="838200"/>
          </a:xfrm>
          <a:ln/>
        </p:spPr>
        <p:txBody>
          <a:bodyPr/>
          <a:lstStyle/>
          <a:p>
            <a:pPr>
              <a:lnSpc>
                <a:spcPct val="118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sl-SI" sz="4900">
                <a:latin typeface="Bodoni MT Black" panose="02070A03080606020203" pitchFamily="18" charset="0"/>
              </a:rPr>
              <a:t>Rahitis</a:t>
            </a:r>
          </a:p>
        </p:txBody>
      </p:sp>
      <p:sp>
        <p:nvSpPr>
          <p:cNvPr id="4098" name="Rectangle 2">
            <a:extLst>
              <a:ext uri="{FF2B5EF4-FFF2-40B4-BE49-F238E27FC236}">
                <a16:creationId xmlns:a16="http://schemas.microsoft.com/office/drawing/2014/main" id="{69697F27-45C6-4B04-9E79-B86FFDD8058C}"/>
              </a:ext>
            </a:extLst>
          </p:cNvPr>
          <p:cNvSpPr>
            <a:spLocks noGrp="1" noChangeArrowheads="1"/>
          </p:cNvSpPr>
          <p:nvPr>
            <p:ph type="body" idx="1"/>
          </p:nvPr>
        </p:nvSpPr>
        <p:spPr>
          <a:xfrm>
            <a:off x="306388" y="1555750"/>
            <a:ext cx="8686800" cy="4525963"/>
          </a:xfrm>
          <a:ln/>
        </p:spPr>
        <p:txBody>
          <a:bodyPr/>
          <a:lstStyle/>
          <a:p>
            <a:pPr>
              <a:spcBef>
                <a:spcPts val="575"/>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sl-SI" sz="2400"/>
              <a:t>Rahitis je bolezen, ki se pojavlja pri otrocih in nastane zaradi pomankanja vitamina D in povzroča prožne kosti.</a:t>
            </a:r>
          </a:p>
          <a:p>
            <a:pPr>
              <a:spcBef>
                <a:spcPts val="575"/>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sl-SI" sz="2400" i="1"/>
              <a:t>Kje je vzrok?</a:t>
            </a:r>
            <a:r>
              <a:rPr lang="en-GB" altLang="sl-SI" sz="2400"/>
              <a:t> </a:t>
            </a:r>
            <a:br>
              <a:rPr lang="en-GB" altLang="sl-SI"/>
            </a:br>
            <a:r>
              <a:rPr lang="en-GB" altLang="sl-SI" sz="2400"/>
              <a:t>Vzrok za bolezen pa je bil že dolgo časa zavit v temo. Vzrok so našli, ko so našli povezavo med pogostostjo rahitisa in geografijo. Rahitisa je bilo veliko več na severu, kjer je malo sončnih žarkov, kot na sončni Italiji, kjer se je bolezen redko pojavila. Rahitis je razsajal med revnim prebivalstvom, ki so živeli v prenaseljenih kvartalih, v kletnih prostorih ozkih in večno temnih uličic. Glavni vzrok je pomankanja vitamina D.</a:t>
            </a:r>
          </a:p>
          <a:p>
            <a:pPr>
              <a:buFont typeface="Wingdings 2" panose="05020102010507070707" pitchFamily="18"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GB" altLang="sl-SI" sz="2400">
              <a:latin typeface="Franklin Gothic Medium" panose="020B06030201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5E9EFF"/>
            </a:gs>
            <a:gs pos="100000">
              <a:srgbClr val="FFEBFA"/>
            </a:gs>
          </a:gsLst>
          <a:lin ang="5400000" scaled="1"/>
        </a:gradFill>
        <a:effectLst/>
      </p:bgPr>
    </p:bg>
    <p:spTree>
      <p:nvGrpSpPr>
        <p:cNvPr id="1" name=""/>
        <p:cNvGrpSpPr/>
        <p:nvPr/>
      </p:nvGrpSpPr>
      <p:grpSpPr>
        <a:xfrm>
          <a:off x="0" y="0"/>
          <a:ext cx="0" cy="0"/>
          <a:chOff x="0" y="0"/>
          <a:chExt cx="0" cy="0"/>
        </a:xfrm>
      </p:grpSpPr>
      <p:sp>
        <p:nvSpPr>
          <p:cNvPr id="5121" name="Rectangle 1">
            <a:extLst>
              <a:ext uri="{FF2B5EF4-FFF2-40B4-BE49-F238E27FC236}">
                <a16:creationId xmlns:a16="http://schemas.microsoft.com/office/drawing/2014/main" id="{020E0E89-CDA7-4C66-B406-F548ED56A8F1}"/>
              </a:ext>
            </a:extLst>
          </p:cNvPr>
          <p:cNvSpPr>
            <a:spLocks noGrp="1" noChangeArrowheads="1"/>
          </p:cNvSpPr>
          <p:nvPr>
            <p:ph type="title"/>
          </p:nvPr>
        </p:nvSpPr>
        <p:spPr>
          <a:xfrm>
            <a:off x="306388" y="457200"/>
            <a:ext cx="8686800" cy="838200"/>
          </a:xfrm>
          <a:ln/>
        </p:spPr>
        <p:txBody>
          <a:bodyPr/>
          <a:lstStyle/>
          <a:p>
            <a:pPr>
              <a:lnSpc>
                <a:spcPct val="118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sl-SI">
                <a:latin typeface="Bodoni MT Black" panose="02070A03080606020203" pitchFamily="18" charset="0"/>
              </a:rPr>
              <a:t>Zdravljenje rahitisa</a:t>
            </a:r>
          </a:p>
        </p:txBody>
      </p:sp>
      <p:sp>
        <p:nvSpPr>
          <p:cNvPr id="5122" name="Rectangle 2">
            <a:extLst>
              <a:ext uri="{FF2B5EF4-FFF2-40B4-BE49-F238E27FC236}">
                <a16:creationId xmlns:a16="http://schemas.microsoft.com/office/drawing/2014/main" id="{BB2FF3DF-750D-4AD8-8BB4-D2819CFE364B}"/>
              </a:ext>
            </a:extLst>
          </p:cNvPr>
          <p:cNvSpPr>
            <a:spLocks noGrp="1" noChangeArrowheads="1"/>
          </p:cNvSpPr>
          <p:nvPr>
            <p:ph type="body" idx="1"/>
          </p:nvPr>
        </p:nvSpPr>
        <p:spPr>
          <a:xfrm>
            <a:off x="306388" y="1555750"/>
            <a:ext cx="8686800" cy="5018088"/>
          </a:xfrm>
          <a:ln/>
        </p:spPr>
        <p:txBody>
          <a:bodyPr/>
          <a:lstStyle/>
          <a:p>
            <a:pPr>
              <a:lnSpc>
                <a:spcPct val="84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sl-SI" sz="2200"/>
              <a:t>Rahitis so zdravili na dva povsem različna načina: z ribjim oljem in ultravijoličnimi ali sončnimi žarki. </a:t>
            </a:r>
            <a:br>
              <a:rPr lang="en-GB" altLang="sl-SI"/>
            </a:br>
            <a:r>
              <a:rPr lang="en-GB" altLang="sl-SI" sz="2200"/>
              <a:t>Znanstveniki so tako imeli o čem razmišljati.</a:t>
            </a:r>
            <a:br>
              <a:rPr lang="en-GB" altLang="sl-SI"/>
            </a:br>
            <a:r>
              <a:rPr lang="en-GB" altLang="sl-SI" sz="2200"/>
              <a:t>Nekateri so menili, da rahitis nastane zaradi nezadovoljive prehrane in pomanjkanja življenjsko pomembne sestavine, ki je v njej. Drugi so trdili, da so vzrok za rahitis slabe higienske razmere, premalo sonca in čistega zraka.</a:t>
            </a:r>
          </a:p>
          <a:p>
            <a:pPr>
              <a:lnSpc>
                <a:spcPct val="84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sl-SI" sz="2200"/>
              <a:t>Uganko je razrešilo naključje.:</a:t>
            </a:r>
            <a:br>
              <a:rPr lang="en-GB" altLang="sl-SI"/>
            </a:br>
            <a:r>
              <a:rPr lang="en-GB" altLang="sl-SI" sz="2200"/>
              <a:t>Angleška znanstvenika sta v laboratoriju poskušala izzvati rahitis pri podganah, tako da sta jih imela v temi na posebni dieti brez dodajanja ribjega olja. Po seriji uspešnih poizkusov so bili začudeni, ko podgane nenadoma niso bile več rahitične. Analiza vseh podrobnosti je razkrila krivca za neuspeh. Krivo je bilo žaganje, ki je nekaj časa ležalo na soncu in so ga imele podgane za steljo. </a:t>
            </a:r>
            <a:br>
              <a:rPr lang="en-GB" altLang="sl-SI"/>
            </a:br>
            <a:r>
              <a:rPr lang="en-GB" altLang="sl-SI" sz="2200"/>
              <a:t>Genialen pripetljaj, ko se je pod vplivom sonca v žagovini ustvarila protirahitična snov, podobna tisti v ribjem olju, pojasnjuje učinkovitost obeh protirahitičnih dejavnikov, svetlobe in maščobe, na osnovi enega samega mehanizma. Snov so poimenovali vitamin D.</a:t>
            </a:r>
          </a:p>
          <a:p>
            <a:pPr>
              <a:lnSpc>
                <a:spcPct val="84000"/>
              </a:lnSpc>
              <a:buClr>
                <a:srgbClr val="000000"/>
              </a:buClr>
              <a:buSzPct val="45000"/>
              <a:buFont typeface="StarBats"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GB" altLang="sl-SI" sz="2200">
              <a:latin typeface="Franklin Gothic Medium" panose="020B06030201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5E9EFF"/>
            </a:gs>
            <a:gs pos="100000">
              <a:srgbClr val="FFEBFA"/>
            </a:gs>
          </a:gsLst>
          <a:lin ang="5400000" scaled="1"/>
        </a:gradFill>
        <a:effectLst/>
      </p:bgPr>
    </p:bg>
    <p:spTree>
      <p:nvGrpSpPr>
        <p:cNvPr id="1" name=""/>
        <p:cNvGrpSpPr/>
        <p:nvPr/>
      </p:nvGrpSpPr>
      <p:grpSpPr>
        <a:xfrm>
          <a:off x="0" y="0"/>
          <a:ext cx="0" cy="0"/>
          <a:chOff x="0" y="0"/>
          <a:chExt cx="0" cy="0"/>
        </a:xfrm>
      </p:grpSpPr>
      <p:sp>
        <p:nvSpPr>
          <p:cNvPr id="6145" name="Rectangle 1">
            <a:extLst>
              <a:ext uri="{FF2B5EF4-FFF2-40B4-BE49-F238E27FC236}">
                <a16:creationId xmlns:a16="http://schemas.microsoft.com/office/drawing/2014/main" id="{C8519AE7-9B45-491B-BB14-DA36FC19A154}"/>
              </a:ext>
            </a:extLst>
          </p:cNvPr>
          <p:cNvSpPr>
            <a:spLocks noGrp="1" noChangeArrowheads="1"/>
          </p:cNvSpPr>
          <p:nvPr>
            <p:ph type="title"/>
          </p:nvPr>
        </p:nvSpPr>
        <p:spPr>
          <a:xfrm>
            <a:off x="357188" y="0"/>
            <a:ext cx="8229600" cy="1130300"/>
          </a:xfrm>
          <a:ln/>
        </p:spPr>
        <p:txBody>
          <a:bodyPr/>
          <a:lstStyle/>
          <a:p>
            <a:pPr>
              <a:lnSpc>
                <a:spcPct val="118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sl-SI">
                <a:latin typeface="Bodoni MT Black" panose="02070A03080606020203" pitchFamily="18" charset="0"/>
              </a:rPr>
              <a:t>Vitamin D</a:t>
            </a:r>
          </a:p>
        </p:txBody>
      </p:sp>
      <p:sp>
        <p:nvSpPr>
          <p:cNvPr id="6146" name="Rectangle 2">
            <a:extLst>
              <a:ext uri="{FF2B5EF4-FFF2-40B4-BE49-F238E27FC236}">
                <a16:creationId xmlns:a16="http://schemas.microsoft.com/office/drawing/2014/main" id="{BC3D30E4-FE77-420C-89C2-D65F953657BB}"/>
              </a:ext>
            </a:extLst>
          </p:cNvPr>
          <p:cNvSpPr>
            <a:spLocks noGrp="1" noChangeArrowheads="1"/>
          </p:cNvSpPr>
          <p:nvPr>
            <p:ph type="body" idx="1"/>
          </p:nvPr>
        </p:nvSpPr>
        <p:spPr>
          <a:xfrm>
            <a:off x="357188" y="1141413"/>
            <a:ext cx="8329612" cy="5259387"/>
          </a:xfrm>
          <a:ln/>
        </p:spPr>
        <p:txBody>
          <a:bodyPr/>
          <a:lstStyle/>
          <a:p>
            <a:pPr>
              <a:buClr>
                <a:srgbClr val="000000"/>
              </a:buClr>
              <a:buSzPct val="45000"/>
              <a:buFont typeface="StarBats" charset="2"/>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sl-SI"/>
              <a:t>Iz zgodovinskih razlogov se vitamin D uvršča med vitamine, čeprav gre za hormon. </a:t>
            </a:r>
          </a:p>
          <a:p>
            <a:pPr>
              <a:buClr>
                <a:srgbClr val="000000"/>
              </a:buClr>
              <a:buSzPct val="45000"/>
              <a:buFont typeface="StarBats" charset="2"/>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GB" altLang="sl-SI">
              <a:latin typeface="Franklin Gothic Medium" panose="020B0603020102020204" pitchFamily="34" charset="0"/>
            </a:endParaRPr>
          </a:p>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sl-SI" b="1"/>
              <a:t>Naravni viri vitamina D</a:t>
            </a:r>
            <a:r>
              <a:rPr lang="en-GB" altLang="sl-SI"/>
              <a:t> so ribje olje, sardine, losos, tuna, mleko in mlečni izdelki.</a:t>
            </a:r>
          </a:p>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sl-SI" b="1"/>
              <a:t>Zakaj vitamin D potrebujemo?</a:t>
            </a:r>
            <a:r>
              <a:rPr lang="en-GB" altLang="sl-SI"/>
              <a:t> </a:t>
            </a:r>
            <a:br>
              <a:rPr lang="en-GB" altLang="sl-SI"/>
            </a:br>
            <a:r>
              <a:rPr lang="en-GB" altLang="sl-SI"/>
              <a:t>Vitamin D pospešuje normalno rast in mineralizacijo kosti in zob.</a:t>
            </a:r>
          </a:p>
          <a:p>
            <a:pPr>
              <a:buClr>
                <a:srgbClr val="000000"/>
              </a:buClr>
              <a:buSzPct val="45000"/>
              <a:buFont typeface="StarBats" charset="2"/>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GB" altLang="sl-SI">
              <a:latin typeface="Franklin Gothic Medium" panose="020B06030201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03D4A8"/>
            </a:gs>
            <a:gs pos="100000">
              <a:srgbClr val="005CBF"/>
            </a:gs>
          </a:gsLst>
          <a:lin ang="5400000" scaled="1"/>
        </a:gradFill>
        <a:effectLst/>
      </p:bgPr>
    </p:bg>
    <p:spTree>
      <p:nvGrpSpPr>
        <p:cNvPr id="1" name=""/>
        <p:cNvGrpSpPr/>
        <p:nvPr/>
      </p:nvGrpSpPr>
      <p:grpSpPr>
        <a:xfrm>
          <a:off x="0" y="0"/>
          <a:ext cx="0" cy="0"/>
          <a:chOff x="0" y="0"/>
          <a:chExt cx="0" cy="0"/>
        </a:xfrm>
      </p:grpSpPr>
      <p:sp>
        <p:nvSpPr>
          <p:cNvPr id="7169" name="Rectangle 1">
            <a:extLst>
              <a:ext uri="{FF2B5EF4-FFF2-40B4-BE49-F238E27FC236}">
                <a16:creationId xmlns:a16="http://schemas.microsoft.com/office/drawing/2014/main" id="{EDE0BD6A-D733-4ABD-9AE3-E23AA257C2F5}"/>
              </a:ext>
            </a:extLst>
          </p:cNvPr>
          <p:cNvSpPr>
            <a:spLocks noGrp="1" noChangeArrowheads="1"/>
          </p:cNvSpPr>
          <p:nvPr>
            <p:ph type="title"/>
          </p:nvPr>
        </p:nvSpPr>
        <p:spPr>
          <a:xfrm>
            <a:off x="306388" y="457200"/>
            <a:ext cx="8686800" cy="838200"/>
          </a:xfrm>
          <a:ln/>
        </p:spPr>
        <p:txBody>
          <a:bodyPr/>
          <a:lstStyle/>
          <a:p>
            <a:pPr>
              <a:lnSpc>
                <a:spcPct val="118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sl-SI">
                <a:latin typeface="Bodoni MT Black" panose="02070A03080606020203" pitchFamily="18" charset="0"/>
              </a:rPr>
              <a:t>Osteoperoza</a:t>
            </a:r>
          </a:p>
        </p:txBody>
      </p:sp>
      <p:sp>
        <p:nvSpPr>
          <p:cNvPr id="7170" name="Rectangle 2">
            <a:extLst>
              <a:ext uri="{FF2B5EF4-FFF2-40B4-BE49-F238E27FC236}">
                <a16:creationId xmlns:a16="http://schemas.microsoft.com/office/drawing/2014/main" id="{6817C4CB-2DED-434A-AC76-068F5AEE252D}"/>
              </a:ext>
            </a:extLst>
          </p:cNvPr>
          <p:cNvSpPr>
            <a:spLocks noGrp="1" noChangeArrowheads="1"/>
          </p:cNvSpPr>
          <p:nvPr>
            <p:ph type="body" idx="1"/>
          </p:nvPr>
        </p:nvSpPr>
        <p:spPr>
          <a:xfrm>
            <a:off x="306388" y="1555750"/>
            <a:ext cx="8686800" cy="4525963"/>
          </a:xfrm>
          <a:ln/>
        </p:spPr>
        <p:txBody>
          <a:bodyPr/>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sl-SI" i="1"/>
              <a:t>Osteoporoza </a:t>
            </a:r>
            <a:r>
              <a:rPr lang="en-GB" altLang="sl-SI"/>
              <a:t>dobesedno pomeni porozne kosti. Kosti, ki so bile enkrat močne, postanejo zaradi osteoporoze krhke in lomljive. Aktivnosti, ki se zdijo same po sebi umevne, kot je skloniti se in pobrati časopis ali dvigniti vnuka, lahko pri bolnikih z osteoporozo povzročijo zlome. Večina ljudi ne ve, da ima osteoporozo, dokler se kost ne zlomi. Takrat je bolezen že napredovala. </a:t>
            </a:r>
          </a:p>
          <a:p>
            <a:pPr>
              <a:buFont typeface="Wingdings 2" panose="05020102010507070707" pitchFamily="18"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GB" altLang="sl-SI">
              <a:latin typeface="Franklin Gothic Medium" panose="020B06030201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5E9EFF"/>
            </a:gs>
            <a:gs pos="100000">
              <a:srgbClr val="FFEBFA"/>
            </a:gs>
          </a:gsLst>
          <a:lin ang="5400000" scaled="1"/>
        </a:gradFill>
        <a:effectLst/>
      </p:bgPr>
    </p:bg>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9FDEB0F8-E90F-4871-A21E-D621839EF37F}"/>
              </a:ext>
            </a:extLst>
          </p:cNvPr>
          <p:cNvSpPr>
            <a:spLocks noGrp="1" noChangeArrowheads="1"/>
          </p:cNvSpPr>
          <p:nvPr>
            <p:ph type="title"/>
          </p:nvPr>
        </p:nvSpPr>
        <p:spPr>
          <a:xfrm>
            <a:off x="306388" y="457200"/>
            <a:ext cx="8686800" cy="838200"/>
          </a:xfrm>
          <a:ln/>
        </p:spPr>
        <p:txBody>
          <a:bodyPr/>
          <a:lstStyle/>
          <a:p>
            <a:pPr>
              <a:lnSpc>
                <a:spcPct val="118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sl-SI">
                <a:latin typeface="Bodoni MT Black" panose="02070A03080606020203" pitchFamily="18" charset="0"/>
              </a:rPr>
              <a:t>O osteoperozi</a:t>
            </a:r>
          </a:p>
        </p:txBody>
      </p:sp>
      <p:sp>
        <p:nvSpPr>
          <p:cNvPr id="8194" name="Rectangle 2">
            <a:extLst>
              <a:ext uri="{FF2B5EF4-FFF2-40B4-BE49-F238E27FC236}">
                <a16:creationId xmlns:a16="http://schemas.microsoft.com/office/drawing/2014/main" id="{9D3AC3E7-03BB-43CE-BB2D-7F2F4BA9601C}"/>
              </a:ext>
            </a:extLst>
          </p:cNvPr>
          <p:cNvSpPr>
            <a:spLocks noGrp="1" noChangeArrowheads="1"/>
          </p:cNvSpPr>
          <p:nvPr>
            <p:ph type="body" idx="1"/>
          </p:nvPr>
        </p:nvSpPr>
        <p:spPr>
          <a:xfrm>
            <a:off x="306388" y="1555750"/>
            <a:ext cx="8686800" cy="4525963"/>
          </a:xfrm>
          <a:ln/>
        </p:spPr>
        <p:txBody>
          <a:bodyPr/>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sl-SI"/>
              <a:t>Osteoporoza je bolezen starejših ljudi. Zaradi neprepoznane in nezdravljene osteoporoze si bosta do 80. leta starosti zlomila kost vsaka tretja ženska in vsak osmi moški. Najpogosteje pride do zloma vretenca, kolka ali roke tik nad zapestjem. Ob tem je treba vedeti, da je tveganje ženske, da umre zaradi komplikacij zloma kolka, enako tveganju za smrt zaradi raka dojke. </a:t>
            </a:r>
          </a:p>
          <a:p>
            <a:pPr>
              <a:buFont typeface="Wingdings 2" panose="05020102010507070707" pitchFamily="18"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GB" altLang="sl-SI">
              <a:latin typeface="Franklin Gothic Medium" panose="020B06030201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5E9EFF"/>
            </a:gs>
            <a:gs pos="100000">
              <a:srgbClr val="FFEBFA"/>
            </a:gs>
          </a:gsLst>
          <a:lin ang="5400000" scaled="1"/>
        </a:gradFill>
        <a:effectLst/>
      </p:bgPr>
    </p:bg>
    <p:spTree>
      <p:nvGrpSpPr>
        <p:cNvPr id="1" name=""/>
        <p:cNvGrpSpPr/>
        <p:nvPr/>
      </p:nvGrpSpPr>
      <p:grpSpPr>
        <a:xfrm>
          <a:off x="0" y="0"/>
          <a:ext cx="0" cy="0"/>
          <a:chOff x="0" y="0"/>
          <a:chExt cx="0" cy="0"/>
        </a:xfrm>
      </p:grpSpPr>
      <p:sp>
        <p:nvSpPr>
          <p:cNvPr id="9217" name="Rectangle 1">
            <a:extLst>
              <a:ext uri="{FF2B5EF4-FFF2-40B4-BE49-F238E27FC236}">
                <a16:creationId xmlns:a16="http://schemas.microsoft.com/office/drawing/2014/main" id="{1D7CB552-F4F9-4271-90CE-F67E3A28DC8C}"/>
              </a:ext>
            </a:extLst>
          </p:cNvPr>
          <p:cNvSpPr>
            <a:spLocks noGrp="1" noChangeArrowheads="1"/>
          </p:cNvSpPr>
          <p:nvPr>
            <p:ph type="title"/>
          </p:nvPr>
        </p:nvSpPr>
        <p:spPr>
          <a:xfrm>
            <a:off x="306388" y="457200"/>
            <a:ext cx="8686800" cy="838200"/>
          </a:xfrm>
          <a:ln/>
        </p:spPr>
        <p:txBody>
          <a:bodyPr/>
          <a:lstStyle/>
          <a:p>
            <a:pPr>
              <a:lnSpc>
                <a:spcPct val="118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sl-SI">
                <a:latin typeface="Bodoni MT Black" panose="02070A03080606020203" pitchFamily="18" charset="0"/>
              </a:rPr>
              <a:t>Vzroki za nastanek</a:t>
            </a:r>
          </a:p>
        </p:txBody>
      </p:sp>
      <p:sp>
        <p:nvSpPr>
          <p:cNvPr id="9218" name="Rectangle 2">
            <a:extLst>
              <a:ext uri="{FF2B5EF4-FFF2-40B4-BE49-F238E27FC236}">
                <a16:creationId xmlns:a16="http://schemas.microsoft.com/office/drawing/2014/main" id="{84865036-FDAB-4267-8815-13E4852F5B7C}"/>
              </a:ext>
            </a:extLst>
          </p:cNvPr>
          <p:cNvSpPr>
            <a:spLocks noGrp="1" noChangeArrowheads="1"/>
          </p:cNvSpPr>
          <p:nvPr>
            <p:ph type="body" idx="1"/>
          </p:nvPr>
        </p:nvSpPr>
        <p:spPr>
          <a:xfrm>
            <a:off x="306388" y="1555750"/>
            <a:ext cx="8686800" cy="5018088"/>
          </a:xfrm>
          <a:ln/>
        </p:spPr>
        <p:txBody>
          <a:bodyPr/>
          <a:lstStyle/>
          <a:p>
            <a:pPr>
              <a:lnSpc>
                <a:spcPct val="95000"/>
              </a:lnSpc>
              <a:buClr>
                <a:srgbClr val="000000"/>
              </a:buClr>
              <a:buSzPct val="45000"/>
              <a:buFont typeface="StarBats"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sl-SI" sz="3000"/>
              <a:t>Glavni vzroki za osteoporozo so: družinska nagnjenost k osteoporozi, pomanjkanje kalcija v prehrani, pomanjkanje gibanja, kajenje, pretirano pitje alkohola in zgodnja menopavza.</a:t>
            </a:r>
          </a:p>
          <a:p>
            <a:pPr>
              <a:lnSpc>
                <a:spcPct val="95000"/>
              </a:lnSpc>
              <a:buClr>
                <a:srgbClr val="000000"/>
              </a:buClr>
              <a:buSzPct val="45000"/>
              <a:buFont typeface="StarBats"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sl-SI" sz="3000"/>
              <a:t>Če je osteoporoza samo spremljevalka drugih bolezni (npr. nezadostnega delovanja spolnih žlez pri ženski ali moškem, bolezni ščitnice, vnetne bolezni črevesa, bolezni jeter, bolezni kostnega mozga, itd.), govorimo o sekundarni osteoporozi, kar pomeni, da je nujno zdraviti tudi osnovno bolezen, če želimo izboljšati kostno gostoto. </a:t>
            </a:r>
          </a:p>
          <a:p>
            <a:pPr>
              <a:lnSpc>
                <a:spcPct val="95000"/>
              </a:lnSpc>
              <a:buClr>
                <a:srgbClr val="000000"/>
              </a:buClr>
              <a:buSzPct val="45000"/>
              <a:buFont typeface="StarBats"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GB" altLang="sl-SI" sz="3000">
              <a:latin typeface="Franklin Gothic Medium" panose="020B0603020102020204" pitchFamily="34" charset="0"/>
            </a:endParaRPr>
          </a:p>
          <a:p>
            <a:pPr>
              <a:lnSpc>
                <a:spcPct val="95000"/>
              </a:lnSpc>
              <a:buFont typeface="Wingdings 2" panose="05020102010507070707" pitchFamily="18"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GB" altLang="sl-SI" sz="3000">
              <a:latin typeface="Franklin Gothic Medium" panose="020B06030201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5E9EFF"/>
            </a:gs>
            <a:gs pos="100000">
              <a:srgbClr val="FFEBFA"/>
            </a:gs>
          </a:gsLst>
          <a:lin ang="5400000" scaled="1"/>
        </a:gradFill>
        <a:effectLst/>
      </p:bgPr>
    </p:bg>
    <p:spTree>
      <p:nvGrpSpPr>
        <p:cNvPr id="1" name=""/>
        <p:cNvGrpSpPr/>
        <p:nvPr/>
      </p:nvGrpSpPr>
      <p:grpSpPr>
        <a:xfrm>
          <a:off x="0" y="0"/>
          <a:ext cx="0" cy="0"/>
          <a:chOff x="0" y="0"/>
          <a:chExt cx="0" cy="0"/>
        </a:xfrm>
      </p:grpSpPr>
      <p:sp>
        <p:nvSpPr>
          <p:cNvPr id="10241" name="Rectangle 1">
            <a:extLst>
              <a:ext uri="{FF2B5EF4-FFF2-40B4-BE49-F238E27FC236}">
                <a16:creationId xmlns:a16="http://schemas.microsoft.com/office/drawing/2014/main" id="{1E7E39D2-8194-477D-ABBB-DDEDB8A25E95}"/>
              </a:ext>
            </a:extLst>
          </p:cNvPr>
          <p:cNvSpPr>
            <a:spLocks noGrp="1" noChangeArrowheads="1"/>
          </p:cNvSpPr>
          <p:nvPr>
            <p:ph type="title"/>
          </p:nvPr>
        </p:nvSpPr>
        <p:spPr>
          <a:xfrm>
            <a:off x="301625" y="457200"/>
            <a:ext cx="8686800" cy="842963"/>
          </a:xfrm>
          <a:ln/>
        </p:spPr>
        <p:txBody>
          <a:bodyPr/>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sl-SI" sz="3200" b="1"/>
              <a:t>Odkrivanje osteoporoze</a:t>
            </a:r>
            <a:r>
              <a:rPr lang="en-GB" altLang="sl-SI" sz="3200"/>
              <a:t> </a:t>
            </a:r>
            <a:br>
              <a:rPr lang="en-GB" altLang="sl-SI"/>
            </a:br>
            <a:r>
              <a:rPr lang="en-GB" altLang="sl-SI" sz="3200"/>
              <a:t> </a:t>
            </a:r>
            <a:br>
              <a:rPr lang="en-GB" altLang="sl-SI"/>
            </a:br>
            <a:endParaRPr lang="en-GB" altLang="sl-SI"/>
          </a:p>
        </p:txBody>
      </p:sp>
      <p:sp>
        <p:nvSpPr>
          <p:cNvPr id="10242" name="Rectangle 2">
            <a:extLst>
              <a:ext uri="{FF2B5EF4-FFF2-40B4-BE49-F238E27FC236}">
                <a16:creationId xmlns:a16="http://schemas.microsoft.com/office/drawing/2014/main" id="{C0F1E336-89FF-4320-926A-DBF6D63FE397}"/>
              </a:ext>
            </a:extLst>
          </p:cNvPr>
          <p:cNvSpPr>
            <a:spLocks noGrp="1" noChangeArrowheads="1"/>
          </p:cNvSpPr>
          <p:nvPr>
            <p:ph type="body" idx="1"/>
          </p:nvPr>
        </p:nvSpPr>
        <p:spPr>
          <a:xfrm>
            <a:off x="0" y="1000125"/>
            <a:ext cx="7769225" cy="5645150"/>
          </a:xfrm>
          <a:ln/>
        </p:spPr>
        <p:txBody>
          <a:bodyPr/>
          <a:lstStyle/>
          <a:p>
            <a:pPr>
              <a:spcBef>
                <a:spcPts val="675"/>
              </a:spcBef>
              <a:tabLst>
                <a:tab pos="723900" algn="l"/>
                <a:tab pos="1447800" algn="l"/>
                <a:tab pos="2171700" algn="l"/>
                <a:tab pos="2895600" algn="l"/>
                <a:tab pos="3619500" algn="l"/>
                <a:tab pos="4343400" algn="l"/>
                <a:tab pos="5067300" algn="l"/>
                <a:tab pos="5791200" algn="l"/>
                <a:tab pos="6515100" algn="l"/>
                <a:tab pos="7239000" algn="l"/>
              </a:tabLst>
            </a:pPr>
            <a:r>
              <a:rPr lang="en-GB" altLang="sl-SI" sz="2800"/>
              <a:t>Osteoporozo lahko odkrijemo z merjenjem mineralne gostote kosti. To naredimo z denzitometrom, ki deluje na osnovi rentgenskih žarkov. Merjenje je popolnoma neboleče, sevanje je zanemarljivo majhno. </a:t>
            </a:r>
          </a:p>
          <a:p>
            <a:pPr>
              <a:spcBef>
                <a:spcPts val="675"/>
              </a:spcBef>
              <a:tabLst>
                <a:tab pos="723900" algn="l"/>
                <a:tab pos="1447800" algn="l"/>
                <a:tab pos="2171700" algn="l"/>
                <a:tab pos="2895600" algn="l"/>
                <a:tab pos="3619500" algn="l"/>
                <a:tab pos="4343400" algn="l"/>
                <a:tab pos="5067300" algn="l"/>
                <a:tab pos="5791200" algn="l"/>
                <a:tab pos="6515100" algn="l"/>
                <a:tab pos="7239000" algn="l"/>
              </a:tabLst>
            </a:pPr>
            <a:r>
              <a:rPr lang="en-GB" altLang="sl-SI" sz="2800"/>
              <a:t>Graf prikazuje izmerjeno mineralno gostoto kosti križnih vretenc pri ženski v različnih starostnih obdobjih. Kostna gostota je lahko nad povprečjem (temno moder pas) ali pod povprečjem (svetlo moder pas). </a:t>
            </a:r>
          </a:p>
          <a:p>
            <a:pPr>
              <a:spcBef>
                <a:spcPts val="675"/>
              </a:spcBef>
              <a:tabLst>
                <a:tab pos="723900" algn="l"/>
                <a:tab pos="1447800" algn="l"/>
                <a:tab pos="2171700" algn="l"/>
                <a:tab pos="2895600" algn="l"/>
                <a:tab pos="3619500" algn="l"/>
                <a:tab pos="4343400" algn="l"/>
                <a:tab pos="5067300" algn="l"/>
                <a:tab pos="5791200" algn="l"/>
                <a:tab pos="6515100" algn="l"/>
                <a:tab pos="7239000" algn="l"/>
              </a:tabLst>
            </a:pPr>
            <a:r>
              <a:rPr lang="en-GB" altLang="sl-SI" sz="2800"/>
              <a:t>Z leti se gostota kostne mase zmanjšuje, kost se tanjša in tveganje za zlome vretenc narašča.</a:t>
            </a:r>
          </a:p>
        </p:txBody>
      </p:sp>
      <p:pic>
        <p:nvPicPr>
          <p:cNvPr id="10243" name="Picture 3">
            <a:extLst>
              <a:ext uri="{FF2B5EF4-FFF2-40B4-BE49-F238E27FC236}">
                <a16:creationId xmlns:a16="http://schemas.microsoft.com/office/drawing/2014/main" id="{E20E8067-FBD7-49C8-A8B7-EC8AD07ACA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6563" y="0"/>
            <a:ext cx="2357437" cy="14287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25200">
                <a:solidFill>
                  <a:srgbClr val="385D8A"/>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rgbClr val="5E9EFF"/>
            </a:gs>
            <a:gs pos="100000">
              <a:srgbClr val="FFEBFA"/>
            </a:gs>
          </a:gsLst>
          <a:lin ang="5400000" scaled="1"/>
        </a:gradFill>
        <a:effectLst/>
      </p:bgPr>
    </p:bg>
    <p:spTree>
      <p:nvGrpSpPr>
        <p:cNvPr id="1" name=""/>
        <p:cNvGrpSpPr/>
        <p:nvPr/>
      </p:nvGrpSpPr>
      <p:grpSpPr>
        <a:xfrm>
          <a:off x="0" y="0"/>
          <a:ext cx="0" cy="0"/>
          <a:chOff x="0" y="0"/>
          <a:chExt cx="0" cy="0"/>
        </a:xfrm>
      </p:grpSpPr>
      <p:sp>
        <p:nvSpPr>
          <p:cNvPr id="11265" name="Rectangle 1">
            <a:extLst>
              <a:ext uri="{FF2B5EF4-FFF2-40B4-BE49-F238E27FC236}">
                <a16:creationId xmlns:a16="http://schemas.microsoft.com/office/drawing/2014/main" id="{F194B326-0EA9-460B-BBBF-9F9A6B352D47}"/>
              </a:ext>
            </a:extLst>
          </p:cNvPr>
          <p:cNvSpPr>
            <a:spLocks noGrp="1" noChangeArrowheads="1"/>
          </p:cNvSpPr>
          <p:nvPr>
            <p:ph type="title"/>
          </p:nvPr>
        </p:nvSpPr>
        <p:spPr>
          <a:xfrm>
            <a:off x="306388" y="457200"/>
            <a:ext cx="8686800" cy="838200"/>
          </a:xfrm>
          <a:ln/>
        </p:spPr>
        <p:txBody>
          <a:bodyPr/>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sl-SI" b="1"/>
              <a:t>Preprečevanje in zdravljenje</a:t>
            </a:r>
            <a:r>
              <a:rPr lang="en-GB" altLang="sl-SI"/>
              <a:t> </a:t>
            </a:r>
          </a:p>
        </p:txBody>
      </p:sp>
      <p:sp>
        <p:nvSpPr>
          <p:cNvPr id="11266" name="Rectangle 2">
            <a:extLst>
              <a:ext uri="{FF2B5EF4-FFF2-40B4-BE49-F238E27FC236}">
                <a16:creationId xmlns:a16="http://schemas.microsoft.com/office/drawing/2014/main" id="{B0A90F10-7F5B-4E3F-8869-B1A30DB8D05F}"/>
              </a:ext>
            </a:extLst>
          </p:cNvPr>
          <p:cNvSpPr>
            <a:spLocks noGrp="1" noChangeArrowheads="1"/>
          </p:cNvSpPr>
          <p:nvPr>
            <p:ph type="body" idx="1"/>
          </p:nvPr>
        </p:nvSpPr>
        <p:spPr>
          <a:xfrm>
            <a:off x="306388" y="1555750"/>
            <a:ext cx="8686800" cy="4525963"/>
          </a:xfrm>
          <a:ln/>
        </p:spPr>
        <p:txBody>
          <a:bodyPr/>
          <a:lstStyle/>
          <a:p>
            <a:pPr>
              <a:spcBef>
                <a:spcPts val="675"/>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sl-SI" sz="2800"/>
              <a:t>Zaradi izgubljanja kostne mase lahko pride do zlomov že pri večji obremenitvi ali manjših poškodbah. To lahko preprečimo, ustavimo nadaljnje izgubljanje, delno nadomestimo izgubljeno kostno maso in zmanjšamo tveganje za zlome. Na razpolago imamo različna zdravila: hormone, bisfosfonate, kalcitonin, kalcij, vitamin D. Zdravnik vam bo predpisal ustrezno zdravilo, priporočil pa vam bo tudi redno telesno aktivnost in hrano, ki vsebuje dovolj kalcija</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Franklin Gothic Medium"/>
        <a:ea typeface=""/>
        <a:cs typeface="Lucida Sans Unicode"/>
      </a:majorFont>
      <a:minorFont>
        <a:latin typeface="Franklin Gothic Book"/>
        <a:ea typeface=""/>
        <a:cs typeface="Lucida Sans Unicod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45000"/>
          <a:buFont typeface="Wingdings" panose="05000000000000000000" pitchFamily="2" charset="2"/>
          <a:buNone/>
          <a:tabLst/>
          <a:defRPr kumimoji="0" lang="en-GB" altLang="sl-SI" sz="1800" b="0" i="0" u="none" strike="noStrike" cap="none" normalizeH="0" baseline="0" smtClean="0">
            <a:ln>
              <a:noFill/>
            </a:ln>
            <a:effectLst/>
            <a:latin typeface="Arial" panose="020B0604020202020204" pitchFamily="34"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45000"/>
          <a:buFont typeface="Wingdings" panose="05000000000000000000" pitchFamily="2" charset="2"/>
          <a:buNone/>
          <a:tabLst/>
          <a:defRPr kumimoji="0" lang="en-GB" altLang="sl-SI" sz="1800" b="0" i="0" u="none" strike="noStrike" cap="none" normalizeH="0" baseline="0" smtClean="0">
            <a:ln>
              <a:noFill/>
            </a:ln>
            <a:effectLst/>
            <a:latin typeface="Arial" panose="020B0604020202020204" pitchFamily="34" charset="0"/>
            <a:cs typeface="Arial Unicode M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486</Words>
  <Application>Microsoft Office PowerPoint</Application>
  <PresentationFormat>On-screen Show (4:3)</PresentationFormat>
  <Paragraphs>34</Paragraphs>
  <Slides>9</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Bodoni MT Black</vt:lpstr>
      <vt:lpstr>Franklin Gothic Book</vt:lpstr>
      <vt:lpstr>Franklin Gothic Medium</vt:lpstr>
      <vt:lpstr>StarBats</vt:lpstr>
      <vt:lpstr>Times New Roman</vt:lpstr>
      <vt:lpstr>Wingdings</vt:lpstr>
      <vt:lpstr>Wingdings 2</vt:lpstr>
      <vt:lpstr>Office Theme</vt:lpstr>
      <vt:lpstr>Rahitis in osteoporoza</vt:lpstr>
      <vt:lpstr>Rahitis</vt:lpstr>
      <vt:lpstr>Zdravljenje rahitisa</vt:lpstr>
      <vt:lpstr>Vitamin D</vt:lpstr>
      <vt:lpstr>Osteoperoza</vt:lpstr>
      <vt:lpstr>O osteoperozi</vt:lpstr>
      <vt:lpstr>Vzroki za nastanek</vt:lpstr>
      <vt:lpstr>Odkrivanje osteoporoze    </vt:lpstr>
      <vt:lpstr>Preprečevanje in zdravljenje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2019-05-30T09:35:11Z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