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256" r:id="rId2"/>
    <p:sldId id="258" r:id="rId3"/>
    <p:sldId id="257" r:id="rId4"/>
    <p:sldId id="259" r:id="rId5"/>
    <p:sldId id="260" r:id="rId6"/>
    <p:sldId id="261" r:id="rId7"/>
    <p:sldId id="266" r:id="rId8"/>
    <p:sldId id="262" r:id="rId9"/>
    <p:sldId id="263" r:id="rId10"/>
    <p:sldId id="264" r:id="rId11"/>
    <p:sldId id="265" r:id="rId12"/>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FFFF"/>
    <a:srgbClr val="F03900"/>
    <a:srgbClr val="CC3300"/>
    <a:srgbClr val="FFB66D"/>
    <a:srgbClr val="C8C8C8"/>
    <a:srgbClr val="FF9DFF"/>
    <a:srgbClr val="B1FFB1"/>
    <a:srgbClr val="A00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2" autoAdjust="0"/>
    <p:restoredTop sz="94660"/>
  </p:normalViewPr>
  <p:slideViewPr>
    <p:cSldViewPr>
      <p:cViewPr varScale="1">
        <p:scale>
          <a:sx n="106" d="100"/>
          <a:sy n="106" d="100"/>
        </p:scale>
        <p:origin x="1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BE11AD3-ECC3-43D9-AEFC-263B90C98F5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l-SI" altLang="sl-SI"/>
          </a:p>
        </p:txBody>
      </p:sp>
      <p:sp>
        <p:nvSpPr>
          <p:cNvPr id="15363" name="Rectangle 3">
            <a:extLst>
              <a:ext uri="{FF2B5EF4-FFF2-40B4-BE49-F238E27FC236}">
                <a16:creationId xmlns:a16="http://schemas.microsoft.com/office/drawing/2014/main" id="{E1558528-06EB-4F64-8E0F-B8EBA801DDF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l-SI" altLang="sl-SI"/>
          </a:p>
        </p:txBody>
      </p:sp>
      <p:sp>
        <p:nvSpPr>
          <p:cNvPr id="15364" name="Rectangle 4">
            <a:extLst>
              <a:ext uri="{FF2B5EF4-FFF2-40B4-BE49-F238E27FC236}">
                <a16:creationId xmlns:a16="http://schemas.microsoft.com/office/drawing/2014/main" id="{7AB20E6E-DCA2-48C5-8E09-88059BF967C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a:extLst>
              <a:ext uri="{FF2B5EF4-FFF2-40B4-BE49-F238E27FC236}">
                <a16:creationId xmlns:a16="http://schemas.microsoft.com/office/drawing/2014/main" id="{DF97AF18-BD62-47DB-9F82-71D08B25D695}"/>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5366" name="Rectangle 6">
            <a:extLst>
              <a:ext uri="{FF2B5EF4-FFF2-40B4-BE49-F238E27FC236}">
                <a16:creationId xmlns:a16="http://schemas.microsoft.com/office/drawing/2014/main" id="{16D0D99A-F463-434C-B5E2-59D08C17036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l-SI" altLang="sl-SI"/>
          </a:p>
        </p:txBody>
      </p:sp>
      <p:sp>
        <p:nvSpPr>
          <p:cNvPr id="15367" name="Rectangle 7">
            <a:extLst>
              <a:ext uri="{FF2B5EF4-FFF2-40B4-BE49-F238E27FC236}">
                <a16:creationId xmlns:a16="http://schemas.microsoft.com/office/drawing/2014/main" id="{AE337EEE-9D0B-4D2E-A15F-C50902A7638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DAB9325-3DC7-48B2-9A7C-101AE2577BF9}"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5E3DBE7-ECF0-4C93-B761-B481BF583E9B}"/>
              </a:ext>
            </a:extLst>
          </p:cNvPr>
          <p:cNvSpPr>
            <a:spLocks noGrp="1" noChangeArrowheads="1"/>
          </p:cNvSpPr>
          <p:nvPr>
            <p:ph type="sldNum" sz="quarter" idx="5"/>
          </p:nvPr>
        </p:nvSpPr>
        <p:spPr>
          <a:ln/>
        </p:spPr>
        <p:txBody>
          <a:bodyPr/>
          <a:lstStyle/>
          <a:p>
            <a:fld id="{235A2A3D-465F-4CFD-B26C-8B4567F96583}" type="slidenum">
              <a:rPr lang="sl-SI" altLang="sl-SI"/>
              <a:pPr/>
              <a:t>1</a:t>
            </a:fld>
            <a:endParaRPr lang="sl-SI" altLang="sl-SI"/>
          </a:p>
        </p:txBody>
      </p:sp>
      <p:sp>
        <p:nvSpPr>
          <p:cNvPr id="16386" name="Rectangle 2">
            <a:extLst>
              <a:ext uri="{FF2B5EF4-FFF2-40B4-BE49-F238E27FC236}">
                <a16:creationId xmlns:a16="http://schemas.microsoft.com/office/drawing/2014/main" id="{55B6D824-6746-4E6C-8431-5EF6B1775D59}"/>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5B68308A-67D9-4D5C-832A-D006C3B541ED}"/>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788E934-303E-4286-B75D-5633D553B4AF}"/>
              </a:ext>
            </a:extLst>
          </p:cNvPr>
          <p:cNvSpPr>
            <a:spLocks noGrp="1" noChangeArrowheads="1"/>
          </p:cNvSpPr>
          <p:nvPr>
            <p:ph type="sldNum" sz="quarter" idx="5"/>
          </p:nvPr>
        </p:nvSpPr>
        <p:spPr>
          <a:ln/>
        </p:spPr>
        <p:txBody>
          <a:bodyPr/>
          <a:lstStyle/>
          <a:p>
            <a:fld id="{C78628CC-A263-4298-88E1-96D41472DC82}" type="slidenum">
              <a:rPr lang="sl-SI" altLang="sl-SI"/>
              <a:pPr/>
              <a:t>10</a:t>
            </a:fld>
            <a:endParaRPr lang="sl-SI" altLang="sl-SI"/>
          </a:p>
        </p:txBody>
      </p:sp>
      <p:sp>
        <p:nvSpPr>
          <p:cNvPr id="25602" name="Rectangle 2">
            <a:extLst>
              <a:ext uri="{FF2B5EF4-FFF2-40B4-BE49-F238E27FC236}">
                <a16:creationId xmlns:a16="http://schemas.microsoft.com/office/drawing/2014/main" id="{9D6FE27C-541F-489F-97B5-B66BF3A57F18}"/>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95B0FB8-8980-4CCE-908D-71D5162BA814}"/>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E09C89E-110F-40C1-9CBF-F79127FF63ED}"/>
              </a:ext>
            </a:extLst>
          </p:cNvPr>
          <p:cNvSpPr>
            <a:spLocks noGrp="1" noChangeArrowheads="1"/>
          </p:cNvSpPr>
          <p:nvPr>
            <p:ph type="sldNum" sz="quarter" idx="5"/>
          </p:nvPr>
        </p:nvSpPr>
        <p:spPr>
          <a:ln/>
        </p:spPr>
        <p:txBody>
          <a:bodyPr/>
          <a:lstStyle/>
          <a:p>
            <a:fld id="{64273EBF-A5B8-45E7-BF31-E89340A086CD}" type="slidenum">
              <a:rPr lang="sl-SI" altLang="sl-SI"/>
              <a:pPr/>
              <a:t>11</a:t>
            </a:fld>
            <a:endParaRPr lang="sl-SI" altLang="sl-SI"/>
          </a:p>
        </p:txBody>
      </p:sp>
      <p:sp>
        <p:nvSpPr>
          <p:cNvPr id="26626" name="Rectangle 2">
            <a:extLst>
              <a:ext uri="{FF2B5EF4-FFF2-40B4-BE49-F238E27FC236}">
                <a16:creationId xmlns:a16="http://schemas.microsoft.com/office/drawing/2014/main" id="{213AB648-5318-42D4-8D52-BF4A674792B9}"/>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90CE1FF8-39CC-4400-ACB8-0DCF56D73487}"/>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496F872-DD35-496D-A864-A1480DC3C659}"/>
              </a:ext>
            </a:extLst>
          </p:cNvPr>
          <p:cNvSpPr>
            <a:spLocks noGrp="1" noChangeArrowheads="1"/>
          </p:cNvSpPr>
          <p:nvPr>
            <p:ph type="sldNum" sz="quarter" idx="5"/>
          </p:nvPr>
        </p:nvSpPr>
        <p:spPr>
          <a:ln/>
        </p:spPr>
        <p:txBody>
          <a:bodyPr/>
          <a:lstStyle/>
          <a:p>
            <a:fld id="{4AB8A2CB-25EB-4D16-881E-E736CC3C1A56}" type="slidenum">
              <a:rPr lang="sl-SI" altLang="sl-SI"/>
              <a:pPr/>
              <a:t>2</a:t>
            </a:fld>
            <a:endParaRPr lang="sl-SI" altLang="sl-SI"/>
          </a:p>
        </p:txBody>
      </p:sp>
      <p:sp>
        <p:nvSpPr>
          <p:cNvPr id="18434" name="Rectangle 2">
            <a:extLst>
              <a:ext uri="{FF2B5EF4-FFF2-40B4-BE49-F238E27FC236}">
                <a16:creationId xmlns:a16="http://schemas.microsoft.com/office/drawing/2014/main" id="{6242C5BA-AB62-4E55-AA92-ED34853BF0E0}"/>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962FF605-CB1A-4532-BC44-91607CC62FB8}"/>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F381598-D844-4905-992F-8404F61264C7}"/>
              </a:ext>
            </a:extLst>
          </p:cNvPr>
          <p:cNvSpPr>
            <a:spLocks noGrp="1" noChangeArrowheads="1"/>
          </p:cNvSpPr>
          <p:nvPr>
            <p:ph type="sldNum" sz="quarter" idx="5"/>
          </p:nvPr>
        </p:nvSpPr>
        <p:spPr>
          <a:ln/>
        </p:spPr>
        <p:txBody>
          <a:bodyPr/>
          <a:lstStyle/>
          <a:p>
            <a:fld id="{E1720F6B-0ABD-49CA-9141-1F37EA832203}" type="slidenum">
              <a:rPr lang="sl-SI" altLang="sl-SI"/>
              <a:pPr/>
              <a:t>3</a:t>
            </a:fld>
            <a:endParaRPr lang="sl-SI" altLang="sl-SI"/>
          </a:p>
        </p:txBody>
      </p:sp>
      <p:sp>
        <p:nvSpPr>
          <p:cNvPr id="17410" name="Rectangle 2">
            <a:extLst>
              <a:ext uri="{FF2B5EF4-FFF2-40B4-BE49-F238E27FC236}">
                <a16:creationId xmlns:a16="http://schemas.microsoft.com/office/drawing/2014/main" id="{744BCB7A-DEB2-49C4-9163-C1D688D7B27D}"/>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BB4155B4-7FF5-4B1C-BD7D-7BF6779A6E9E}"/>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14233C8-809B-4164-921C-A780BBBEBF32}"/>
              </a:ext>
            </a:extLst>
          </p:cNvPr>
          <p:cNvSpPr>
            <a:spLocks noGrp="1" noChangeArrowheads="1"/>
          </p:cNvSpPr>
          <p:nvPr>
            <p:ph type="sldNum" sz="quarter" idx="5"/>
          </p:nvPr>
        </p:nvSpPr>
        <p:spPr>
          <a:ln/>
        </p:spPr>
        <p:txBody>
          <a:bodyPr/>
          <a:lstStyle/>
          <a:p>
            <a:fld id="{D70A9068-9632-416D-AB97-4EFF61560DB2}" type="slidenum">
              <a:rPr lang="sl-SI" altLang="sl-SI"/>
              <a:pPr/>
              <a:t>4</a:t>
            </a:fld>
            <a:endParaRPr lang="sl-SI" altLang="sl-SI"/>
          </a:p>
        </p:txBody>
      </p:sp>
      <p:sp>
        <p:nvSpPr>
          <p:cNvPr id="19458" name="Rectangle 2">
            <a:extLst>
              <a:ext uri="{FF2B5EF4-FFF2-40B4-BE49-F238E27FC236}">
                <a16:creationId xmlns:a16="http://schemas.microsoft.com/office/drawing/2014/main" id="{23F3971F-EBF9-43FA-AC3E-A56DB253B43C}"/>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E3699D91-746D-430B-9480-EC7CCC7472C0}"/>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0F501B8-EE13-4CE6-9782-155915A319A9}"/>
              </a:ext>
            </a:extLst>
          </p:cNvPr>
          <p:cNvSpPr>
            <a:spLocks noGrp="1" noChangeArrowheads="1"/>
          </p:cNvSpPr>
          <p:nvPr>
            <p:ph type="sldNum" sz="quarter" idx="5"/>
          </p:nvPr>
        </p:nvSpPr>
        <p:spPr>
          <a:ln/>
        </p:spPr>
        <p:txBody>
          <a:bodyPr/>
          <a:lstStyle/>
          <a:p>
            <a:fld id="{AA27F2DC-411A-4BD7-A7C3-6AFFA0CAC307}" type="slidenum">
              <a:rPr lang="sl-SI" altLang="sl-SI"/>
              <a:pPr/>
              <a:t>5</a:t>
            </a:fld>
            <a:endParaRPr lang="sl-SI" altLang="sl-SI"/>
          </a:p>
        </p:txBody>
      </p:sp>
      <p:sp>
        <p:nvSpPr>
          <p:cNvPr id="20482" name="Rectangle 2">
            <a:extLst>
              <a:ext uri="{FF2B5EF4-FFF2-40B4-BE49-F238E27FC236}">
                <a16:creationId xmlns:a16="http://schemas.microsoft.com/office/drawing/2014/main" id="{19E64ACB-1670-4CB2-B96F-E5F7A3E0A39C}"/>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E1E4338F-385E-443F-BD79-7B21FBB88614}"/>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C59A9FA-CDC7-4EF8-A38A-38AC4F83EBE8}"/>
              </a:ext>
            </a:extLst>
          </p:cNvPr>
          <p:cNvSpPr>
            <a:spLocks noGrp="1" noChangeArrowheads="1"/>
          </p:cNvSpPr>
          <p:nvPr>
            <p:ph type="sldNum" sz="quarter" idx="5"/>
          </p:nvPr>
        </p:nvSpPr>
        <p:spPr>
          <a:ln/>
        </p:spPr>
        <p:txBody>
          <a:bodyPr/>
          <a:lstStyle/>
          <a:p>
            <a:fld id="{6129C0ED-032E-43EE-AD01-64D71305D308}" type="slidenum">
              <a:rPr lang="sl-SI" altLang="sl-SI"/>
              <a:pPr/>
              <a:t>6</a:t>
            </a:fld>
            <a:endParaRPr lang="sl-SI" altLang="sl-SI"/>
          </a:p>
        </p:txBody>
      </p:sp>
      <p:sp>
        <p:nvSpPr>
          <p:cNvPr id="21506" name="Rectangle 2">
            <a:extLst>
              <a:ext uri="{FF2B5EF4-FFF2-40B4-BE49-F238E27FC236}">
                <a16:creationId xmlns:a16="http://schemas.microsoft.com/office/drawing/2014/main" id="{C6F46326-4667-41BD-90C5-8D32A5F10E27}"/>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C0B15901-A9A6-426D-A591-689B5AFC3284}"/>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C24ED11-68F7-4D3E-B34B-F292DE9C5671}"/>
              </a:ext>
            </a:extLst>
          </p:cNvPr>
          <p:cNvSpPr>
            <a:spLocks noGrp="1" noChangeArrowheads="1"/>
          </p:cNvSpPr>
          <p:nvPr>
            <p:ph type="sldNum" sz="quarter" idx="5"/>
          </p:nvPr>
        </p:nvSpPr>
        <p:spPr>
          <a:ln/>
        </p:spPr>
        <p:txBody>
          <a:bodyPr/>
          <a:lstStyle/>
          <a:p>
            <a:fld id="{CEC587B4-7E84-40BD-A366-A5CDC3B34A21}" type="slidenum">
              <a:rPr lang="sl-SI" altLang="sl-SI"/>
              <a:pPr/>
              <a:t>7</a:t>
            </a:fld>
            <a:endParaRPr lang="sl-SI" altLang="sl-SI"/>
          </a:p>
        </p:txBody>
      </p:sp>
      <p:sp>
        <p:nvSpPr>
          <p:cNvPr id="22530" name="Rectangle 2">
            <a:extLst>
              <a:ext uri="{FF2B5EF4-FFF2-40B4-BE49-F238E27FC236}">
                <a16:creationId xmlns:a16="http://schemas.microsoft.com/office/drawing/2014/main" id="{B26D1333-FF8F-4A81-851F-825A2A2D3CE5}"/>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2E13D0D7-AA5E-46D3-BD6D-0E313EFE26FE}"/>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887EC6-5EFA-433B-B392-5260111511DD}"/>
              </a:ext>
            </a:extLst>
          </p:cNvPr>
          <p:cNvSpPr>
            <a:spLocks noGrp="1" noChangeArrowheads="1"/>
          </p:cNvSpPr>
          <p:nvPr>
            <p:ph type="sldNum" sz="quarter" idx="5"/>
          </p:nvPr>
        </p:nvSpPr>
        <p:spPr>
          <a:ln/>
        </p:spPr>
        <p:txBody>
          <a:bodyPr/>
          <a:lstStyle/>
          <a:p>
            <a:fld id="{A56676F3-F40F-4E98-B906-E47D6753F992}" type="slidenum">
              <a:rPr lang="sl-SI" altLang="sl-SI"/>
              <a:pPr/>
              <a:t>8</a:t>
            </a:fld>
            <a:endParaRPr lang="sl-SI" altLang="sl-SI"/>
          </a:p>
        </p:txBody>
      </p:sp>
      <p:sp>
        <p:nvSpPr>
          <p:cNvPr id="23554" name="Rectangle 2">
            <a:extLst>
              <a:ext uri="{FF2B5EF4-FFF2-40B4-BE49-F238E27FC236}">
                <a16:creationId xmlns:a16="http://schemas.microsoft.com/office/drawing/2014/main" id="{B82B1BBB-8A3D-4F68-A830-5998126F0140}"/>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7222437F-0858-4AD8-BDD3-34D4CB0F762D}"/>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330D232-311F-4373-A094-5796C9AA2F21}"/>
              </a:ext>
            </a:extLst>
          </p:cNvPr>
          <p:cNvSpPr>
            <a:spLocks noGrp="1" noChangeArrowheads="1"/>
          </p:cNvSpPr>
          <p:nvPr>
            <p:ph type="sldNum" sz="quarter" idx="5"/>
          </p:nvPr>
        </p:nvSpPr>
        <p:spPr>
          <a:ln/>
        </p:spPr>
        <p:txBody>
          <a:bodyPr/>
          <a:lstStyle/>
          <a:p>
            <a:fld id="{06280984-0BBD-4ADE-A9A9-1A8D8C354D23}" type="slidenum">
              <a:rPr lang="sl-SI" altLang="sl-SI"/>
              <a:pPr/>
              <a:t>9</a:t>
            </a:fld>
            <a:endParaRPr lang="sl-SI" altLang="sl-SI"/>
          </a:p>
        </p:txBody>
      </p:sp>
      <p:sp>
        <p:nvSpPr>
          <p:cNvPr id="24578" name="Rectangle 2">
            <a:extLst>
              <a:ext uri="{FF2B5EF4-FFF2-40B4-BE49-F238E27FC236}">
                <a16:creationId xmlns:a16="http://schemas.microsoft.com/office/drawing/2014/main" id="{8F2EB5D0-BD35-4210-969E-F4086D248E96}"/>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B3793A32-8C7B-4CDB-A9C2-D53075F72296}"/>
              </a:ext>
            </a:extLst>
          </p:cNvPr>
          <p:cNvSpPr>
            <a:spLocks noGrp="1" noChangeArrowheads="1"/>
          </p:cNvSpPr>
          <p:nvPr>
            <p:ph type="body" idx="1"/>
          </p:nvPr>
        </p:nvSpPr>
        <p:spPr/>
        <p:txBody>
          <a:bodyPr/>
          <a:lstStyle/>
          <a:p>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5F488-F490-4922-B00F-DA6B8D04E97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0D9E16A2-473D-4602-83D4-F26DA94A651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0574245B-873C-4F11-85DB-5E9A098B05E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23D762F-8682-4692-94EE-A9453561FF7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E15AB0C-9D33-491D-8FA1-24729AB28097}"/>
              </a:ext>
            </a:extLst>
          </p:cNvPr>
          <p:cNvSpPr>
            <a:spLocks noGrp="1"/>
          </p:cNvSpPr>
          <p:nvPr>
            <p:ph type="sldNum" sz="quarter" idx="12"/>
          </p:nvPr>
        </p:nvSpPr>
        <p:spPr/>
        <p:txBody>
          <a:bodyPr/>
          <a:lstStyle>
            <a:lvl1pPr>
              <a:defRPr/>
            </a:lvl1pPr>
          </a:lstStyle>
          <a:p>
            <a:fld id="{5D22EA91-E0E5-457D-8F4C-88FD6CFAD8A8}" type="slidenum">
              <a:rPr lang="sl-SI" altLang="sl-SI"/>
              <a:pPr/>
              <a:t>‹#›</a:t>
            </a:fld>
            <a:endParaRPr lang="sl-SI" altLang="sl-SI"/>
          </a:p>
        </p:txBody>
      </p:sp>
    </p:spTree>
    <p:extLst>
      <p:ext uri="{BB962C8B-B14F-4D97-AF65-F5344CB8AC3E}">
        <p14:creationId xmlns:p14="http://schemas.microsoft.com/office/powerpoint/2010/main" val="3909289671"/>
      </p:ext>
    </p:extLst>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913A-38E8-45C7-84A8-5EDAD16F7799}"/>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050E08EB-738B-4DFB-9384-56176B5EDF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4034975-B311-44DE-96A3-F79F12A7081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4906CBC-975C-45E5-9D5B-DA92C30F0B3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BEDE3A6-D9D8-4ACB-8933-2AAF14F087F8}"/>
              </a:ext>
            </a:extLst>
          </p:cNvPr>
          <p:cNvSpPr>
            <a:spLocks noGrp="1"/>
          </p:cNvSpPr>
          <p:nvPr>
            <p:ph type="sldNum" sz="quarter" idx="12"/>
          </p:nvPr>
        </p:nvSpPr>
        <p:spPr/>
        <p:txBody>
          <a:bodyPr/>
          <a:lstStyle>
            <a:lvl1pPr>
              <a:defRPr/>
            </a:lvl1pPr>
          </a:lstStyle>
          <a:p>
            <a:fld id="{29D464A1-194E-43E2-A6F6-A832A700EEFE}" type="slidenum">
              <a:rPr lang="sl-SI" altLang="sl-SI"/>
              <a:pPr/>
              <a:t>‹#›</a:t>
            </a:fld>
            <a:endParaRPr lang="sl-SI" altLang="sl-SI"/>
          </a:p>
        </p:txBody>
      </p:sp>
    </p:spTree>
    <p:extLst>
      <p:ext uri="{BB962C8B-B14F-4D97-AF65-F5344CB8AC3E}">
        <p14:creationId xmlns:p14="http://schemas.microsoft.com/office/powerpoint/2010/main" val="1291553852"/>
      </p:ext>
    </p:extLst>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F97971-1D28-49B0-97AA-2C47E8E358E9}"/>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DE2D29B-2460-44E0-8597-F04BEA997E20}"/>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97F58A2-5401-4C03-94D5-FE19BBB15A5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C7A83F2-9D03-4621-B377-C0D82BC877E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5398AF0-D6CA-4C69-B7FB-CC08DDC11DCE}"/>
              </a:ext>
            </a:extLst>
          </p:cNvPr>
          <p:cNvSpPr>
            <a:spLocks noGrp="1"/>
          </p:cNvSpPr>
          <p:nvPr>
            <p:ph type="sldNum" sz="quarter" idx="12"/>
          </p:nvPr>
        </p:nvSpPr>
        <p:spPr/>
        <p:txBody>
          <a:bodyPr/>
          <a:lstStyle>
            <a:lvl1pPr>
              <a:defRPr/>
            </a:lvl1pPr>
          </a:lstStyle>
          <a:p>
            <a:fld id="{8092342C-1F09-4603-BA7A-7FA6146838C2}" type="slidenum">
              <a:rPr lang="sl-SI" altLang="sl-SI"/>
              <a:pPr/>
              <a:t>‹#›</a:t>
            </a:fld>
            <a:endParaRPr lang="sl-SI" altLang="sl-SI"/>
          </a:p>
        </p:txBody>
      </p:sp>
    </p:spTree>
    <p:extLst>
      <p:ext uri="{BB962C8B-B14F-4D97-AF65-F5344CB8AC3E}">
        <p14:creationId xmlns:p14="http://schemas.microsoft.com/office/powerpoint/2010/main" val="935849451"/>
      </p:ext>
    </p:extLst>
  </p:cSld>
  <p:clrMapOvr>
    <a:masterClrMapping/>
  </p:clrMapOvr>
  <p:transition spd="slow">
    <p:newsfla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D2268-2A37-495A-9C5D-193F560978CF}"/>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8DCDF71A-D03D-4302-811F-7602F601111A}"/>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95E4B99-6331-44DB-A462-FFDB6D895172}"/>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7EEB551D-8497-4D09-BC1D-0FE2182C70DC}"/>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10A0BE38-F015-4A0A-80AA-3CA43516C14B}"/>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2438239E-D178-4A1E-959A-A98C24057BD7}"/>
              </a:ext>
            </a:extLst>
          </p:cNvPr>
          <p:cNvSpPr>
            <a:spLocks noGrp="1"/>
          </p:cNvSpPr>
          <p:nvPr>
            <p:ph type="sldNum" sz="quarter" idx="12"/>
          </p:nvPr>
        </p:nvSpPr>
        <p:spPr>
          <a:xfrm>
            <a:off x="6553200" y="6245225"/>
            <a:ext cx="2133600" cy="476250"/>
          </a:xfrm>
        </p:spPr>
        <p:txBody>
          <a:bodyPr/>
          <a:lstStyle>
            <a:lvl1pPr>
              <a:defRPr/>
            </a:lvl1pPr>
          </a:lstStyle>
          <a:p>
            <a:fld id="{DEAC9CCD-08B3-4EE9-8B47-0E63B4E61DA1}" type="slidenum">
              <a:rPr lang="sl-SI" altLang="sl-SI"/>
              <a:pPr/>
              <a:t>‹#›</a:t>
            </a:fld>
            <a:endParaRPr lang="sl-SI" altLang="sl-SI"/>
          </a:p>
        </p:txBody>
      </p:sp>
    </p:spTree>
    <p:extLst>
      <p:ext uri="{BB962C8B-B14F-4D97-AF65-F5344CB8AC3E}">
        <p14:creationId xmlns:p14="http://schemas.microsoft.com/office/powerpoint/2010/main" val="862271590"/>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F5C-80DD-4928-A7D6-0A040BD2C4B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EE13ED8E-0903-4A08-B4AC-84C33F0FA2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DD14D5B-4602-4E82-B0FD-8B73955486E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1E712104-A9FE-4187-A16C-5331D361925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FE5E3DB2-561B-484B-B675-0F5E6E3E55E1}"/>
              </a:ext>
            </a:extLst>
          </p:cNvPr>
          <p:cNvSpPr>
            <a:spLocks noGrp="1"/>
          </p:cNvSpPr>
          <p:nvPr>
            <p:ph type="sldNum" sz="quarter" idx="12"/>
          </p:nvPr>
        </p:nvSpPr>
        <p:spPr/>
        <p:txBody>
          <a:bodyPr/>
          <a:lstStyle>
            <a:lvl1pPr>
              <a:defRPr/>
            </a:lvl1pPr>
          </a:lstStyle>
          <a:p>
            <a:fld id="{2D3FAF0D-C7BF-438C-B04C-FD1F8F87CEF9}" type="slidenum">
              <a:rPr lang="sl-SI" altLang="sl-SI"/>
              <a:pPr/>
              <a:t>‹#›</a:t>
            </a:fld>
            <a:endParaRPr lang="sl-SI" altLang="sl-SI"/>
          </a:p>
        </p:txBody>
      </p:sp>
    </p:spTree>
    <p:extLst>
      <p:ext uri="{BB962C8B-B14F-4D97-AF65-F5344CB8AC3E}">
        <p14:creationId xmlns:p14="http://schemas.microsoft.com/office/powerpoint/2010/main" val="2382161993"/>
      </p:ext>
    </p:extLst>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877E8-A884-4511-A01F-1070AE93073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17234E34-D887-4EEB-9ABE-7B9E1545BAC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924D618-1E37-4217-B34C-935F7355549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4E42F30-A7F5-43B1-93A7-6A4C3839C06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0C44C2D-A819-4A3B-80B3-7ACB518779B9}"/>
              </a:ext>
            </a:extLst>
          </p:cNvPr>
          <p:cNvSpPr>
            <a:spLocks noGrp="1"/>
          </p:cNvSpPr>
          <p:nvPr>
            <p:ph type="sldNum" sz="quarter" idx="12"/>
          </p:nvPr>
        </p:nvSpPr>
        <p:spPr/>
        <p:txBody>
          <a:bodyPr/>
          <a:lstStyle>
            <a:lvl1pPr>
              <a:defRPr/>
            </a:lvl1pPr>
          </a:lstStyle>
          <a:p>
            <a:fld id="{1858FC08-335F-49D8-A8C7-CEEDD23F6AFB}" type="slidenum">
              <a:rPr lang="sl-SI" altLang="sl-SI"/>
              <a:pPr/>
              <a:t>‹#›</a:t>
            </a:fld>
            <a:endParaRPr lang="sl-SI" altLang="sl-SI"/>
          </a:p>
        </p:txBody>
      </p:sp>
    </p:spTree>
    <p:extLst>
      <p:ext uri="{BB962C8B-B14F-4D97-AF65-F5344CB8AC3E}">
        <p14:creationId xmlns:p14="http://schemas.microsoft.com/office/powerpoint/2010/main" val="638019538"/>
      </p:ext>
    </p:extLst>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0CB99-BEA2-48CC-8956-9C75D09D0F9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6F483F9-BECB-4113-9B3A-8DD8094A2E2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535579A0-3319-4011-96B3-50BE9B00074A}"/>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AE94EDE6-1B9B-459F-8D30-EC7169157032}"/>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D3A45D3-48F9-4BA6-B10D-CA734C795331}"/>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F1DE3F9-5950-4D13-88C9-C49E5EC6D805}"/>
              </a:ext>
            </a:extLst>
          </p:cNvPr>
          <p:cNvSpPr>
            <a:spLocks noGrp="1"/>
          </p:cNvSpPr>
          <p:nvPr>
            <p:ph type="sldNum" sz="quarter" idx="12"/>
          </p:nvPr>
        </p:nvSpPr>
        <p:spPr/>
        <p:txBody>
          <a:bodyPr/>
          <a:lstStyle>
            <a:lvl1pPr>
              <a:defRPr/>
            </a:lvl1pPr>
          </a:lstStyle>
          <a:p>
            <a:fld id="{26438BE1-2AE2-4FD0-867F-FB71F3A3921D}" type="slidenum">
              <a:rPr lang="sl-SI" altLang="sl-SI"/>
              <a:pPr/>
              <a:t>‹#›</a:t>
            </a:fld>
            <a:endParaRPr lang="sl-SI" altLang="sl-SI"/>
          </a:p>
        </p:txBody>
      </p:sp>
    </p:spTree>
    <p:extLst>
      <p:ext uri="{BB962C8B-B14F-4D97-AF65-F5344CB8AC3E}">
        <p14:creationId xmlns:p14="http://schemas.microsoft.com/office/powerpoint/2010/main" val="3737022352"/>
      </p:ext>
    </p:extLst>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C6BBC-105B-4DE3-B912-0321855BB885}"/>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2788226-6143-4A67-90CD-01371940DAE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93B30F-FAD1-43A8-B3A6-AD05EA91DEF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5533D314-CB8F-45E2-97F4-A71B32038C9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A8C91A-567C-4B91-B035-E2CC6035087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56B4470A-1430-438C-A108-888153C60741}"/>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93ED2F35-3C9A-47BA-BB58-CB98053B3F26}"/>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403DD8B8-11D7-414B-A1A3-09F137C7DCDB}"/>
              </a:ext>
            </a:extLst>
          </p:cNvPr>
          <p:cNvSpPr>
            <a:spLocks noGrp="1"/>
          </p:cNvSpPr>
          <p:nvPr>
            <p:ph type="sldNum" sz="quarter" idx="12"/>
          </p:nvPr>
        </p:nvSpPr>
        <p:spPr/>
        <p:txBody>
          <a:bodyPr/>
          <a:lstStyle>
            <a:lvl1pPr>
              <a:defRPr/>
            </a:lvl1pPr>
          </a:lstStyle>
          <a:p>
            <a:fld id="{8CBFAC6A-C24C-4BB1-B8A0-AD5DADB83D11}" type="slidenum">
              <a:rPr lang="sl-SI" altLang="sl-SI"/>
              <a:pPr/>
              <a:t>‹#›</a:t>
            </a:fld>
            <a:endParaRPr lang="sl-SI" altLang="sl-SI"/>
          </a:p>
        </p:txBody>
      </p:sp>
    </p:spTree>
    <p:extLst>
      <p:ext uri="{BB962C8B-B14F-4D97-AF65-F5344CB8AC3E}">
        <p14:creationId xmlns:p14="http://schemas.microsoft.com/office/powerpoint/2010/main" val="2585162830"/>
      </p:ext>
    </p:extLst>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6AFFA-7E63-43FD-BBD8-736D48BC7EC0}"/>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9BBD1BC8-F56B-4B95-8179-353FA40F6AFD}"/>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24D9118A-6355-4891-9E27-657702907F57}"/>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0C0A67D2-7778-49E1-BEE5-9425CBAE2CB5}"/>
              </a:ext>
            </a:extLst>
          </p:cNvPr>
          <p:cNvSpPr>
            <a:spLocks noGrp="1"/>
          </p:cNvSpPr>
          <p:nvPr>
            <p:ph type="sldNum" sz="quarter" idx="12"/>
          </p:nvPr>
        </p:nvSpPr>
        <p:spPr/>
        <p:txBody>
          <a:bodyPr/>
          <a:lstStyle>
            <a:lvl1pPr>
              <a:defRPr/>
            </a:lvl1pPr>
          </a:lstStyle>
          <a:p>
            <a:fld id="{A2B33974-CEBA-4C4E-891E-368FC038DF27}" type="slidenum">
              <a:rPr lang="sl-SI" altLang="sl-SI"/>
              <a:pPr/>
              <a:t>‹#›</a:t>
            </a:fld>
            <a:endParaRPr lang="sl-SI" altLang="sl-SI"/>
          </a:p>
        </p:txBody>
      </p:sp>
    </p:spTree>
    <p:extLst>
      <p:ext uri="{BB962C8B-B14F-4D97-AF65-F5344CB8AC3E}">
        <p14:creationId xmlns:p14="http://schemas.microsoft.com/office/powerpoint/2010/main" val="300938365"/>
      </p:ext>
    </p:extLst>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0370D9-E57B-4E20-AF7A-531B684C8F5E}"/>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8F8AC58B-CAAB-4C34-A117-3D8ABDAF8838}"/>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C34C5F0D-5070-4373-9FC7-2C5DEC603A24}"/>
              </a:ext>
            </a:extLst>
          </p:cNvPr>
          <p:cNvSpPr>
            <a:spLocks noGrp="1"/>
          </p:cNvSpPr>
          <p:nvPr>
            <p:ph type="sldNum" sz="quarter" idx="12"/>
          </p:nvPr>
        </p:nvSpPr>
        <p:spPr/>
        <p:txBody>
          <a:bodyPr/>
          <a:lstStyle>
            <a:lvl1pPr>
              <a:defRPr/>
            </a:lvl1pPr>
          </a:lstStyle>
          <a:p>
            <a:fld id="{F0B463F2-0312-4FE3-AE0B-57B9CDEAEA61}" type="slidenum">
              <a:rPr lang="sl-SI" altLang="sl-SI"/>
              <a:pPr/>
              <a:t>‹#›</a:t>
            </a:fld>
            <a:endParaRPr lang="sl-SI" altLang="sl-SI"/>
          </a:p>
        </p:txBody>
      </p:sp>
    </p:spTree>
    <p:extLst>
      <p:ext uri="{BB962C8B-B14F-4D97-AF65-F5344CB8AC3E}">
        <p14:creationId xmlns:p14="http://schemas.microsoft.com/office/powerpoint/2010/main" val="1658071518"/>
      </p:ext>
    </p:extLst>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53C7D-44D2-4C8C-A99F-21ECFBCCF5D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AF2EB6C7-C897-4E67-BA5A-BAC0B92BBAD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7C420B7E-72FC-4F14-B65D-5C0DAAE70CE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A85607-9FA6-4DCA-A00C-E083DBF24437}"/>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C23E1F7B-5604-43F0-932F-1C1F06AF2B1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EF85194D-96A6-46BF-A973-C9CEAAD7C8AF}"/>
              </a:ext>
            </a:extLst>
          </p:cNvPr>
          <p:cNvSpPr>
            <a:spLocks noGrp="1"/>
          </p:cNvSpPr>
          <p:nvPr>
            <p:ph type="sldNum" sz="quarter" idx="12"/>
          </p:nvPr>
        </p:nvSpPr>
        <p:spPr/>
        <p:txBody>
          <a:bodyPr/>
          <a:lstStyle>
            <a:lvl1pPr>
              <a:defRPr/>
            </a:lvl1pPr>
          </a:lstStyle>
          <a:p>
            <a:fld id="{62E78DA6-FD38-44F5-9399-436FBD2E3706}" type="slidenum">
              <a:rPr lang="sl-SI" altLang="sl-SI"/>
              <a:pPr/>
              <a:t>‹#›</a:t>
            </a:fld>
            <a:endParaRPr lang="sl-SI" altLang="sl-SI"/>
          </a:p>
        </p:txBody>
      </p:sp>
    </p:spTree>
    <p:extLst>
      <p:ext uri="{BB962C8B-B14F-4D97-AF65-F5344CB8AC3E}">
        <p14:creationId xmlns:p14="http://schemas.microsoft.com/office/powerpoint/2010/main" val="2678508067"/>
      </p:ext>
    </p:extLst>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40BF-5EE5-46BE-AD53-D12C3076BC0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3B120664-4B97-42AD-9383-0EC490A87C7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BF0833F9-9CED-4FD0-9F81-ECDF2B1BE3A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B5B9C2-3697-4FA5-9EB9-4311C45BC74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B484244C-5099-489A-8FE2-24D526FDE86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AF0C2177-486F-43D9-ACF3-401C9D7CBF00}"/>
              </a:ext>
            </a:extLst>
          </p:cNvPr>
          <p:cNvSpPr>
            <a:spLocks noGrp="1"/>
          </p:cNvSpPr>
          <p:nvPr>
            <p:ph type="sldNum" sz="quarter" idx="12"/>
          </p:nvPr>
        </p:nvSpPr>
        <p:spPr/>
        <p:txBody>
          <a:bodyPr/>
          <a:lstStyle>
            <a:lvl1pPr>
              <a:defRPr/>
            </a:lvl1pPr>
          </a:lstStyle>
          <a:p>
            <a:fld id="{3011BB25-804D-4970-818A-E17C18D9BE0B}" type="slidenum">
              <a:rPr lang="sl-SI" altLang="sl-SI"/>
              <a:pPr/>
              <a:t>‹#›</a:t>
            </a:fld>
            <a:endParaRPr lang="sl-SI" altLang="sl-SI"/>
          </a:p>
        </p:txBody>
      </p:sp>
    </p:spTree>
    <p:extLst>
      <p:ext uri="{BB962C8B-B14F-4D97-AF65-F5344CB8AC3E}">
        <p14:creationId xmlns:p14="http://schemas.microsoft.com/office/powerpoint/2010/main" val="1512876933"/>
      </p:ext>
    </p:extLst>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50000">
              <a:srgbClr val="66CCFF"/>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4857BAB-F6EF-40FA-9F9C-4C842316213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61B36CC4-7DC3-43B3-835E-23A974023F3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82C8E7D7-3024-4D36-94F8-60A3180BACF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F46A2A8B-3532-4EEF-BD9E-8DEFAEEA0F3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E1175AAB-CCEC-471A-9DAD-81B0D7A3310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D330769-60C8-41B6-A489-A427838298F5}"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newsflash/>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C3CB6546-E1AD-4B61-9D70-6F7DFAD4AFF7}"/>
              </a:ext>
            </a:extLst>
          </p:cNvPr>
          <p:cNvSpPr>
            <a:spLocks noChangeArrowheads="1" noChangeShapeType="1" noTextEdit="1"/>
          </p:cNvSpPr>
          <p:nvPr/>
        </p:nvSpPr>
        <p:spPr bwMode="auto">
          <a:xfrm rot="-620692">
            <a:off x="2411413" y="1468438"/>
            <a:ext cx="3035300" cy="2032000"/>
          </a:xfrm>
          <a:prstGeom prst="rect">
            <a:avLst/>
          </a:prstGeom>
        </p:spPr>
        <p:txBody>
          <a:bodyPr wrap="none" fromWordArt="1">
            <a:prstTxWarp prst="textPlain">
              <a:avLst>
                <a:gd name="adj" fmla="val 44088"/>
              </a:avLst>
            </a:prstTxWarp>
          </a:bodyPr>
          <a:lstStyle/>
          <a:p>
            <a:pPr algn="ctr"/>
            <a:r>
              <a:rPr lang="sl-SI" sz="5400" b="1" kern="10">
                <a:ln w="76200">
                  <a:solidFill>
                    <a:schemeClr val="bg1"/>
                  </a:solidFill>
                  <a:round/>
                  <a:headEnd/>
                  <a:tailEnd/>
                </a:ln>
                <a:gradFill rotWithShape="0">
                  <a:gsLst>
                    <a:gs pos="0">
                      <a:srgbClr val="FFBF00"/>
                    </a:gs>
                    <a:gs pos="10001">
                      <a:srgbClr val="F27300"/>
                    </a:gs>
                    <a:gs pos="25000">
                      <a:srgbClr val="8F0040"/>
                    </a:gs>
                    <a:gs pos="50000">
                      <a:srgbClr val="400040"/>
                    </a:gs>
                    <a:gs pos="80000">
                      <a:srgbClr val="000040"/>
                    </a:gs>
                    <a:gs pos="100000">
                      <a:srgbClr val="000000"/>
                    </a:gs>
                  </a:gsLst>
                  <a:path path="rect">
                    <a:fillToRect l="50000" t="50000" r="50000" b="50000"/>
                  </a:path>
                </a:gradFill>
                <a:effectLst>
                  <a:outerShdw dist="35921" dir="2700000" algn="ctr" rotWithShape="0">
                    <a:srgbClr val="C0C0C0">
                      <a:alpha val="80000"/>
                    </a:srgbClr>
                  </a:outerShdw>
                </a:effectLst>
                <a:latin typeface="Comic Sans MS" panose="030F0702030302020204" pitchFamily="66" charset="0"/>
              </a:rPr>
              <a:t>RIBE</a:t>
            </a:r>
          </a:p>
        </p:txBody>
      </p:sp>
      <p:pic>
        <p:nvPicPr>
          <p:cNvPr id="2053" name="Picture 5" descr=",jh">
            <a:extLst>
              <a:ext uri="{FF2B5EF4-FFF2-40B4-BE49-F238E27FC236}">
                <a16:creationId xmlns:a16="http://schemas.microsoft.com/office/drawing/2014/main" id="{A3025849-B76C-4BA3-B2E5-5D0802B760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80711">
            <a:off x="5435600" y="4292600"/>
            <a:ext cx="2770188" cy="1524000"/>
          </a:xfrm>
          <a:prstGeom prst="rect">
            <a:avLst/>
          </a:prstGeom>
          <a:solidFill>
            <a:schemeClr val="bg1"/>
          </a:solidFill>
        </p:spPr>
      </p:pic>
      <p:sp>
        <p:nvSpPr>
          <p:cNvPr id="2" name="Subtitle 1">
            <a:extLst>
              <a:ext uri="{FF2B5EF4-FFF2-40B4-BE49-F238E27FC236}">
                <a16:creationId xmlns:a16="http://schemas.microsoft.com/office/drawing/2014/main" id="{716B2AB6-7929-49CA-B5F2-99867C4E6121}"/>
              </a:ext>
            </a:extLst>
          </p:cNvPr>
          <p:cNvSpPr>
            <a:spLocks noGrp="1"/>
          </p:cNvSpPr>
          <p:nvPr>
            <p:ph type="subTitle" idx="1"/>
          </p:nvPr>
        </p:nvSpPr>
        <p:spPr/>
        <p:txBody>
          <a:bodyPr/>
          <a:lstStyle/>
          <a:p>
            <a:endParaRPr lang="sl-SI"/>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with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1600" decel="100000"/>
                                        <p:tgtEl>
                                          <p:spTgt spid="2052"/>
                                        </p:tgtEl>
                                      </p:cBhvr>
                                    </p:animEffect>
                                    <p:anim calcmode="lin" valueType="num">
                                      <p:cBhvr>
                                        <p:cTn id="8" dur="1600" decel="100000" fill="hold"/>
                                        <p:tgtEl>
                                          <p:spTgt spid="2052"/>
                                        </p:tgtEl>
                                        <p:attrNameLst>
                                          <p:attrName>style.rotation</p:attrName>
                                        </p:attrNameLst>
                                      </p:cBhvr>
                                      <p:tavLst>
                                        <p:tav tm="0">
                                          <p:val>
                                            <p:fltVal val="-90"/>
                                          </p:val>
                                        </p:tav>
                                        <p:tav tm="100000">
                                          <p:val>
                                            <p:fltVal val="0"/>
                                          </p:val>
                                        </p:tav>
                                      </p:tavLst>
                                    </p:anim>
                                    <p:anim calcmode="lin" valueType="num">
                                      <p:cBhvr>
                                        <p:cTn id="9" dur="1600" decel="100000" fill="hold"/>
                                        <p:tgtEl>
                                          <p:spTgt spid="2052"/>
                                        </p:tgtEl>
                                        <p:attrNameLst>
                                          <p:attrName>ppt_x</p:attrName>
                                        </p:attrNameLst>
                                      </p:cBhvr>
                                      <p:tavLst>
                                        <p:tav tm="0">
                                          <p:val>
                                            <p:strVal val="#ppt_x+0.4"/>
                                          </p:val>
                                        </p:tav>
                                        <p:tav tm="100000">
                                          <p:val>
                                            <p:strVal val="#ppt_x-0.05"/>
                                          </p:val>
                                        </p:tav>
                                      </p:tavLst>
                                    </p:anim>
                                    <p:anim calcmode="lin" valueType="num">
                                      <p:cBhvr>
                                        <p:cTn id="10" dur="1600" decel="100000" fill="hold"/>
                                        <p:tgtEl>
                                          <p:spTgt spid="205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05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05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2000"/>
                            </p:stCondLst>
                            <p:childTnLst>
                              <p:par>
                                <p:cTn id="14" presetID="8" presetClass="entr" presetSubtype="16" fill="hold" nodeType="afterEffect">
                                  <p:stCondLst>
                                    <p:cond delay="0"/>
                                  </p:stCondLst>
                                  <p:childTnLst>
                                    <p:set>
                                      <p:cBhvr>
                                        <p:cTn id="15" dur="1" fill="hold">
                                          <p:stCondLst>
                                            <p:cond delay="0"/>
                                          </p:stCondLst>
                                        </p:cTn>
                                        <p:tgtEl>
                                          <p:spTgt spid="2053"/>
                                        </p:tgtEl>
                                        <p:attrNameLst>
                                          <p:attrName>style.visibility</p:attrName>
                                        </p:attrNameLst>
                                      </p:cBhvr>
                                      <p:to>
                                        <p:strVal val="visible"/>
                                      </p:to>
                                    </p:set>
                                    <p:animEffect transition="in" filter="diamond(in)">
                                      <p:cBhvr>
                                        <p:cTn id="16"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5FFFFF"/>
            </a:gs>
            <a:gs pos="100000">
              <a:schemeClr val="bg1"/>
            </a:gs>
          </a:gsLst>
          <a:lin ang="5400000" scaled="1"/>
        </a:gra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A24D555-D4E4-4E5F-A478-01657B98173C}"/>
              </a:ext>
            </a:extLst>
          </p:cNvPr>
          <p:cNvSpPr>
            <a:spLocks noGrp="1" noChangeArrowheads="1"/>
          </p:cNvSpPr>
          <p:nvPr>
            <p:ph type="title"/>
          </p:nvPr>
        </p:nvSpPr>
        <p:spPr/>
        <p:txBody>
          <a:bodyPr/>
          <a:lstStyle/>
          <a:p>
            <a:r>
              <a:rPr lang="sl-SI" altLang="sl-SI" b="1">
                <a:solidFill>
                  <a:srgbClr val="CC99FF"/>
                </a:solidFill>
                <a:latin typeface="Comic Sans MS" panose="030F0702030302020204" pitchFamily="66" charset="0"/>
              </a:rPr>
              <a:t>RAZMNOŽEVANJE</a:t>
            </a:r>
          </a:p>
        </p:txBody>
      </p:sp>
      <p:sp>
        <p:nvSpPr>
          <p:cNvPr id="10243" name="Rectangle 3">
            <a:extLst>
              <a:ext uri="{FF2B5EF4-FFF2-40B4-BE49-F238E27FC236}">
                <a16:creationId xmlns:a16="http://schemas.microsoft.com/office/drawing/2014/main" id="{608D5682-189D-44E6-8C47-0F5A51393AF4}"/>
              </a:ext>
            </a:extLst>
          </p:cNvPr>
          <p:cNvSpPr>
            <a:spLocks noGrp="1" noChangeArrowheads="1"/>
          </p:cNvSpPr>
          <p:nvPr>
            <p:ph type="body" idx="1"/>
          </p:nvPr>
        </p:nvSpPr>
        <p:spPr/>
        <p:txBody>
          <a:bodyPr/>
          <a:lstStyle/>
          <a:p>
            <a:pPr>
              <a:buFontTx/>
              <a:buNone/>
            </a:pPr>
            <a:r>
              <a:rPr lang="sl-SI" altLang="sl-SI" sz="2800">
                <a:latin typeface="Comic Sans MS" panose="030F0702030302020204" pitchFamily="66" charset="0"/>
              </a:rPr>
              <a:t>Večina rib se razmnožuje tako, da odlagajo svoja jajčeca (ikre) in semenčice (mleko) v vodo. Iz iker se izvalijo ribe. Nekatere, npr. zet in amija, skrbijo za svoj naraščaj (zarod), ko se izvali iz iker. Druge, npr. nekatere vrste morskih psov, pa povržejo že razvite mladiče, saj se le-ti razvijejo do konca že v materinem telesu.</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4)">
                                      <p:cBhvr>
                                        <p:cTn id="7" dur="2000"/>
                                        <p:tgtEl>
                                          <p:spTgt spid="10242"/>
                                        </p:tgtEl>
                                      </p:cBhvr>
                                    </p:animEffect>
                                  </p:childTnLst>
                                </p:cTn>
                              </p:par>
                            </p:childTnLst>
                          </p:cTn>
                        </p:par>
                        <p:par>
                          <p:cTn id="8" fill="hold" nodeType="afterGroup">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animEffect transition="in" filter="wheel(4)">
                                      <p:cBhvr>
                                        <p:cTn id="11" dur="10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A000A0"/>
            </a:gs>
            <a:gs pos="100000">
              <a:schemeClr val="bg1"/>
            </a:gs>
          </a:gsLst>
          <a:lin ang="5400000" scaled="1"/>
        </a:gra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C0F995A-7462-441E-B527-6BABF22B5F05}"/>
              </a:ext>
            </a:extLst>
          </p:cNvPr>
          <p:cNvSpPr>
            <a:spLocks noGrp="1" noChangeArrowheads="1"/>
          </p:cNvSpPr>
          <p:nvPr>
            <p:ph type="title"/>
          </p:nvPr>
        </p:nvSpPr>
        <p:spPr/>
        <p:txBody>
          <a:bodyPr/>
          <a:lstStyle/>
          <a:p>
            <a:r>
              <a:rPr lang="sl-SI" altLang="sl-SI" b="1">
                <a:solidFill>
                  <a:srgbClr val="800080"/>
                </a:solidFill>
                <a:latin typeface="Comic Sans MS" panose="030F0702030302020204" pitchFamily="66" charset="0"/>
              </a:rPr>
              <a:t>Literatura</a:t>
            </a:r>
          </a:p>
        </p:txBody>
      </p:sp>
      <p:sp>
        <p:nvSpPr>
          <p:cNvPr id="11267" name="Rectangle 3">
            <a:extLst>
              <a:ext uri="{FF2B5EF4-FFF2-40B4-BE49-F238E27FC236}">
                <a16:creationId xmlns:a16="http://schemas.microsoft.com/office/drawing/2014/main" id="{0E84C4DC-1CC9-4AA9-B56D-C3AD47F2770E}"/>
              </a:ext>
            </a:extLst>
          </p:cNvPr>
          <p:cNvSpPr>
            <a:spLocks noGrp="1" noChangeArrowheads="1"/>
          </p:cNvSpPr>
          <p:nvPr>
            <p:ph type="body" idx="1"/>
          </p:nvPr>
        </p:nvSpPr>
        <p:spPr>
          <a:xfrm>
            <a:off x="323850" y="1484313"/>
            <a:ext cx="8229600" cy="5029200"/>
          </a:xfrm>
        </p:spPr>
        <p:txBody>
          <a:bodyPr/>
          <a:lstStyle/>
          <a:p>
            <a:pPr>
              <a:buFontTx/>
              <a:buNone/>
            </a:pPr>
            <a:r>
              <a:rPr lang="sl-SI" altLang="sl-SI">
                <a:latin typeface="Comic Sans MS" panose="030F0702030302020204" pitchFamily="66" charset="0"/>
              </a:rPr>
              <a:t>BURNIE, David, Živali: Velika ilustrirana enciklopedija, Ljubljana: </a:t>
            </a:r>
          </a:p>
          <a:p>
            <a:pPr>
              <a:buFontTx/>
              <a:buNone/>
            </a:pPr>
            <a:r>
              <a:rPr lang="sl-SI" altLang="sl-SI">
                <a:latin typeface="Comic Sans MS" panose="030F0702030302020204" pitchFamily="66" charset="0"/>
              </a:rPr>
              <a:t>  Mladinska knjiga, 2003, </a:t>
            </a:r>
          </a:p>
          <a:p>
            <a:pPr>
              <a:buFontTx/>
              <a:buNone/>
            </a:pPr>
            <a:endParaRPr lang="sl-SI" altLang="sl-SI">
              <a:latin typeface="Comic Sans MS" panose="030F0702030302020204" pitchFamily="66" charset="0"/>
            </a:endParaRPr>
          </a:p>
          <a:p>
            <a:pPr>
              <a:buFontTx/>
              <a:buNone/>
            </a:pPr>
            <a:r>
              <a:rPr lang="sl-SI" altLang="sl-SI">
                <a:latin typeface="Comic Sans MS" panose="030F0702030302020204" pitchFamily="66" charset="0"/>
              </a:rPr>
              <a:t>MAŽGON, Stane, Velika ilustrirana otroška enciklopedija, Ljubljana: Mladinska knjiga, 2001. </a:t>
            </a:r>
          </a:p>
          <a:p>
            <a:pPr>
              <a:buFontTx/>
              <a:buNone/>
            </a:pPr>
            <a:r>
              <a:rPr lang="sl-SI" altLang="sl-SI">
                <a:latin typeface="Comic Sans MS" panose="030F0702030302020204" pitchFamily="66" charset="0"/>
              </a:rPr>
              <a:t> </a:t>
            </a:r>
          </a:p>
        </p:txBody>
      </p:sp>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CC99FF"/>
            </a:gs>
            <a:gs pos="100000">
              <a:schemeClr val="bg1"/>
            </a:gs>
          </a:gsLst>
          <a:lin ang="5400000" scaled="1"/>
        </a:grad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13F88062-A48C-4081-A0F9-6490C18E60BB}"/>
              </a:ext>
            </a:extLst>
          </p:cNvPr>
          <p:cNvSpPr>
            <a:spLocks noGrp="1" noChangeArrowheads="1"/>
          </p:cNvSpPr>
          <p:nvPr>
            <p:ph type="body" idx="1"/>
          </p:nvPr>
        </p:nvSpPr>
        <p:spPr>
          <a:xfrm>
            <a:off x="755650" y="1628775"/>
            <a:ext cx="8002588" cy="3744913"/>
          </a:xfrm>
        </p:spPr>
        <p:txBody>
          <a:bodyPr/>
          <a:lstStyle/>
          <a:p>
            <a:pPr>
              <a:lnSpc>
                <a:spcPct val="80000"/>
              </a:lnSpc>
              <a:buFontTx/>
              <a:buNone/>
            </a:pPr>
            <a:r>
              <a:rPr lang="sl-SI" altLang="sl-SI" sz="2400">
                <a:latin typeface="Comic Sans MS" panose="030F0702030302020204" pitchFamily="66" charset="0"/>
              </a:rPr>
              <a:t>    </a:t>
            </a:r>
            <a:r>
              <a:rPr lang="sl-SI" altLang="sl-SI" sz="2800">
                <a:latin typeface="Comic Sans MS" panose="030F0702030302020204" pitchFamily="66" charset="0"/>
              </a:rPr>
              <a:t>Ribe plavajo po oceanih že skoraj 500 milijonov let. Prve ribe so bile brez lusk, brez plavuti in brez čeljusti. Raznolikost rib, ki danes živijo v naših rekah, jezerih in morjih, je nekaj izjemnega. Med njimi najdemo tako orjaškega morskega psa kitovca kot najmanjšo ribo-2,7 cm dolgega pritlikavega glavoča. Vmes pa je na tisoče drugih ribjih vrst, kot so mečarice, sardine, papagajke in ribe napihovalke.</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p:cTn id="7" dur="2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4099">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4099">
                                            <p:txEl>
                                              <p:pRg st="0" end="0"/>
                                            </p:txEl>
                                          </p:spTgt>
                                        </p:tgtEl>
                                        <p:attrNameLst>
                                          <p:attrName>style.rotation</p:attrName>
                                        </p:attrNameLst>
                                      </p:cBhvr>
                                      <p:tavLst>
                                        <p:tav tm="0">
                                          <p:val>
                                            <p:fltVal val="360"/>
                                          </p:val>
                                        </p:tav>
                                        <p:tav tm="100000">
                                          <p:val>
                                            <p:fltVal val="0"/>
                                          </p:val>
                                        </p:tav>
                                      </p:tavLst>
                                    </p:anim>
                                    <p:animEffect transition="in" filter="fade">
                                      <p:cBhvr>
                                        <p:cTn id="10" dur="20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FFF99"/>
            </a:gs>
            <a:gs pos="100000">
              <a:schemeClr val="bg1"/>
            </a:gs>
          </a:gsLst>
          <a:lin ang="5400000" scaled="1"/>
        </a:gra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2BCDE98B-9789-4204-8AB1-48231FE6E4FB}"/>
              </a:ext>
            </a:extLst>
          </p:cNvPr>
          <p:cNvSpPr>
            <a:spLocks noGrp="1" noChangeArrowheads="1"/>
          </p:cNvSpPr>
          <p:nvPr>
            <p:ph type="body" idx="1"/>
          </p:nvPr>
        </p:nvSpPr>
        <p:spPr>
          <a:xfrm>
            <a:off x="611188" y="692150"/>
            <a:ext cx="8086725" cy="5256213"/>
          </a:xfrm>
          <a:noFill/>
        </p:spPr>
        <p:txBody>
          <a:bodyPr/>
          <a:lstStyle/>
          <a:p>
            <a:pPr>
              <a:buFontTx/>
              <a:buNone/>
            </a:pPr>
            <a:r>
              <a:rPr lang="sl-SI" altLang="sl-SI" sz="2800">
                <a:latin typeface="Comic Sans MS" panose="030F0702030302020204" pitchFamily="66" charset="0"/>
              </a:rPr>
              <a:t>   Ribe so bile prve živali s hrbtenico in so danes največja skupina vretenčarjev. V nasprotju z drugimi višjimi skupinami vretenčarjev so se sedanje ribe razvile iz več prednikov, zato jih delimo v štiri razrede, ki so med seboj le v daljnem sorodstvu. Za vse je značilno, da dihajo s škrgami, imajo luskasto kožo, krmarijo s plavutmi in so hladnokrvne (ektotermne). Večina vrst živi bodisi v celinskih vodah bodisi v morju in le nekatere se selijo med okoljema.</a:t>
            </a:r>
            <a:r>
              <a:rPr lang="sl-SI" altLang="sl-SI" sz="2800"/>
              <a:t> </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ox(in)">
                                      <p:cBhvr>
                                        <p:cTn id="7" dur="2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490A1"/>
            </a:gs>
            <a:gs pos="100000">
              <a:schemeClr val="bg1"/>
            </a:gs>
          </a:gsLst>
          <a:lin ang="5400000" scaled="1"/>
        </a:gradFill>
        <a:effectLst/>
      </p:bgPr>
    </p:bg>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70BBB01B-F0AC-4407-84C0-D312FADB4F53}"/>
              </a:ext>
            </a:extLst>
          </p:cNvPr>
          <p:cNvSpPr>
            <a:spLocks noGrp="1" noChangeArrowheads="1"/>
          </p:cNvSpPr>
          <p:nvPr>
            <p:ph type="body" idx="1"/>
          </p:nvPr>
        </p:nvSpPr>
        <p:spPr>
          <a:xfrm>
            <a:off x="395288" y="476250"/>
            <a:ext cx="8229600" cy="5643563"/>
          </a:xfrm>
          <a:noFill/>
        </p:spPr>
        <p:txBody>
          <a:bodyPr/>
          <a:lstStyle/>
          <a:p>
            <a:pPr>
              <a:lnSpc>
                <a:spcPct val="80000"/>
              </a:lnSpc>
              <a:buFontTx/>
              <a:buNone/>
            </a:pPr>
            <a:r>
              <a:rPr lang="sl-SI" altLang="sl-SI" sz="2800">
                <a:latin typeface="Comic Sans MS" panose="030F0702030302020204" pitchFamily="66" charset="0"/>
              </a:rPr>
              <a:t>   Nekatere ribe živijo v sladkih vodah, druge v slanih. Nekatere se zadržujejo tik pod vodno gladino, druge pa v neznanskih globinah. Kljub izredni raznolikosti pa ima večina rib podolgovato vretenasto obliko telesa, ki je povsem prilagojena življenju v vodi. Koža je pokrita z luskami, obdaja pa jo še plast sluzi, ki varuje ribo pred zajedavci, obenem pa ji omogoča hitrejše drsenje skozi vodo. Ribe se poganjajo naprej z repno plavutjo, z drugimi plavutmi pa krmarijo in držijo ravnotežje. Med tisoči različnih ribjih vrst je nekaj prav izrednih. Glenanavice nimajo čeljusti, riba sprehajalka se lahko sprehaja po blatnem bregu, somiči s kožo brez lusk pa se premikajo podobno kot kače.</a:t>
            </a:r>
          </a:p>
          <a:p>
            <a:pPr>
              <a:lnSpc>
                <a:spcPct val="80000"/>
              </a:lnSpc>
            </a:pPr>
            <a:endParaRPr lang="sl-SI" altLang="sl-SI" sz="280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20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B1FFB1"/>
            </a:gs>
            <a:gs pos="100000">
              <a:schemeClr val="bg1"/>
            </a:gs>
          </a:gsLst>
          <a:lin ang="5400000" scaled="1"/>
        </a:gra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13A281F-68D4-421D-B48C-961385BBAA1C}"/>
              </a:ext>
            </a:extLst>
          </p:cNvPr>
          <p:cNvSpPr>
            <a:spLocks noGrp="1" noChangeArrowheads="1"/>
          </p:cNvSpPr>
          <p:nvPr>
            <p:ph type="title"/>
          </p:nvPr>
        </p:nvSpPr>
        <p:spPr/>
        <p:txBody>
          <a:bodyPr/>
          <a:lstStyle/>
          <a:p>
            <a:r>
              <a:rPr lang="sl-SI" altLang="sl-SI" b="1">
                <a:solidFill>
                  <a:srgbClr val="00FF00"/>
                </a:solidFill>
                <a:latin typeface="Comic Sans MS" panose="030F0702030302020204" pitchFamily="66" charset="0"/>
              </a:rPr>
              <a:t>LUSKE</a:t>
            </a:r>
          </a:p>
        </p:txBody>
      </p:sp>
      <p:sp>
        <p:nvSpPr>
          <p:cNvPr id="6147" name="Rectangle 3">
            <a:extLst>
              <a:ext uri="{FF2B5EF4-FFF2-40B4-BE49-F238E27FC236}">
                <a16:creationId xmlns:a16="http://schemas.microsoft.com/office/drawing/2014/main" id="{0C98DB0D-5196-4087-BCDD-C09706008946}"/>
              </a:ext>
            </a:extLst>
          </p:cNvPr>
          <p:cNvSpPr>
            <a:spLocks noGrp="1" noChangeArrowheads="1"/>
          </p:cNvSpPr>
          <p:nvPr>
            <p:ph type="body" idx="1"/>
          </p:nvPr>
        </p:nvSpPr>
        <p:spPr>
          <a:xfrm>
            <a:off x="539750" y="2492375"/>
            <a:ext cx="8147050" cy="1684338"/>
          </a:xfrm>
        </p:spPr>
        <p:txBody>
          <a:bodyPr/>
          <a:lstStyle/>
          <a:p>
            <a:pPr>
              <a:lnSpc>
                <a:spcPct val="90000"/>
              </a:lnSpc>
              <a:buFontTx/>
              <a:buNone/>
            </a:pPr>
            <a:r>
              <a:rPr lang="sl-SI" altLang="sl-SI" sz="2800">
                <a:latin typeface="Comic Sans MS" panose="030F0702030302020204" pitchFamily="66" charset="0"/>
              </a:rPr>
              <a:t>So v kožo ugreznjene koščene ploščice, ki se prekrivajo kot strešniki. Telo varujejo pred poškodbami in omogočajo hitrejše plavanje. Večina rib ima okrogle ali češljate luske.</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2000" fill="hold"/>
                                        <p:tgtEl>
                                          <p:spTgt spid="6146"/>
                                        </p:tgtEl>
                                        <p:attrNameLst>
                                          <p:attrName>ppt_w</p:attrName>
                                        </p:attrNameLst>
                                      </p:cBhvr>
                                      <p:tavLst>
                                        <p:tav tm="0">
                                          <p:val>
                                            <p:fltVal val="0"/>
                                          </p:val>
                                        </p:tav>
                                        <p:tav tm="100000">
                                          <p:val>
                                            <p:strVal val="#ppt_w"/>
                                          </p:val>
                                        </p:tav>
                                      </p:tavLst>
                                    </p:anim>
                                    <p:anim calcmode="lin" valueType="num">
                                      <p:cBhvr>
                                        <p:cTn id="8" dur="2000" fill="hold"/>
                                        <p:tgtEl>
                                          <p:spTgt spid="6146"/>
                                        </p:tgtEl>
                                        <p:attrNameLst>
                                          <p:attrName>ppt_h</p:attrName>
                                        </p:attrNameLst>
                                      </p:cBhvr>
                                      <p:tavLst>
                                        <p:tav tm="0">
                                          <p:val>
                                            <p:fltVal val="0"/>
                                          </p:val>
                                        </p:tav>
                                        <p:tav tm="100000">
                                          <p:val>
                                            <p:strVal val="#ppt_h"/>
                                          </p:val>
                                        </p:tav>
                                      </p:tavLst>
                                    </p:anim>
                                    <p:anim calcmode="lin" valueType="num">
                                      <p:cBhvr>
                                        <p:cTn id="9" dur="2000" fill="hold"/>
                                        <p:tgtEl>
                                          <p:spTgt spid="6146"/>
                                        </p:tgtEl>
                                        <p:attrNameLst>
                                          <p:attrName>style.rotation</p:attrName>
                                        </p:attrNameLst>
                                      </p:cBhvr>
                                      <p:tavLst>
                                        <p:tav tm="0">
                                          <p:val>
                                            <p:fltVal val="360"/>
                                          </p:val>
                                        </p:tav>
                                        <p:tav tm="100000">
                                          <p:val>
                                            <p:fltVal val="0"/>
                                          </p:val>
                                        </p:tav>
                                      </p:tavLst>
                                    </p:anim>
                                    <p:animEffect transition="in" filter="fade">
                                      <p:cBhvr>
                                        <p:cTn id="10" dur="2000"/>
                                        <p:tgtEl>
                                          <p:spTgt spid="6146"/>
                                        </p:tgtEl>
                                      </p:cBhvr>
                                    </p:animEffect>
                                  </p:childTnLst>
                                </p:cTn>
                              </p:par>
                            </p:childTnLst>
                          </p:cTn>
                        </p:par>
                        <p:par>
                          <p:cTn id="11" fill="hold" nodeType="afterGroup">
                            <p:stCondLst>
                              <p:cond delay="2000"/>
                            </p:stCondLst>
                            <p:childTnLst>
                              <p:par>
                                <p:cTn id="12" presetID="49" presetClass="entr" presetSubtype="0" decel="100000" fill="hold" grpId="0" nodeType="afterEffect">
                                  <p:stCondLst>
                                    <p:cond delay="0"/>
                                  </p:stCondLst>
                                  <p:childTnLst>
                                    <p:set>
                                      <p:cBhvr>
                                        <p:cTn id="13" dur="1" fill="hold">
                                          <p:stCondLst>
                                            <p:cond delay="0"/>
                                          </p:stCondLst>
                                        </p:cTn>
                                        <p:tgtEl>
                                          <p:spTgt spid="6147">
                                            <p:txEl>
                                              <p:pRg st="0" end="0"/>
                                            </p:txEl>
                                          </p:spTgt>
                                        </p:tgtEl>
                                        <p:attrNameLst>
                                          <p:attrName>style.visibility</p:attrName>
                                        </p:attrNameLst>
                                      </p:cBhvr>
                                      <p:to>
                                        <p:strVal val="visible"/>
                                      </p:to>
                                    </p:set>
                                    <p:anim calcmode="lin" valueType="num">
                                      <p:cBhvr>
                                        <p:cTn id="14" dur="10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6147">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6147">
                                            <p:txEl>
                                              <p:pRg st="0" end="0"/>
                                            </p:txEl>
                                          </p:spTgt>
                                        </p:tgtEl>
                                        <p:attrNameLst>
                                          <p:attrName>style.rotation</p:attrName>
                                        </p:attrNameLst>
                                      </p:cBhvr>
                                      <p:tavLst>
                                        <p:tav tm="0">
                                          <p:val>
                                            <p:fltVal val="360"/>
                                          </p:val>
                                        </p:tav>
                                        <p:tav tm="100000">
                                          <p:val>
                                            <p:fltVal val="0"/>
                                          </p:val>
                                        </p:tav>
                                      </p:tavLst>
                                    </p:anim>
                                    <p:animEffect transition="in" filter="fade">
                                      <p:cBhvr>
                                        <p:cTn id="17" dur="10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F9DFF"/>
            </a:gs>
            <a:gs pos="100000">
              <a:schemeClr val="bg1"/>
            </a:gs>
          </a:gsLst>
          <a:lin ang="5400000" scaled="1"/>
        </a:gra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8AD3DEE-3C89-4FD2-AE85-2031C96FBB49}"/>
              </a:ext>
            </a:extLst>
          </p:cNvPr>
          <p:cNvSpPr>
            <a:spLocks noGrp="1" noChangeArrowheads="1"/>
          </p:cNvSpPr>
          <p:nvPr>
            <p:ph type="title"/>
          </p:nvPr>
        </p:nvSpPr>
        <p:spPr/>
        <p:txBody>
          <a:bodyPr/>
          <a:lstStyle/>
          <a:p>
            <a:r>
              <a:rPr lang="sl-SI" altLang="sl-SI" b="1">
                <a:solidFill>
                  <a:srgbClr val="FF66CC"/>
                </a:solidFill>
                <a:latin typeface="Comic Sans MS" panose="030F0702030302020204" pitchFamily="66" charset="0"/>
              </a:rPr>
              <a:t>NOTRANJI ORGANI</a:t>
            </a:r>
          </a:p>
        </p:txBody>
      </p:sp>
      <p:sp>
        <p:nvSpPr>
          <p:cNvPr id="7171" name="Rectangle 3">
            <a:extLst>
              <a:ext uri="{FF2B5EF4-FFF2-40B4-BE49-F238E27FC236}">
                <a16:creationId xmlns:a16="http://schemas.microsoft.com/office/drawing/2014/main" id="{70046998-93A5-484A-9CA1-DCE8022F996B}"/>
              </a:ext>
            </a:extLst>
          </p:cNvPr>
          <p:cNvSpPr>
            <a:spLocks noGrp="1" noChangeArrowheads="1"/>
          </p:cNvSpPr>
          <p:nvPr>
            <p:ph type="body" sz="half" idx="1"/>
          </p:nvPr>
        </p:nvSpPr>
        <p:spPr>
          <a:xfrm>
            <a:off x="900113" y="2060575"/>
            <a:ext cx="7200900" cy="2952750"/>
          </a:xfrm>
        </p:spPr>
        <p:txBody>
          <a:bodyPr/>
          <a:lstStyle/>
          <a:p>
            <a:pPr>
              <a:buFontTx/>
              <a:buNone/>
            </a:pPr>
            <a:r>
              <a:rPr lang="sl-SI" altLang="sl-SI" sz="2800">
                <a:latin typeface="Comic Sans MS" panose="030F0702030302020204" pitchFamily="66" charset="0"/>
              </a:rPr>
              <a:t>Večina notranjih organov ribe leži v spodnji polovici telesa v- trebušni votlini. Drugi del telesa pa sestavljajo velike skupine mišičnega tkiva, ki se imenujejo miotomi. Delovanje teh mišic omogoča gibanje repa in plavalne gibe.</a:t>
            </a:r>
            <a:r>
              <a:rPr lang="sl-SI" altLang="sl-SI" sz="2800"/>
              <a:t> </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2000" fill="hold"/>
                                        <p:tgtEl>
                                          <p:spTgt spid="7170"/>
                                        </p:tgtEl>
                                        <p:attrNameLst>
                                          <p:attrName>ppt_w</p:attrName>
                                        </p:attrNameLst>
                                      </p:cBhvr>
                                      <p:tavLst>
                                        <p:tav tm="0">
                                          <p:val>
                                            <p:fltVal val="0"/>
                                          </p:val>
                                        </p:tav>
                                        <p:tav tm="100000">
                                          <p:val>
                                            <p:strVal val="#ppt_w"/>
                                          </p:val>
                                        </p:tav>
                                      </p:tavLst>
                                    </p:anim>
                                    <p:anim calcmode="lin" valueType="num">
                                      <p:cBhvr>
                                        <p:cTn id="8" dur="2000" fill="hold"/>
                                        <p:tgtEl>
                                          <p:spTgt spid="7170"/>
                                        </p:tgtEl>
                                        <p:attrNameLst>
                                          <p:attrName>ppt_h</p:attrName>
                                        </p:attrNameLst>
                                      </p:cBhvr>
                                      <p:tavLst>
                                        <p:tav tm="0">
                                          <p:val>
                                            <p:fltVal val="0"/>
                                          </p:val>
                                        </p:tav>
                                        <p:tav tm="100000">
                                          <p:val>
                                            <p:strVal val="#ppt_h"/>
                                          </p:val>
                                        </p:tav>
                                      </p:tavLst>
                                    </p:anim>
                                    <p:anim calcmode="lin" valueType="num">
                                      <p:cBhvr>
                                        <p:cTn id="9" dur="2000" fill="hold"/>
                                        <p:tgtEl>
                                          <p:spTgt spid="7170"/>
                                        </p:tgtEl>
                                        <p:attrNameLst>
                                          <p:attrName>style.rotation</p:attrName>
                                        </p:attrNameLst>
                                      </p:cBhvr>
                                      <p:tavLst>
                                        <p:tav tm="0">
                                          <p:val>
                                            <p:fltVal val="360"/>
                                          </p:val>
                                        </p:tav>
                                        <p:tav tm="100000">
                                          <p:val>
                                            <p:fltVal val="0"/>
                                          </p:val>
                                        </p:tav>
                                      </p:tavLst>
                                    </p:anim>
                                    <p:animEffect transition="in" filter="fade">
                                      <p:cBhvr>
                                        <p:cTn id="10" dur="2000"/>
                                        <p:tgtEl>
                                          <p:spTgt spid="7170"/>
                                        </p:tgtEl>
                                      </p:cBhvr>
                                    </p:animEffect>
                                  </p:childTnLst>
                                </p:cTn>
                              </p:par>
                            </p:childTnLst>
                          </p:cTn>
                        </p:par>
                        <p:par>
                          <p:cTn id="11" fill="hold" nodeType="afterGroup">
                            <p:stCondLst>
                              <p:cond delay="2000"/>
                            </p:stCondLst>
                            <p:childTnLst>
                              <p:par>
                                <p:cTn id="12" presetID="49" presetClass="entr" presetSubtype="0" decel="100000" fill="hold" grpId="0" nodeType="after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 calcmode="lin" valueType="num">
                                      <p:cBhvr>
                                        <p:cTn id="14" dur="10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7171">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7171">
                                            <p:txEl>
                                              <p:pRg st="0" end="0"/>
                                            </p:txEl>
                                          </p:spTgt>
                                        </p:tgtEl>
                                        <p:attrNameLst>
                                          <p:attrName>style.rotation</p:attrName>
                                        </p:attrNameLst>
                                      </p:cBhvr>
                                      <p:tavLst>
                                        <p:tav tm="0">
                                          <p:val>
                                            <p:fltVal val="360"/>
                                          </p:val>
                                        </p:tav>
                                        <p:tav tm="100000">
                                          <p:val>
                                            <p:fltVal val="0"/>
                                          </p:val>
                                        </p:tav>
                                      </p:tavLst>
                                    </p:anim>
                                    <p:animEffect transition="in" filter="fade">
                                      <p:cBhvr>
                                        <p:cTn id="17" dur="1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C8C8C8"/>
            </a:gs>
            <a:gs pos="100000">
              <a:schemeClr val="bg1"/>
            </a:gs>
          </a:gsLst>
          <a:lin ang="5400000" scaled="1"/>
        </a:gradFill>
        <a:effectLst/>
      </p:bgPr>
    </p:bg>
    <p:spTree>
      <p:nvGrpSpPr>
        <p:cNvPr id="1" name=""/>
        <p:cNvGrpSpPr/>
        <p:nvPr/>
      </p:nvGrpSpPr>
      <p:grpSpPr>
        <a:xfrm>
          <a:off x="0" y="0"/>
          <a:ext cx="0" cy="0"/>
          <a:chOff x="0" y="0"/>
          <a:chExt cx="0" cy="0"/>
        </a:xfrm>
      </p:grpSpPr>
      <p:sp>
        <p:nvSpPr>
          <p:cNvPr id="13320" name="Rectangle 8">
            <a:extLst>
              <a:ext uri="{FF2B5EF4-FFF2-40B4-BE49-F238E27FC236}">
                <a16:creationId xmlns:a16="http://schemas.microsoft.com/office/drawing/2014/main" id="{11EED887-DB64-495D-A5E4-ECCD6E83BD32}"/>
              </a:ext>
            </a:extLst>
          </p:cNvPr>
          <p:cNvSpPr>
            <a:spLocks noGrp="1" noChangeArrowheads="1"/>
          </p:cNvSpPr>
          <p:nvPr>
            <p:ph type="body" idx="1"/>
          </p:nvPr>
        </p:nvSpPr>
        <p:spPr>
          <a:xfrm>
            <a:off x="4237038" y="5357813"/>
            <a:ext cx="4906962" cy="1500187"/>
          </a:xfrm>
        </p:spPr>
        <p:txBody>
          <a:bodyPr/>
          <a:lstStyle/>
          <a:p>
            <a:pPr>
              <a:buFontTx/>
              <a:buNone/>
            </a:pPr>
            <a:r>
              <a:rPr lang="sl-SI" altLang="sl-SI"/>
              <a:t> </a:t>
            </a:r>
            <a:r>
              <a:rPr lang="sl-SI" altLang="sl-SI" sz="2800">
                <a:latin typeface="Comic Sans MS" panose="030F0702030302020204" pitchFamily="66" charset="0"/>
              </a:rPr>
              <a:t>Na tej sliki so prikazani notranji organi ribe kostnice.</a:t>
            </a:r>
          </a:p>
        </p:txBody>
      </p:sp>
      <p:pic>
        <p:nvPicPr>
          <p:cNvPr id="13316" name="Picture 4" descr="m">
            <a:extLst>
              <a:ext uri="{FF2B5EF4-FFF2-40B4-BE49-F238E27FC236}">
                <a16:creationId xmlns:a16="http://schemas.microsoft.com/office/drawing/2014/main" id="{E225366F-0712-443A-B44B-532768F31242}"/>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95288" y="692150"/>
            <a:ext cx="7200900" cy="4662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after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fade">
                                      <p:cBhvr>
                                        <p:cTn id="7" dur="2000"/>
                                        <p:tgtEl>
                                          <p:spTgt spid="13316"/>
                                        </p:tgtEl>
                                      </p:cBhvr>
                                    </p:animEffect>
                                    <p:anim calcmode="lin" valueType="num">
                                      <p:cBhvr>
                                        <p:cTn id="8" dur="2000" fill="hold"/>
                                        <p:tgtEl>
                                          <p:spTgt spid="13316"/>
                                        </p:tgtEl>
                                        <p:attrNameLst>
                                          <p:attrName>style.rotation</p:attrName>
                                        </p:attrNameLst>
                                      </p:cBhvr>
                                      <p:tavLst>
                                        <p:tav tm="0">
                                          <p:val>
                                            <p:fltVal val="720"/>
                                          </p:val>
                                        </p:tav>
                                        <p:tav tm="100000">
                                          <p:val>
                                            <p:fltVal val="0"/>
                                          </p:val>
                                        </p:tav>
                                      </p:tavLst>
                                    </p:anim>
                                    <p:anim calcmode="lin" valueType="num">
                                      <p:cBhvr>
                                        <p:cTn id="9" dur="2000" fill="hold"/>
                                        <p:tgtEl>
                                          <p:spTgt spid="13316"/>
                                        </p:tgtEl>
                                        <p:attrNameLst>
                                          <p:attrName>ppt_h</p:attrName>
                                        </p:attrNameLst>
                                      </p:cBhvr>
                                      <p:tavLst>
                                        <p:tav tm="0">
                                          <p:val>
                                            <p:fltVal val="0"/>
                                          </p:val>
                                        </p:tav>
                                        <p:tav tm="100000">
                                          <p:val>
                                            <p:strVal val="#ppt_h"/>
                                          </p:val>
                                        </p:tav>
                                      </p:tavLst>
                                    </p:anim>
                                    <p:anim calcmode="lin" valueType="num">
                                      <p:cBhvr>
                                        <p:cTn id="10" dur="2000" fill="hold"/>
                                        <p:tgtEl>
                                          <p:spTgt spid="13316"/>
                                        </p:tgtEl>
                                        <p:attrNameLst>
                                          <p:attrName>ppt_w</p:attrName>
                                        </p:attrNameLst>
                                      </p:cBhvr>
                                      <p:tavLst>
                                        <p:tav tm="0">
                                          <p:val>
                                            <p:fltVal val="0"/>
                                          </p:val>
                                        </p:tav>
                                        <p:tav tm="100000">
                                          <p:val>
                                            <p:strVal val="#ppt_w"/>
                                          </p:val>
                                        </p:tav>
                                      </p:tavLst>
                                    </p:anim>
                                  </p:childTnLst>
                                </p:cTn>
                              </p:par>
                            </p:childTnLst>
                          </p:cTn>
                        </p:par>
                        <p:par>
                          <p:cTn id="11" fill="hold" nodeType="afterGroup">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13320">
                                            <p:txEl>
                                              <p:pRg st="0" end="0"/>
                                            </p:txEl>
                                          </p:spTgt>
                                        </p:tgtEl>
                                        <p:attrNameLst>
                                          <p:attrName>style.visibility</p:attrName>
                                        </p:attrNameLst>
                                      </p:cBhvr>
                                      <p:to>
                                        <p:strVal val="visible"/>
                                      </p:to>
                                    </p:set>
                                    <p:animEffect transition="in" filter="fade">
                                      <p:cBhvr>
                                        <p:cTn id="14" dur="1000"/>
                                        <p:tgtEl>
                                          <p:spTgt spid="13320">
                                            <p:txEl>
                                              <p:pRg st="0" end="0"/>
                                            </p:txEl>
                                          </p:spTgt>
                                        </p:tgtEl>
                                      </p:cBhvr>
                                    </p:animEffect>
                                    <p:anim calcmode="lin" valueType="num">
                                      <p:cBhvr>
                                        <p:cTn id="15" dur="1000" fill="hold"/>
                                        <p:tgtEl>
                                          <p:spTgt spid="13320">
                                            <p:txEl>
                                              <p:pRg st="0" end="0"/>
                                            </p:txEl>
                                          </p:spTgt>
                                        </p:tgtEl>
                                        <p:attrNameLst>
                                          <p:attrName>style.rotation</p:attrName>
                                        </p:attrNameLst>
                                      </p:cBhvr>
                                      <p:tavLst>
                                        <p:tav tm="0">
                                          <p:val>
                                            <p:fltVal val="720"/>
                                          </p:val>
                                        </p:tav>
                                        <p:tav tm="100000">
                                          <p:val>
                                            <p:fltVal val="0"/>
                                          </p:val>
                                        </p:tav>
                                      </p:tavLst>
                                    </p:anim>
                                    <p:anim calcmode="lin" valueType="num">
                                      <p:cBhvr>
                                        <p:cTn id="16" dur="1000" fill="hold"/>
                                        <p:tgtEl>
                                          <p:spTgt spid="13320">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3320">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FB66D"/>
            </a:gs>
            <a:gs pos="100000">
              <a:schemeClr val="bg1"/>
            </a:gs>
          </a:gsLst>
          <a:lin ang="5400000" scaled="1"/>
        </a:gra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E44A1AF-B4CE-483B-A40F-CBFCDA9029D0}"/>
              </a:ext>
            </a:extLst>
          </p:cNvPr>
          <p:cNvSpPr>
            <a:spLocks noGrp="1" noChangeArrowheads="1"/>
          </p:cNvSpPr>
          <p:nvPr>
            <p:ph type="title"/>
          </p:nvPr>
        </p:nvSpPr>
        <p:spPr/>
        <p:txBody>
          <a:bodyPr/>
          <a:lstStyle/>
          <a:p>
            <a:r>
              <a:rPr lang="sl-SI" altLang="sl-SI" b="1">
                <a:solidFill>
                  <a:srgbClr val="3399FF"/>
                </a:solidFill>
                <a:latin typeface="Comic Sans MS" panose="030F0702030302020204" pitchFamily="66" charset="0"/>
              </a:rPr>
              <a:t>ČUTI</a:t>
            </a:r>
          </a:p>
        </p:txBody>
      </p:sp>
      <p:sp>
        <p:nvSpPr>
          <p:cNvPr id="8195" name="Rectangle 3">
            <a:extLst>
              <a:ext uri="{FF2B5EF4-FFF2-40B4-BE49-F238E27FC236}">
                <a16:creationId xmlns:a16="http://schemas.microsoft.com/office/drawing/2014/main" id="{4FC60A3E-D72B-4C83-ACD5-B6FB14B0DA79}"/>
              </a:ext>
            </a:extLst>
          </p:cNvPr>
          <p:cNvSpPr>
            <a:spLocks noGrp="1" noChangeArrowheads="1"/>
          </p:cNvSpPr>
          <p:nvPr>
            <p:ph type="body" idx="1"/>
          </p:nvPr>
        </p:nvSpPr>
        <p:spPr>
          <a:xfrm>
            <a:off x="468313" y="1628775"/>
            <a:ext cx="8229600" cy="4525963"/>
          </a:xfrm>
        </p:spPr>
        <p:txBody>
          <a:bodyPr/>
          <a:lstStyle/>
          <a:p>
            <a:pPr>
              <a:buFontTx/>
              <a:buNone/>
            </a:pPr>
            <a:r>
              <a:rPr lang="sl-SI" altLang="sl-SI" sz="2800">
                <a:latin typeface="Comic Sans MS" panose="030F0702030302020204" pitchFamily="66" charset="0"/>
              </a:rPr>
              <a:t>Ribe zaznavajo zunanje okolje s čuti. Podobno kot druge živali tudi ribe vidijo, poslušajo, tipajo, okušajo in vohajo ter tako zaznavajo svojo okolico. Vendar imajo ribe tudi nekaj posebnih čutov. Tresljaje zaznavajo s črto pobočnico. Večina rib ima oči, vendar posamezne vrste različno zaznavajo barve, svetlobo, oblike in razdalje. Ribe, ki so prilagojene na življenje v bistrih vodah imajo navadno boljši vid od rib iz motnih blatnih vod. </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amond(in)">
                                      <p:cBhvr>
                                        <p:cTn id="7" dur="1000"/>
                                        <p:tgtEl>
                                          <p:spTgt spid="8194"/>
                                        </p:tgtEl>
                                      </p:cBhvr>
                                    </p:animEffect>
                                  </p:childTnLst>
                                </p:cTn>
                              </p:par>
                            </p:childTnLst>
                          </p:cTn>
                        </p:par>
                        <p:par>
                          <p:cTn id="8" fill="hold" nodeType="afterGroup">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8195">
                                            <p:txEl>
                                              <p:pRg st="0" end="0"/>
                                            </p:txEl>
                                          </p:spTgt>
                                        </p:tgtEl>
                                        <p:attrNameLst>
                                          <p:attrName>style.visibility</p:attrName>
                                        </p:attrNameLst>
                                      </p:cBhvr>
                                      <p:to>
                                        <p:strVal val="visible"/>
                                      </p:to>
                                    </p:set>
                                    <p:animEffect transition="in" filter="diamond(in)">
                                      <p:cBhvr>
                                        <p:cTn id="11" dur="2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03900"/>
            </a:gs>
            <a:gs pos="100000">
              <a:schemeClr val="bg1"/>
            </a:gs>
          </a:gsLst>
          <a:lin ang="5400000" scaled="1"/>
        </a:gra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2F06D70-6927-40B5-8B8F-286DCE34364B}"/>
              </a:ext>
            </a:extLst>
          </p:cNvPr>
          <p:cNvSpPr>
            <a:spLocks noGrp="1" noChangeArrowheads="1"/>
          </p:cNvSpPr>
          <p:nvPr>
            <p:ph type="title"/>
          </p:nvPr>
        </p:nvSpPr>
        <p:spPr/>
        <p:txBody>
          <a:bodyPr/>
          <a:lstStyle/>
          <a:p>
            <a:r>
              <a:rPr lang="sl-SI" altLang="sl-SI" b="1">
                <a:solidFill>
                  <a:srgbClr val="FFCC99"/>
                </a:solidFill>
                <a:latin typeface="Comic Sans MS" panose="030F0702030302020204" pitchFamily="66" charset="0"/>
              </a:rPr>
              <a:t>PREHRANJEVANJE</a:t>
            </a:r>
          </a:p>
        </p:txBody>
      </p:sp>
      <p:sp>
        <p:nvSpPr>
          <p:cNvPr id="9219" name="Rectangle 3">
            <a:extLst>
              <a:ext uri="{FF2B5EF4-FFF2-40B4-BE49-F238E27FC236}">
                <a16:creationId xmlns:a16="http://schemas.microsoft.com/office/drawing/2014/main" id="{59766A57-5161-497E-B9C3-CC88892F0C6F}"/>
              </a:ext>
            </a:extLst>
          </p:cNvPr>
          <p:cNvSpPr>
            <a:spLocks noGrp="1" noChangeArrowheads="1"/>
          </p:cNvSpPr>
          <p:nvPr>
            <p:ph type="body" idx="1"/>
          </p:nvPr>
        </p:nvSpPr>
        <p:spPr>
          <a:xfrm>
            <a:off x="468313" y="2205038"/>
            <a:ext cx="8362950" cy="2765425"/>
          </a:xfrm>
        </p:spPr>
        <p:txBody>
          <a:bodyPr/>
          <a:lstStyle/>
          <a:p>
            <a:pPr>
              <a:lnSpc>
                <a:spcPct val="90000"/>
              </a:lnSpc>
              <a:buFontTx/>
              <a:buNone/>
            </a:pPr>
            <a:r>
              <a:rPr lang="sl-SI" altLang="sl-SI" sz="2800">
                <a:latin typeface="Comic Sans MS" panose="030F0702030302020204" pitchFamily="66" charset="0"/>
              </a:rPr>
              <a:t>Plenilske ribe, npr. barakuda in ščuka, imajo dolgo, vitko vretenasto telo in ostre zobe, ki jim koristijo pri prehrani. Prehranjujejo se namreč z manjšimi ribami. Počasnejše plavalke imajo običajno bolj okroglo telo. Kljub svoji telesni obliki je riba papagajka zelo spretna plavalka. Pri iskanju hrane se zvija skozi skalne razpoke. Nekatere ribe se hranijo z rastlinami ali algami.</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tgtEl>
                                          <p:spTgt spid="921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218"/>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218"/>
                                        </p:tgtEl>
                                        <p:attrNameLst>
                                          <p:attrName>ppt_y</p:attrName>
                                        </p:attrNameLst>
                                      </p:cBhvr>
                                      <p:tavLst>
                                        <p:tav tm="0">
                                          <p:val>
                                            <p:strVal val="#ppt_y"/>
                                          </p:val>
                                        </p:tav>
                                        <p:tav tm="100000">
                                          <p:val>
                                            <p:strVal val="#ppt_y"/>
                                          </p:val>
                                        </p:tav>
                                      </p:tavLst>
                                    </p:anim>
                                    <p:animEffect transition="in" filter="fade">
                                      <p:cBhvr>
                                        <p:cTn id="10" dur="1000"/>
                                        <p:tgtEl>
                                          <p:spTgt spid="9218"/>
                                        </p:tgtEl>
                                      </p:cBhvr>
                                    </p:animEffect>
                                  </p:childTnLst>
                                </p:cTn>
                              </p:par>
                            </p:childTnLst>
                          </p:cTn>
                        </p:par>
                        <p:par>
                          <p:cTn id="11" fill="hold" nodeType="afterGroup">
                            <p:stCondLst>
                              <p:cond delay="1000"/>
                            </p:stCondLst>
                            <p:childTnLst>
                              <p:par>
                                <p:cTn id="12" presetID="48" presetClass="entr" presetSubtype="0" accel="50000" fill="hold" grpId="0" nodeType="afterEffect">
                                  <p:stCondLst>
                                    <p:cond delay="0"/>
                                  </p:stCondLst>
                                  <p:childTnLst>
                                    <p:set>
                                      <p:cBhvr>
                                        <p:cTn id="13" dur="1" fill="hold">
                                          <p:stCondLst>
                                            <p:cond delay="0"/>
                                          </p:stCondLst>
                                        </p:cTn>
                                        <p:tgtEl>
                                          <p:spTgt spid="9219">
                                            <p:txEl>
                                              <p:pRg st="0" end="0"/>
                                            </p:txEl>
                                          </p:spTgt>
                                        </p:tgtEl>
                                        <p:attrNameLst>
                                          <p:attrName>style.visibility</p:attrName>
                                        </p:attrNameLst>
                                      </p:cBhvr>
                                      <p:to>
                                        <p:strVal val="visible"/>
                                      </p:to>
                                    </p:set>
                                    <p:anim calcmode="lin" valueType="num">
                                      <p:cBhvr>
                                        <p:cTn id="14" dur="1000" fill="hold"/>
                                        <p:tgtEl>
                                          <p:spTgt spid="9219">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9219">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9219">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0</TotalTime>
  <Words>649</Words>
  <Application>Microsoft Office PowerPoint</Application>
  <PresentationFormat>On-screen Show (4:3)</PresentationFormat>
  <Paragraphs>32</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Comic Sans MS</vt:lpstr>
      <vt:lpstr>Privzeti načrt</vt:lpstr>
      <vt:lpstr>PowerPoint Presentation</vt:lpstr>
      <vt:lpstr>PowerPoint Presentation</vt:lpstr>
      <vt:lpstr>PowerPoint Presentation</vt:lpstr>
      <vt:lpstr>PowerPoint Presentation</vt:lpstr>
      <vt:lpstr>LUSKE</vt:lpstr>
      <vt:lpstr>NOTRANJI ORGANI</vt:lpstr>
      <vt:lpstr>PowerPoint Presentation</vt:lpstr>
      <vt:lpstr>ČUTI</vt:lpstr>
      <vt:lpstr>PREHRANJEVANJE</vt:lpstr>
      <vt:lpstr>RAZMNOŽEVANJE</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2019-05-30T09:35:24Z</dcterms:created>
  <dcterms:modified xsi:type="dcterms:W3CDTF">2019-05-30T09:35:24Z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