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1"/>
  </p:sldMasterIdLst>
  <p:sldIdLst>
    <p:sldId id="256" r:id="rId2"/>
    <p:sldId id="257" r:id="rId3"/>
    <p:sldId id="258" r:id="rId4"/>
    <p:sldId id="260" r:id="rId5"/>
    <p:sldId id="264" r:id="rId6"/>
    <p:sldId id="265" r:id="rId7"/>
    <p:sldId id="261" r:id="rId8"/>
    <p:sldId id="262" r:id="rId9"/>
    <p:sldId id="266" r:id="rId10"/>
    <p:sldId id="267" r:id="rId11"/>
    <p:sldId id="268" r:id="rId12"/>
    <p:sldId id="269" r:id="rId13"/>
    <p:sldId id="270" r:id="rId14"/>
    <p:sldId id="271" r:id="rId1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00FF"/>
    <a:srgbClr val="FFFFFF"/>
    <a:srgbClr val="000000"/>
    <a:srgbClr val="8C0C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0"/>
  </p:normalViewPr>
  <p:slideViewPr>
    <p:cSldViewPr>
      <p:cViewPr varScale="1">
        <p:scale>
          <a:sx n="106" d="100"/>
          <a:sy n="106" d="100"/>
        </p:scale>
        <p:origin x="16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633733-FFC2-477F-80DE-5F61CF41C11E}" type="doc">
      <dgm:prSet loTypeId="urn:microsoft.com/office/officeart/2005/8/layout/orgChart1" loCatId="hierarchy" qsTypeId="urn:microsoft.com/office/officeart/2005/8/quickstyle/simple1" qsCatId="simple" csTypeId="urn:microsoft.com/office/officeart/2005/8/colors/accent1_2" csCatId="accent1"/>
      <dgm:spPr/>
    </dgm:pt>
    <dgm:pt modelId="{290B5B97-15BF-4C28-963C-DC25B5733AC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0" i="0" u="none" strike="noStrike" cap="none" normalizeH="0" baseline="0">
              <a:ln>
                <a:noFill/>
              </a:ln>
              <a:solidFill>
                <a:schemeClr val="tx1"/>
              </a:solidFill>
              <a:effectLst/>
              <a:latin typeface="Comic Sans MS" panose="030F0702030302020204" pitchFamily="66" charset="0"/>
            </a:rPr>
            <a:t>RIBE</a:t>
          </a:r>
        </a:p>
      </dgm:t>
    </dgm:pt>
    <dgm:pt modelId="{99B86629-56AA-419A-AF2D-94A3ACB5EE4F}" type="parTrans" cxnId="{6737EF18-9B6C-4FC4-9146-A69E245328DB}">
      <dgm:prSet/>
      <dgm:spPr/>
    </dgm:pt>
    <dgm:pt modelId="{F90A82AD-838B-402C-AD13-B6C84E260151}" type="sibTrans" cxnId="{6737EF18-9B6C-4FC4-9146-A69E245328DB}">
      <dgm:prSet/>
      <dgm:spPr/>
    </dgm:pt>
    <dgm:pt modelId="{83211687-D74E-43B9-BB86-89B913729BA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0" i="0" u="none" strike="noStrike" cap="none" normalizeH="0" baseline="0">
              <a:ln>
                <a:noFill/>
              </a:ln>
              <a:solidFill>
                <a:schemeClr val="tx1"/>
              </a:solidFill>
              <a:effectLst/>
              <a:latin typeface="Comic Sans MS" panose="030F0702030302020204" pitchFamily="66" charset="0"/>
            </a:rPr>
            <a:t>HRUSTANČNICE</a:t>
          </a:r>
        </a:p>
      </dgm:t>
    </dgm:pt>
    <dgm:pt modelId="{AB8DB270-80B8-44E5-8FF0-430815465C94}" type="parTrans" cxnId="{E6A09CAC-C541-4FDA-82AD-BC9CD3D68D8E}">
      <dgm:prSet/>
      <dgm:spPr/>
    </dgm:pt>
    <dgm:pt modelId="{BC3C41C1-305D-46E7-B067-A7CB74462B47}" type="sibTrans" cxnId="{E6A09CAC-C541-4FDA-82AD-BC9CD3D68D8E}">
      <dgm:prSet/>
      <dgm:spPr/>
    </dgm:pt>
    <dgm:pt modelId="{F982D1C5-30F5-4E2A-9FC7-63EF015F4BC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b="0" i="0" u="none" strike="noStrike" cap="none" normalizeH="0" baseline="0">
              <a:ln>
                <a:noFill/>
              </a:ln>
              <a:solidFill>
                <a:schemeClr val="tx1"/>
              </a:solidFill>
              <a:effectLst/>
              <a:latin typeface="Comic Sans MS" panose="030F0702030302020204" pitchFamily="66" charset="0"/>
            </a:rPr>
            <a:t>KOSTNICE</a:t>
          </a:r>
        </a:p>
      </dgm:t>
    </dgm:pt>
    <dgm:pt modelId="{E0B1DDB0-3C97-43A9-ADA3-772C9F966AAA}" type="parTrans" cxnId="{B62DA6FC-9F0B-472A-A1B1-D225A49AEE4D}">
      <dgm:prSet/>
      <dgm:spPr/>
    </dgm:pt>
    <dgm:pt modelId="{366032C4-FD05-4F1C-ABB7-0658F0343208}" type="sibTrans" cxnId="{B62DA6FC-9F0B-472A-A1B1-D225A49AEE4D}">
      <dgm:prSet/>
      <dgm:spPr/>
    </dgm:pt>
    <dgm:pt modelId="{124C1E2E-00F3-42D8-9D0C-5A8B7C721BE2}" type="pres">
      <dgm:prSet presAssocID="{64633733-FFC2-477F-80DE-5F61CF41C11E}" presName="hierChild1" presStyleCnt="0">
        <dgm:presLayoutVars>
          <dgm:orgChart val="1"/>
          <dgm:chPref val="1"/>
          <dgm:dir/>
          <dgm:animOne val="branch"/>
          <dgm:animLvl val="lvl"/>
          <dgm:resizeHandles/>
        </dgm:presLayoutVars>
      </dgm:prSet>
      <dgm:spPr/>
    </dgm:pt>
    <dgm:pt modelId="{829B1B56-88FC-4BCF-ABD5-0594D6F400EF}" type="pres">
      <dgm:prSet presAssocID="{290B5B97-15BF-4C28-963C-DC25B5733AC1}" presName="hierRoot1" presStyleCnt="0">
        <dgm:presLayoutVars>
          <dgm:hierBranch/>
        </dgm:presLayoutVars>
      </dgm:prSet>
      <dgm:spPr/>
    </dgm:pt>
    <dgm:pt modelId="{B97230F0-7DE8-4E8F-8408-FC9E5C3471C9}" type="pres">
      <dgm:prSet presAssocID="{290B5B97-15BF-4C28-963C-DC25B5733AC1}" presName="rootComposite1" presStyleCnt="0"/>
      <dgm:spPr/>
    </dgm:pt>
    <dgm:pt modelId="{5D5405CC-5C2F-4CC2-B3A0-01FBA61B118E}" type="pres">
      <dgm:prSet presAssocID="{290B5B97-15BF-4C28-963C-DC25B5733AC1}" presName="rootText1" presStyleLbl="node0" presStyleIdx="0" presStyleCnt="1">
        <dgm:presLayoutVars>
          <dgm:chPref val="3"/>
        </dgm:presLayoutVars>
      </dgm:prSet>
      <dgm:spPr/>
    </dgm:pt>
    <dgm:pt modelId="{1F66E9A2-3E11-432A-8A7D-D9D01D780911}" type="pres">
      <dgm:prSet presAssocID="{290B5B97-15BF-4C28-963C-DC25B5733AC1}" presName="rootConnector1" presStyleLbl="node1" presStyleIdx="0" presStyleCnt="0"/>
      <dgm:spPr/>
    </dgm:pt>
    <dgm:pt modelId="{028AC23D-C72F-4B01-B3C9-8CDD45B356FC}" type="pres">
      <dgm:prSet presAssocID="{290B5B97-15BF-4C28-963C-DC25B5733AC1}" presName="hierChild2" presStyleCnt="0"/>
      <dgm:spPr/>
    </dgm:pt>
    <dgm:pt modelId="{07C16CDF-1BCE-403E-8F58-F63C7DD34FB7}" type="pres">
      <dgm:prSet presAssocID="{AB8DB270-80B8-44E5-8FF0-430815465C94}" presName="Name35" presStyleLbl="parChTrans1D2" presStyleIdx="0" presStyleCnt="2"/>
      <dgm:spPr/>
    </dgm:pt>
    <dgm:pt modelId="{71CD1EA3-3194-4765-A354-7BE5BF437AFC}" type="pres">
      <dgm:prSet presAssocID="{83211687-D74E-43B9-BB86-89B913729BA3}" presName="hierRoot2" presStyleCnt="0">
        <dgm:presLayoutVars>
          <dgm:hierBranch/>
        </dgm:presLayoutVars>
      </dgm:prSet>
      <dgm:spPr/>
    </dgm:pt>
    <dgm:pt modelId="{6EB6E8E3-FB14-4881-A132-DC22959FA98B}" type="pres">
      <dgm:prSet presAssocID="{83211687-D74E-43B9-BB86-89B913729BA3}" presName="rootComposite" presStyleCnt="0"/>
      <dgm:spPr/>
    </dgm:pt>
    <dgm:pt modelId="{175E02ED-8525-476C-8A14-BA3E141E0DDC}" type="pres">
      <dgm:prSet presAssocID="{83211687-D74E-43B9-BB86-89B913729BA3}" presName="rootText" presStyleLbl="node2" presStyleIdx="0" presStyleCnt="2">
        <dgm:presLayoutVars>
          <dgm:chPref val="3"/>
        </dgm:presLayoutVars>
      </dgm:prSet>
      <dgm:spPr/>
    </dgm:pt>
    <dgm:pt modelId="{DE7472B1-6C80-4F77-A88F-22C5DE9D090B}" type="pres">
      <dgm:prSet presAssocID="{83211687-D74E-43B9-BB86-89B913729BA3}" presName="rootConnector" presStyleLbl="node2" presStyleIdx="0" presStyleCnt="2"/>
      <dgm:spPr/>
    </dgm:pt>
    <dgm:pt modelId="{1B8418A5-C646-4E2C-A701-2602C23343AA}" type="pres">
      <dgm:prSet presAssocID="{83211687-D74E-43B9-BB86-89B913729BA3}" presName="hierChild4" presStyleCnt="0"/>
      <dgm:spPr/>
    </dgm:pt>
    <dgm:pt modelId="{527166C7-80FA-4634-AD0D-4C8E5E08E4BD}" type="pres">
      <dgm:prSet presAssocID="{83211687-D74E-43B9-BB86-89B913729BA3}" presName="hierChild5" presStyleCnt="0"/>
      <dgm:spPr/>
    </dgm:pt>
    <dgm:pt modelId="{B60B444F-1DD5-44FA-8F4F-FAC995EBA688}" type="pres">
      <dgm:prSet presAssocID="{E0B1DDB0-3C97-43A9-ADA3-772C9F966AAA}" presName="Name35" presStyleLbl="parChTrans1D2" presStyleIdx="1" presStyleCnt="2"/>
      <dgm:spPr/>
    </dgm:pt>
    <dgm:pt modelId="{9059CDA3-92CF-4021-968B-897E7187B1CE}" type="pres">
      <dgm:prSet presAssocID="{F982D1C5-30F5-4E2A-9FC7-63EF015F4BCA}" presName="hierRoot2" presStyleCnt="0">
        <dgm:presLayoutVars>
          <dgm:hierBranch/>
        </dgm:presLayoutVars>
      </dgm:prSet>
      <dgm:spPr/>
    </dgm:pt>
    <dgm:pt modelId="{A3EB00D7-FFD7-4205-B27F-C67F6646CAF2}" type="pres">
      <dgm:prSet presAssocID="{F982D1C5-30F5-4E2A-9FC7-63EF015F4BCA}" presName="rootComposite" presStyleCnt="0"/>
      <dgm:spPr/>
    </dgm:pt>
    <dgm:pt modelId="{47270173-F33C-4374-8B01-0B56EE89E8C8}" type="pres">
      <dgm:prSet presAssocID="{F982D1C5-30F5-4E2A-9FC7-63EF015F4BCA}" presName="rootText" presStyleLbl="node2" presStyleIdx="1" presStyleCnt="2">
        <dgm:presLayoutVars>
          <dgm:chPref val="3"/>
        </dgm:presLayoutVars>
      </dgm:prSet>
      <dgm:spPr/>
    </dgm:pt>
    <dgm:pt modelId="{B86BDE76-957F-4250-90F0-DACF91F4C543}" type="pres">
      <dgm:prSet presAssocID="{F982D1C5-30F5-4E2A-9FC7-63EF015F4BCA}" presName="rootConnector" presStyleLbl="node2" presStyleIdx="1" presStyleCnt="2"/>
      <dgm:spPr/>
    </dgm:pt>
    <dgm:pt modelId="{E4ECA7E9-9D73-491D-9A9D-9B50A0311DAC}" type="pres">
      <dgm:prSet presAssocID="{F982D1C5-30F5-4E2A-9FC7-63EF015F4BCA}" presName="hierChild4" presStyleCnt="0"/>
      <dgm:spPr/>
    </dgm:pt>
    <dgm:pt modelId="{BBC62C5C-B7D5-4538-94C6-31AC85C7FBDF}" type="pres">
      <dgm:prSet presAssocID="{F982D1C5-30F5-4E2A-9FC7-63EF015F4BCA}" presName="hierChild5" presStyleCnt="0"/>
      <dgm:spPr/>
    </dgm:pt>
    <dgm:pt modelId="{F9091623-B969-4F92-8C84-F22C7E608415}" type="pres">
      <dgm:prSet presAssocID="{290B5B97-15BF-4C28-963C-DC25B5733AC1}" presName="hierChild3" presStyleCnt="0"/>
      <dgm:spPr/>
    </dgm:pt>
  </dgm:ptLst>
  <dgm:cxnLst>
    <dgm:cxn modelId="{7DA5C60E-44C7-4A2A-8AA8-286BE5B3BF93}" type="presOf" srcId="{290B5B97-15BF-4C28-963C-DC25B5733AC1}" destId="{1F66E9A2-3E11-432A-8A7D-D9D01D780911}" srcOrd="1" destOrd="0" presId="urn:microsoft.com/office/officeart/2005/8/layout/orgChart1"/>
    <dgm:cxn modelId="{6737EF18-9B6C-4FC4-9146-A69E245328DB}" srcId="{64633733-FFC2-477F-80DE-5F61CF41C11E}" destId="{290B5B97-15BF-4C28-963C-DC25B5733AC1}" srcOrd="0" destOrd="0" parTransId="{99B86629-56AA-419A-AF2D-94A3ACB5EE4F}" sibTransId="{F90A82AD-838B-402C-AD13-B6C84E260151}"/>
    <dgm:cxn modelId="{CCC08266-E9A5-4A98-857D-954E317A2B48}" type="presOf" srcId="{E0B1DDB0-3C97-43A9-ADA3-772C9F966AAA}" destId="{B60B444F-1DD5-44FA-8F4F-FAC995EBA688}" srcOrd="0" destOrd="0" presId="urn:microsoft.com/office/officeart/2005/8/layout/orgChart1"/>
    <dgm:cxn modelId="{7E432348-EABA-41F6-AB88-B8A1752C8218}" type="presOf" srcId="{F982D1C5-30F5-4E2A-9FC7-63EF015F4BCA}" destId="{B86BDE76-957F-4250-90F0-DACF91F4C543}" srcOrd="1" destOrd="0" presId="urn:microsoft.com/office/officeart/2005/8/layout/orgChart1"/>
    <dgm:cxn modelId="{EFB4CA7E-B82A-496D-9986-D369BFA05E22}" type="presOf" srcId="{290B5B97-15BF-4C28-963C-DC25B5733AC1}" destId="{5D5405CC-5C2F-4CC2-B3A0-01FBA61B118E}" srcOrd="0" destOrd="0" presId="urn:microsoft.com/office/officeart/2005/8/layout/orgChart1"/>
    <dgm:cxn modelId="{E6A09CAC-C541-4FDA-82AD-BC9CD3D68D8E}" srcId="{290B5B97-15BF-4C28-963C-DC25B5733AC1}" destId="{83211687-D74E-43B9-BB86-89B913729BA3}" srcOrd="0" destOrd="0" parTransId="{AB8DB270-80B8-44E5-8FF0-430815465C94}" sibTransId="{BC3C41C1-305D-46E7-B067-A7CB74462B47}"/>
    <dgm:cxn modelId="{DC77D7C6-6A16-4FF1-BD2B-21AD4A56911C}" type="presOf" srcId="{83211687-D74E-43B9-BB86-89B913729BA3}" destId="{DE7472B1-6C80-4F77-A88F-22C5DE9D090B}" srcOrd="1" destOrd="0" presId="urn:microsoft.com/office/officeart/2005/8/layout/orgChart1"/>
    <dgm:cxn modelId="{EA4C74CC-67B9-4A10-8395-210B3A971A2B}" type="presOf" srcId="{F982D1C5-30F5-4E2A-9FC7-63EF015F4BCA}" destId="{47270173-F33C-4374-8B01-0B56EE89E8C8}" srcOrd="0" destOrd="0" presId="urn:microsoft.com/office/officeart/2005/8/layout/orgChart1"/>
    <dgm:cxn modelId="{FC77B3D1-035A-4CB0-A2DE-2CFEB597C51B}" type="presOf" srcId="{64633733-FFC2-477F-80DE-5F61CF41C11E}" destId="{124C1E2E-00F3-42D8-9D0C-5A8B7C721BE2}" srcOrd="0" destOrd="0" presId="urn:microsoft.com/office/officeart/2005/8/layout/orgChart1"/>
    <dgm:cxn modelId="{FE37B5D9-3038-4EFE-B0C9-7659A7CE4988}" type="presOf" srcId="{83211687-D74E-43B9-BB86-89B913729BA3}" destId="{175E02ED-8525-476C-8A14-BA3E141E0DDC}" srcOrd="0" destOrd="0" presId="urn:microsoft.com/office/officeart/2005/8/layout/orgChart1"/>
    <dgm:cxn modelId="{7A4CF5DD-6DE4-4291-95CA-711BE9ED3C7D}" type="presOf" srcId="{AB8DB270-80B8-44E5-8FF0-430815465C94}" destId="{07C16CDF-1BCE-403E-8F58-F63C7DD34FB7}" srcOrd="0" destOrd="0" presId="urn:microsoft.com/office/officeart/2005/8/layout/orgChart1"/>
    <dgm:cxn modelId="{B62DA6FC-9F0B-472A-A1B1-D225A49AEE4D}" srcId="{290B5B97-15BF-4C28-963C-DC25B5733AC1}" destId="{F982D1C5-30F5-4E2A-9FC7-63EF015F4BCA}" srcOrd="1" destOrd="0" parTransId="{E0B1DDB0-3C97-43A9-ADA3-772C9F966AAA}" sibTransId="{366032C4-FD05-4F1C-ABB7-0658F0343208}"/>
    <dgm:cxn modelId="{199C9AA6-4EB5-4E5B-9960-AC7724A0CE70}" type="presParOf" srcId="{124C1E2E-00F3-42D8-9D0C-5A8B7C721BE2}" destId="{829B1B56-88FC-4BCF-ABD5-0594D6F400EF}" srcOrd="0" destOrd="0" presId="urn:microsoft.com/office/officeart/2005/8/layout/orgChart1"/>
    <dgm:cxn modelId="{E3031319-97AB-42EE-9895-9165A4B2219E}" type="presParOf" srcId="{829B1B56-88FC-4BCF-ABD5-0594D6F400EF}" destId="{B97230F0-7DE8-4E8F-8408-FC9E5C3471C9}" srcOrd="0" destOrd="0" presId="urn:microsoft.com/office/officeart/2005/8/layout/orgChart1"/>
    <dgm:cxn modelId="{A5B3E2D6-9D89-48D3-BF28-54422AA7E2B5}" type="presParOf" srcId="{B97230F0-7DE8-4E8F-8408-FC9E5C3471C9}" destId="{5D5405CC-5C2F-4CC2-B3A0-01FBA61B118E}" srcOrd="0" destOrd="0" presId="urn:microsoft.com/office/officeart/2005/8/layout/orgChart1"/>
    <dgm:cxn modelId="{A232F506-509D-497A-8CF0-5E442502E3B1}" type="presParOf" srcId="{B97230F0-7DE8-4E8F-8408-FC9E5C3471C9}" destId="{1F66E9A2-3E11-432A-8A7D-D9D01D780911}" srcOrd="1" destOrd="0" presId="urn:microsoft.com/office/officeart/2005/8/layout/orgChart1"/>
    <dgm:cxn modelId="{269BD507-2CF1-4EFF-B945-49785E78D4FA}" type="presParOf" srcId="{829B1B56-88FC-4BCF-ABD5-0594D6F400EF}" destId="{028AC23D-C72F-4B01-B3C9-8CDD45B356FC}" srcOrd="1" destOrd="0" presId="urn:microsoft.com/office/officeart/2005/8/layout/orgChart1"/>
    <dgm:cxn modelId="{0CD5F751-8587-46C7-BCAD-C18A85B8AD7A}" type="presParOf" srcId="{028AC23D-C72F-4B01-B3C9-8CDD45B356FC}" destId="{07C16CDF-1BCE-403E-8F58-F63C7DD34FB7}" srcOrd="0" destOrd="0" presId="urn:microsoft.com/office/officeart/2005/8/layout/orgChart1"/>
    <dgm:cxn modelId="{33ABE85B-95C5-4FF3-BC00-85E3F75BDEC0}" type="presParOf" srcId="{028AC23D-C72F-4B01-B3C9-8CDD45B356FC}" destId="{71CD1EA3-3194-4765-A354-7BE5BF437AFC}" srcOrd="1" destOrd="0" presId="urn:microsoft.com/office/officeart/2005/8/layout/orgChart1"/>
    <dgm:cxn modelId="{C0F5074D-1221-4606-8CA4-B3FF4687E4DC}" type="presParOf" srcId="{71CD1EA3-3194-4765-A354-7BE5BF437AFC}" destId="{6EB6E8E3-FB14-4881-A132-DC22959FA98B}" srcOrd="0" destOrd="0" presId="urn:microsoft.com/office/officeart/2005/8/layout/orgChart1"/>
    <dgm:cxn modelId="{9731A3FC-098D-4D1B-A387-7A85F3F08DCF}" type="presParOf" srcId="{6EB6E8E3-FB14-4881-A132-DC22959FA98B}" destId="{175E02ED-8525-476C-8A14-BA3E141E0DDC}" srcOrd="0" destOrd="0" presId="urn:microsoft.com/office/officeart/2005/8/layout/orgChart1"/>
    <dgm:cxn modelId="{E72C781D-48C0-42CD-8411-83BE00B14ED0}" type="presParOf" srcId="{6EB6E8E3-FB14-4881-A132-DC22959FA98B}" destId="{DE7472B1-6C80-4F77-A88F-22C5DE9D090B}" srcOrd="1" destOrd="0" presId="urn:microsoft.com/office/officeart/2005/8/layout/orgChart1"/>
    <dgm:cxn modelId="{EB651FC6-A958-4C50-95A5-02A92EE03869}" type="presParOf" srcId="{71CD1EA3-3194-4765-A354-7BE5BF437AFC}" destId="{1B8418A5-C646-4E2C-A701-2602C23343AA}" srcOrd="1" destOrd="0" presId="urn:microsoft.com/office/officeart/2005/8/layout/orgChart1"/>
    <dgm:cxn modelId="{C3F10057-DBD0-4B79-B49B-52BB305865A4}" type="presParOf" srcId="{71CD1EA3-3194-4765-A354-7BE5BF437AFC}" destId="{527166C7-80FA-4634-AD0D-4C8E5E08E4BD}" srcOrd="2" destOrd="0" presId="urn:microsoft.com/office/officeart/2005/8/layout/orgChart1"/>
    <dgm:cxn modelId="{2591F9CA-9345-4B11-8B3A-2554C3D1D260}" type="presParOf" srcId="{028AC23D-C72F-4B01-B3C9-8CDD45B356FC}" destId="{B60B444F-1DD5-44FA-8F4F-FAC995EBA688}" srcOrd="2" destOrd="0" presId="urn:microsoft.com/office/officeart/2005/8/layout/orgChart1"/>
    <dgm:cxn modelId="{D2FF0F9B-15EB-43BD-B4BF-E98E6032D38E}" type="presParOf" srcId="{028AC23D-C72F-4B01-B3C9-8CDD45B356FC}" destId="{9059CDA3-92CF-4021-968B-897E7187B1CE}" srcOrd="3" destOrd="0" presId="urn:microsoft.com/office/officeart/2005/8/layout/orgChart1"/>
    <dgm:cxn modelId="{DF83ECE4-1180-40E5-841D-7A770FC5A40F}" type="presParOf" srcId="{9059CDA3-92CF-4021-968B-897E7187B1CE}" destId="{A3EB00D7-FFD7-4205-B27F-C67F6646CAF2}" srcOrd="0" destOrd="0" presId="urn:microsoft.com/office/officeart/2005/8/layout/orgChart1"/>
    <dgm:cxn modelId="{6405E50F-6050-46CF-8E7E-BD43190E3A88}" type="presParOf" srcId="{A3EB00D7-FFD7-4205-B27F-C67F6646CAF2}" destId="{47270173-F33C-4374-8B01-0B56EE89E8C8}" srcOrd="0" destOrd="0" presId="urn:microsoft.com/office/officeart/2005/8/layout/orgChart1"/>
    <dgm:cxn modelId="{BB5B1FAC-BE86-494D-BFDB-BEB445EFAFEA}" type="presParOf" srcId="{A3EB00D7-FFD7-4205-B27F-C67F6646CAF2}" destId="{B86BDE76-957F-4250-90F0-DACF91F4C543}" srcOrd="1" destOrd="0" presId="urn:microsoft.com/office/officeart/2005/8/layout/orgChart1"/>
    <dgm:cxn modelId="{C40A1329-B0C5-4699-9B6F-1A5F3066F378}" type="presParOf" srcId="{9059CDA3-92CF-4021-968B-897E7187B1CE}" destId="{E4ECA7E9-9D73-491D-9A9D-9B50A0311DAC}" srcOrd="1" destOrd="0" presId="urn:microsoft.com/office/officeart/2005/8/layout/orgChart1"/>
    <dgm:cxn modelId="{A13BF4BA-39F9-45A9-8DB9-868BCDE35DBB}" type="presParOf" srcId="{9059CDA3-92CF-4021-968B-897E7187B1CE}" destId="{BBC62C5C-B7D5-4538-94C6-31AC85C7FBDF}" srcOrd="2" destOrd="0" presId="urn:microsoft.com/office/officeart/2005/8/layout/orgChart1"/>
    <dgm:cxn modelId="{2CB5BAE7-1681-46B2-A3CE-91A9E2617DC1}" type="presParOf" srcId="{829B1B56-88FC-4BCF-ABD5-0594D6F400EF}" destId="{F9091623-B969-4F92-8C84-F22C7E60841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B444F-1DD5-44FA-8F4F-FAC995EBA688}">
      <dsp:nvSpPr>
        <dsp:cNvPr id="0" name=""/>
        <dsp:cNvSpPr/>
      </dsp:nvSpPr>
      <dsp:spPr>
        <a:xfrm>
          <a:off x="4114799" y="1700343"/>
          <a:ext cx="2057324" cy="714112"/>
        </a:xfrm>
        <a:custGeom>
          <a:avLst/>
          <a:gdLst/>
          <a:ahLst/>
          <a:cxnLst/>
          <a:rect l="0" t="0" r="0" b="0"/>
          <a:pathLst>
            <a:path>
              <a:moveTo>
                <a:pt x="0" y="0"/>
              </a:moveTo>
              <a:lnTo>
                <a:pt x="0" y="357056"/>
              </a:lnTo>
              <a:lnTo>
                <a:pt x="2057324" y="357056"/>
              </a:lnTo>
              <a:lnTo>
                <a:pt x="2057324" y="7141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C16CDF-1BCE-403E-8F58-F63C7DD34FB7}">
      <dsp:nvSpPr>
        <dsp:cNvPr id="0" name=""/>
        <dsp:cNvSpPr/>
      </dsp:nvSpPr>
      <dsp:spPr>
        <a:xfrm>
          <a:off x="2057475" y="1700343"/>
          <a:ext cx="2057324" cy="714112"/>
        </a:xfrm>
        <a:custGeom>
          <a:avLst/>
          <a:gdLst/>
          <a:ahLst/>
          <a:cxnLst/>
          <a:rect l="0" t="0" r="0" b="0"/>
          <a:pathLst>
            <a:path>
              <a:moveTo>
                <a:pt x="2057324" y="0"/>
              </a:moveTo>
              <a:lnTo>
                <a:pt x="2057324" y="357056"/>
              </a:lnTo>
              <a:lnTo>
                <a:pt x="0" y="357056"/>
              </a:lnTo>
              <a:lnTo>
                <a:pt x="0" y="7141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5405CC-5C2F-4CC2-B3A0-01FBA61B118E}">
      <dsp:nvSpPr>
        <dsp:cNvPr id="0" name=""/>
        <dsp:cNvSpPr/>
      </dsp:nvSpPr>
      <dsp:spPr>
        <a:xfrm>
          <a:off x="2414531" y="75"/>
          <a:ext cx="3400536" cy="17002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3200" b="0" i="0" u="none" strike="noStrike" kern="1200" cap="none" normalizeH="0" baseline="0">
              <a:ln>
                <a:noFill/>
              </a:ln>
              <a:solidFill>
                <a:schemeClr val="tx1"/>
              </a:solidFill>
              <a:effectLst/>
              <a:latin typeface="Comic Sans MS" panose="030F0702030302020204" pitchFamily="66" charset="0"/>
            </a:rPr>
            <a:t>RIBE</a:t>
          </a:r>
        </a:p>
      </dsp:txBody>
      <dsp:txXfrm>
        <a:off x="2414531" y="75"/>
        <a:ext cx="3400536" cy="1700268"/>
      </dsp:txXfrm>
    </dsp:sp>
    <dsp:sp modelId="{175E02ED-8525-476C-8A14-BA3E141E0DDC}">
      <dsp:nvSpPr>
        <dsp:cNvPr id="0" name=""/>
        <dsp:cNvSpPr/>
      </dsp:nvSpPr>
      <dsp:spPr>
        <a:xfrm>
          <a:off x="357207" y="2414456"/>
          <a:ext cx="3400536" cy="17002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3200" b="0" i="0" u="none" strike="noStrike" kern="1200" cap="none" normalizeH="0" baseline="0">
              <a:ln>
                <a:noFill/>
              </a:ln>
              <a:solidFill>
                <a:schemeClr val="tx1"/>
              </a:solidFill>
              <a:effectLst/>
              <a:latin typeface="Comic Sans MS" panose="030F0702030302020204" pitchFamily="66" charset="0"/>
            </a:rPr>
            <a:t>HRUSTANČNICE</a:t>
          </a:r>
        </a:p>
      </dsp:txBody>
      <dsp:txXfrm>
        <a:off x="357207" y="2414456"/>
        <a:ext cx="3400536" cy="1700268"/>
      </dsp:txXfrm>
    </dsp:sp>
    <dsp:sp modelId="{47270173-F33C-4374-8B01-0B56EE89E8C8}">
      <dsp:nvSpPr>
        <dsp:cNvPr id="0" name=""/>
        <dsp:cNvSpPr/>
      </dsp:nvSpPr>
      <dsp:spPr>
        <a:xfrm>
          <a:off x="4471856" y="2414456"/>
          <a:ext cx="3400536" cy="17002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altLang="sl-SI" sz="3200" b="0" i="0" u="none" strike="noStrike" kern="1200" cap="none" normalizeH="0" baseline="0">
              <a:ln>
                <a:noFill/>
              </a:ln>
              <a:solidFill>
                <a:schemeClr val="tx1"/>
              </a:solidFill>
              <a:effectLst/>
              <a:latin typeface="Comic Sans MS" panose="030F0702030302020204" pitchFamily="66" charset="0"/>
            </a:rPr>
            <a:t>KOSTNICE</a:t>
          </a:r>
        </a:p>
      </dsp:txBody>
      <dsp:txXfrm>
        <a:off x="4471856" y="2414456"/>
        <a:ext cx="3400536" cy="17002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398679C-B3A1-4555-A0E8-D390C46EED38}"/>
              </a:ext>
            </a:extLst>
          </p:cNvPr>
          <p:cNvSpPr>
            <a:spLocks noGrp="1" noChangeArrowheads="1"/>
          </p:cNvSpPr>
          <p:nvPr>
            <p:ph type="ctrTitle" sz="quarter"/>
          </p:nvPr>
        </p:nvSpPr>
        <p:spPr>
          <a:xfrm>
            <a:off x="685800" y="1676400"/>
            <a:ext cx="7772400" cy="1828800"/>
          </a:xfrm>
        </p:spPr>
        <p:txBody>
          <a:bodyPr/>
          <a:lstStyle>
            <a:lvl1pPr>
              <a:defRPr/>
            </a:lvl1pPr>
          </a:lstStyle>
          <a:p>
            <a:pPr lvl="0"/>
            <a:r>
              <a:rPr lang="sl-SI" altLang="sl-SI" noProof="0"/>
              <a:t>Kliknite, če želite urediti slog naslova matrice</a:t>
            </a:r>
          </a:p>
        </p:txBody>
      </p:sp>
      <p:sp>
        <p:nvSpPr>
          <p:cNvPr id="75779" name="Rectangle 3">
            <a:extLst>
              <a:ext uri="{FF2B5EF4-FFF2-40B4-BE49-F238E27FC236}">
                <a16:creationId xmlns:a16="http://schemas.microsoft.com/office/drawing/2014/main" id="{AA9B4E72-F159-426A-8AB3-FD613B1E8E31}"/>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75780" name="Rectangle 4">
            <a:extLst>
              <a:ext uri="{FF2B5EF4-FFF2-40B4-BE49-F238E27FC236}">
                <a16:creationId xmlns:a16="http://schemas.microsoft.com/office/drawing/2014/main" id="{4CC8CAB8-D08B-4A02-B734-54EC41B2DCD1}"/>
              </a:ext>
            </a:extLst>
          </p:cNvPr>
          <p:cNvSpPr>
            <a:spLocks noGrp="1" noChangeArrowheads="1"/>
          </p:cNvSpPr>
          <p:nvPr>
            <p:ph type="dt" sz="quarter" idx="2"/>
          </p:nvPr>
        </p:nvSpPr>
        <p:spPr/>
        <p:txBody>
          <a:bodyPr/>
          <a:lstStyle>
            <a:lvl1pPr>
              <a:defRPr/>
            </a:lvl1pPr>
          </a:lstStyle>
          <a:p>
            <a:endParaRPr lang="sl-SI" altLang="sl-SI"/>
          </a:p>
        </p:txBody>
      </p:sp>
      <p:sp>
        <p:nvSpPr>
          <p:cNvPr id="75781" name="Rectangle 5">
            <a:extLst>
              <a:ext uri="{FF2B5EF4-FFF2-40B4-BE49-F238E27FC236}">
                <a16:creationId xmlns:a16="http://schemas.microsoft.com/office/drawing/2014/main" id="{EA1C58F4-1879-408F-84BB-2E7CA832FAA8}"/>
              </a:ext>
            </a:extLst>
          </p:cNvPr>
          <p:cNvSpPr>
            <a:spLocks noGrp="1" noChangeArrowheads="1"/>
          </p:cNvSpPr>
          <p:nvPr>
            <p:ph type="ftr" sz="quarter" idx="3"/>
          </p:nvPr>
        </p:nvSpPr>
        <p:spPr/>
        <p:txBody>
          <a:bodyPr/>
          <a:lstStyle>
            <a:lvl1pPr>
              <a:defRPr/>
            </a:lvl1pPr>
          </a:lstStyle>
          <a:p>
            <a:endParaRPr lang="sl-SI" altLang="sl-SI"/>
          </a:p>
        </p:txBody>
      </p:sp>
      <p:sp>
        <p:nvSpPr>
          <p:cNvPr id="75782" name="Rectangle 6">
            <a:extLst>
              <a:ext uri="{FF2B5EF4-FFF2-40B4-BE49-F238E27FC236}">
                <a16:creationId xmlns:a16="http://schemas.microsoft.com/office/drawing/2014/main" id="{79B0F81C-43F5-4AC2-8EA6-A0D65198661F}"/>
              </a:ext>
            </a:extLst>
          </p:cNvPr>
          <p:cNvSpPr>
            <a:spLocks noGrp="1" noChangeArrowheads="1"/>
          </p:cNvSpPr>
          <p:nvPr>
            <p:ph type="sldNum" sz="quarter" idx="4"/>
          </p:nvPr>
        </p:nvSpPr>
        <p:spPr/>
        <p:txBody>
          <a:bodyPr/>
          <a:lstStyle>
            <a:lvl1pPr>
              <a:defRPr/>
            </a:lvl1pPr>
          </a:lstStyle>
          <a:p>
            <a:fld id="{CE469F53-19F8-4DEB-B93C-C483226218EC}" type="slidenum">
              <a:rPr lang="sl-SI" altLang="sl-SI"/>
              <a:pPr/>
              <a:t>‹#›</a:t>
            </a:fld>
            <a:endParaRPr lang="sl-SI" altLang="sl-SI"/>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5661-0926-421E-93B6-3E249B3B902F}"/>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326E4113-3E66-465A-A11C-95A93B36ED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412FCC9-A50F-4F4F-9087-CC7867B8DED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B611F19-769B-48D9-8858-27CBBE2FAA0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EB61457-9A41-4FA0-90EF-C960E6E08C22}"/>
              </a:ext>
            </a:extLst>
          </p:cNvPr>
          <p:cNvSpPr>
            <a:spLocks noGrp="1"/>
          </p:cNvSpPr>
          <p:nvPr>
            <p:ph type="sldNum" sz="quarter" idx="12"/>
          </p:nvPr>
        </p:nvSpPr>
        <p:spPr/>
        <p:txBody>
          <a:bodyPr/>
          <a:lstStyle>
            <a:lvl1pPr>
              <a:defRPr/>
            </a:lvl1pPr>
          </a:lstStyle>
          <a:p>
            <a:fld id="{9582937A-A8C1-497F-9512-F1A34671EEA0}" type="slidenum">
              <a:rPr lang="sl-SI" altLang="sl-SI"/>
              <a:pPr/>
              <a:t>‹#›</a:t>
            </a:fld>
            <a:endParaRPr lang="sl-SI" altLang="sl-SI"/>
          </a:p>
        </p:txBody>
      </p:sp>
    </p:spTree>
    <p:extLst>
      <p:ext uri="{BB962C8B-B14F-4D97-AF65-F5344CB8AC3E}">
        <p14:creationId xmlns:p14="http://schemas.microsoft.com/office/powerpoint/2010/main" val="3466318051"/>
      </p:ext>
    </p:extLst>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8E9237-3E6B-4BF5-B475-25CDD18F0B10}"/>
              </a:ext>
            </a:extLst>
          </p:cNvPr>
          <p:cNvSpPr>
            <a:spLocks noGrp="1"/>
          </p:cNvSpPr>
          <p:nvPr>
            <p:ph type="title" orient="vert"/>
          </p:nvPr>
        </p:nvSpPr>
        <p:spPr>
          <a:xfrm>
            <a:off x="6629400" y="381000"/>
            <a:ext cx="2057400" cy="57150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29534E1-8E96-4573-B384-1EC20FFAAAC8}"/>
              </a:ext>
            </a:extLst>
          </p:cNvPr>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6D8CD10-EF0F-4A55-9F03-7B4794F81A8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E5219D7-FB8C-4A1F-B5A8-78CA50BD9B0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CD50AA5-5F92-4923-A025-F8DD9B31A79E}"/>
              </a:ext>
            </a:extLst>
          </p:cNvPr>
          <p:cNvSpPr>
            <a:spLocks noGrp="1"/>
          </p:cNvSpPr>
          <p:nvPr>
            <p:ph type="sldNum" sz="quarter" idx="12"/>
          </p:nvPr>
        </p:nvSpPr>
        <p:spPr/>
        <p:txBody>
          <a:bodyPr/>
          <a:lstStyle>
            <a:lvl1pPr>
              <a:defRPr/>
            </a:lvl1pPr>
          </a:lstStyle>
          <a:p>
            <a:fld id="{1DA0FF91-7DF8-4228-8884-6E03B7C84698}" type="slidenum">
              <a:rPr lang="sl-SI" altLang="sl-SI"/>
              <a:pPr/>
              <a:t>‹#›</a:t>
            </a:fld>
            <a:endParaRPr lang="sl-SI" altLang="sl-SI"/>
          </a:p>
        </p:txBody>
      </p:sp>
    </p:spTree>
    <p:extLst>
      <p:ext uri="{BB962C8B-B14F-4D97-AF65-F5344CB8AC3E}">
        <p14:creationId xmlns:p14="http://schemas.microsoft.com/office/powerpoint/2010/main" val="1030745667"/>
      </p:ext>
    </p:extLst>
  </p:cSld>
  <p:clrMapOvr>
    <a:masterClrMapping/>
  </p:clrMapOvr>
  <p:transition>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10C8-BD36-4517-BFC1-FB96A1B4A568}"/>
              </a:ext>
            </a:extLst>
          </p:cNvPr>
          <p:cNvSpPr>
            <a:spLocks noGrp="1"/>
          </p:cNvSpPr>
          <p:nvPr>
            <p:ph type="title"/>
          </p:nvPr>
        </p:nvSpPr>
        <p:spPr>
          <a:xfrm>
            <a:off x="457200" y="381000"/>
            <a:ext cx="8229600" cy="1371600"/>
          </a:xfrm>
        </p:spPr>
        <p:txBody>
          <a:bodyPr/>
          <a:lstStyle/>
          <a:p>
            <a:r>
              <a:rPr lang="en-US"/>
              <a:t>Click to edit Master title style</a:t>
            </a:r>
            <a:endParaRPr lang="sl-SI"/>
          </a:p>
        </p:txBody>
      </p:sp>
      <p:sp>
        <p:nvSpPr>
          <p:cNvPr id="3" name="SmartArt Placeholder 2">
            <a:extLst>
              <a:ext uri="{FF2B5EF4-FFF2-40B4-BE49-F238E27FC236}">
                <a16:creationId xmlns:a16="http://schemas.microsoft.com/office/drawing/2014/main" id="{E6F4DD80-29D9-43DF-9275-9BAD6F9C4C78}"/>
              </a:ext>
            </a:extLst>
          </p:cNvPr>
          <p:cNvSpPr>
            <a:spLocks noGrp="1"/>
          </p:cNvSpPr>
          <p:nvPr>
            <p:ph type="dgm" idx="1"/>
          </p:nvPr>
        </p:nvSpPr>
        <p:spPr>
          <a:xfrm>
            <a:off x="457200" y="1981200"/>
            <a:ext cx="8229600" cy="4114800"/>
          </a:xfrm>
        </p:spPr>
        <p:txBody>
          <a:bodyPr/>
          <a:lstStyle/>
          <a:p>
            <a:endParaRPr lang="sl-SI"/>
          </a:p>
        </p:txBody>
      </p:sp>
      <p:sp>
        <p:nvSpPr>
          <p:cNvPr id="4" name="Date Placeholder 3">
            <a:extLst>
              <a:ext uri="{FF2B5EF4-FFF2-40B4-BE49-F238E27FC236}">
                <a16:creationId xmlns:a16="http://schemas.microsoft.com/office/drawing/2014/main" id="{A3BC7602-81F9-4271-A76A-6A4E7F7D7551}"/>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9B8DD91-C26A-4067-A965-DF758749274F}"/>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139881F-F6BF-4596-8074-F525191F8952}"/>
              </a:ext>
            </a:extLst>
          </p:cNvPr>
          <p:cNvSpPr>
            <a:spLocks noGrp="1"/>
          </p:cNvSpPr>
          <p:nvPr>
            <p:ph type="sldNum" sz="quarter" idx="12"/>
          </p:nvPr>
        </p:nvSpPr>
        <p:spPr>
          <a:xfrm>
            <a:off x="6553200" y="6245225"/>
            <a:ext cx="2133600" cy="476250"/>
          </a:xfrm>
        </p:spPr>
        <p:txBody>
          <a:bodyPr/>
          <a:lstStyle>
            <a:lvl1pPr>
              <a:defRPr/>
            </a:lvl1pPr>
          </a:lstStyle>
          <a:p>
            <a:fld id="{75CD5193-0792-4742-B303-02936BCE1497}" type="slidenum">
              <a:rPr lang="sl-SI" altLang="sl-SI"/>
              <a:pPr/>
              <a:t>‹#›</a:t>
            </a:fld>
            <a:endParaRPr lang="sl-SI" altLang="sl-SI"/>
          </a:p>
        </p:txBody>
      </p:sp>
    </p:spTree>
    <p:extLst>
      <p:ext uri="{BB962C8B-B14F-4D97-AF65-F5344CB8AC3E}">
        <p14:creationId xmlns:p14="http://schemas.microsoft.com/office/powerpoint/2010/main" val="1705940118"/>
      </p:ext>
    </p:extLst>
  </p:cSld>
  <p:clrMapOvr>
    <a:masterClrMapping/>
  </p:clrMapOvr>
  <p:transition>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B0D1-9605-4C22-A981-9DB03AC19430}"/>
              </a:ext>
            </a:extLst>
          </p:cNvPr>
          <p:cNvSpPr>
            <a:spLocks noGrp="1"/>
          </p:cNvSpPr>
          <p:nvPr>
            <p:ph type="title"/>
          </p:nvPr>
        </p:nvSpPr>
        <p:spPr>
          <a:xfrm>
            <a:off x="457200" y="381000"/>
            <a:ext cx="8229600" cy="1371600"/>
          </a:xfrm>
        </p:spPr>
        <p:txBody>
          <a:bodyPr/>
          <a:lstStyle/>
          <a:p>
            <a:r>
              <a:rPr lang="en-US"/>
              <a:t>Click to edit Master title style</a:t>
            </a:r>
            <a:endParaRPr lang="sl-SI"/>
          </a:p>
        </p:txBody>
      </p:sp>
      <p:sp>
        <p:nvSpPr>
          <p:cNvPr id="3" name="Table Placeholder 2">
            <a:extLst>
              <a:ext uri="{FF2B5EF4-FFF2-40B4-BE49-F238E27FC236}">
                <a16:creationId xmlns:a16="http://schemas.microsoft.com/office/drawing/2014/main" id="{978129B5-481D-491D-9574-CD2440D7B8BE}"/>
              </a:ext>
            </a:extLst>
          </p:cNvPr>
          <p:cNvSpPr>
            <a:spLocks noGrp="1"/>
          </p:cNvSpPr>
          <p:nvPr>
            <p:ph type="tbl" idx="1"/>
          </p:nvPr>
        </p:nvSpPr>
        <p:spPr>
          <a:xfrm>
            <a:off x="457200" y="1981200"/>
            <a:ext cx="8229600" cy="4114800"/>
          </a:xfrm>
        </p:spPr>
        <p:txBody>
          <a:bodyPr/>
          <a:lstStyle/>
          <a:p>
            <a:endParaRPr lang="sl-SI"/>
          </a:p>
        </p:txBody>
      </p:sp>
      <p:sp>
        <p:nvSpPr>
          <p:cNvPr id="4" name="Date Placeholder 3">
            <a:extLst>
              <a:ext uri="{FF2B5EF4-FFF2-40B4-BE49-F238E27FC236}">
                <a16:creationId xmlns:a16="http://schemas.microsoft.com/office/drawing/2014/main" id="{AB54EFA5-23EE-4580-9F96-BEAA5289F27F}"/>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45AC7036-4831-49B7-82EA-0F461E511DA1}"/>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9D42431-4003-48B9-9BB4-3892CFAD66DB}"/>
              </a:ext>
            </a:extLst>
          </p:cNvPr>
          <p:cNvSpPr>
            <a:spLocks noGrp="1"/>
          </p:cNvSpPr>
          <p:nvPr>
            <p:ph type="sldNum" sz="quarter" idx="12"/>
          </p:nvPr>
        </p:nvSpPr>
        <p:spPr>
          <a:xfrm>
            <a:off x="6553200" y="6245225"/>
            <a:ext cx="2133600" cy="476250"/>
          </a:xfrm>
        </p:spPr>
        <p:txBody>
          <a:bodyPr/>
          <a:lstStyle>
            <a:lvl1pPr>
              <a:defRPr/>
            </a:lvl1pPr>
          </a:lstStyle>
          <a:p>
            <a:fld id="{1640F15F-3ECA-48D8-8C83-EA2B2A73D993}" type="slidenum">
              <a:rPr lang="sl-SI" altLang="sl-SI"/>
              <a:pPr/>
              <a:t>‹#›</a:t>
            </a:fld>
            <a:endParaRPr lang="sl-SI" altLang="sl-SI"/>
          </a:p>
        </p:txBody>
      </p:sp>
    </p:spTree>
    <p:extLst>
      <p:ext uri="{BB962C8B-B14F-4D97-AF65-F5344CB8AC3E}">
        <p14:creationId xmlns:p14="http://schemas.microsoft.com/office/powerpoint/2010/main" val="3008776965"/>
      </p:ext>
    </p:extLst>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DE7B-32EC-4EAC-AC10-0DCA268054A8}"/>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1244E070-53C7-4311-949E-7C0B853A9B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30BC10D-1288-455C-AC7C-D5C1B781111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E869A9B-ADCC-4AB2-A451-63881EE5C360}"/>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4ADDA2C-2661-4932-B023-86CC100FF5F9}"/>
              </a:ext>
            </a:extLst>
          </p:cNvPr>
          <p:cNvSpPr>
            <a:spLocks noGrp="1"/>
          </p:cNvSpPr>
          <p:nvPr>
            <p:ph type="sldNum" sz="quarter" idx="12"/>
          </p:nvPr>
        </p:nvSpPr>
        <p:spPr/>
        <p:txBody>
          <a:bodyPr/>
          <a:lstStyle>
            <a:lvl1pPr>
              <a:defRPr/>
            </a:lvl1pPr>
          </a:lstStyle>
          <a:p>
            <a:fld id="{A63631B0-65FC-4B6E-BB5E-B1EFC35A5804}" type="slidenum">
              <a:rPr lang="sl-SI" altLang="sl-SI"/>
              <a:pPr/>
              <a:t>‹#›</a:t>
            </a:fld>
            <a:endParaRPr lang="sl-SI" altLang="sl-SI"/>
          </a:p>
        </p:txBody>
      </p:sp>
    </p:spTree>
    <p:extLst>
      <p:ext uri="{BB962C8B-B14F-4D97-AF65-F5344CB8AC3E}">
        <p14:creationId xmlns:p14="http://schemas.microsoft.com/office/powerpoint/2010/main" val="3573817236"/>
      </p:ext>
    </p:extLst>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0C2F3-AEA0-438D-B262-B6823548AE2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BFBB7931-502E-4270-B1C0-D75F89DA778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C40FC9D-8091-4924-B9A7-2B8CC3F8BCE8}"/>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75083D05-9273-45FE-920F-26B9BA49690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F32611C-DFE0-4D28-9B21-463F89D847B5}"/>
              </a:ext>
            </a:extLst>
          </p:cNvPr>
          <p:cNvSpPr>
            <a:spLocks noGrp="1"/>
          </p:cNvSpPr>
          <p:nvPr>
            <p:ph type="sldNum" sz="quarter" idx="12"/>
          </p:nvPr>
        </p:nvSpPr>
        <p:spPr/>
        <p:txBody>
          <a:bodyPr/>
          <a:lstStyle>
            <a:lvl1pPr>
              <a:defRPr/>
            </a:lvl1pPr>
          </a:lstStyle>
          <a:p>
            <a:fld id="{B7355E74-E675-434F-A867-06E5B3B3A34C}" type="slidenum">
              <a:rPr lang="sl-SI" altLang="sl-SI"/>
              <a:pPr/>
              <a:t>‹#›</a:t>
            </a:fld>
            <a:endParaRPr lang="sl-SI" altLang="sl-SI"/>
          </a:p>
        </p:txBody>
      </p:sp>
    </p:spTree>
    <p:extLst>
      <p:ext uri="{BB962C8B-B14F-4D97-AF65-F5344CB8AC3E}">
        <p14:creationId xmlns:p14="http://schemas.microsoft.com/office/powerpoint/2010/main" val="1911760838"/>
      </p:ext>
    </p:extLst>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6B82E-B778-4E6F-ACFE-09C77749BC58}"/>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4475076B-1419-4F7F-9326-E77B8A6B38F4}"/>
              </a:ext>
            </a:extLst>
          </p:cNvPr>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002D581A-40DB-45AB-ADFB-F5A046D533B8}"/>
              </a:ext>
            </a:extLst>
          </p:cNvPr>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5F4E2163-4D4E-4493-AABC-D977F7B3B240}"/>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ED0D41F-4212-4F46-9ED7-27DC6AF60F84}"/>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B75FA385-6C19-42AC-A742-913961A2B95E}"/>
              </a:ext>
            </a:extLst>
          </p:cNvPr>
          <p:cNvSpPr>
            <a:spLocks noGrp="1"/>
          </p:cNvSpPr>
          <p:nvPr>
            <p:ph type="sldNum" sz="quarter" idx="12"/>
          </p:nvPr>
        </p:nvSpPr>
        <p:spPr/>
        <p:txBody>
          <a:bodyPr/>
          <a:lstStyle>
            <a:lvl1pPr>
              <a:defRPr/>
            </a:lvl1pPr>
          </a:lstStyle>
          <a:p>
            <a:fld id="{C7888A18-F98B-4A9D-BAEC-FFD974B71BCC}" type="slidenum">
              <a:rPr lang="sl-SI" altLang="sl-SI"/>
              <a:pPr/>
              <a:t>‹#›</a:t>
            </a:fld>
            <a:endParaRPr lang="sl-SI" altLang="sl-SI"/>
          </a:p>
        </p:txBody>
      </p:sp>
    </p:spTree>
    <p:extLst>
      <p:ext uri="{BB962C8B-B14F-4D97-AF65-F5344CB8AC3E}">
        <p14:creationId xmlns:p14="http://schemas.microsoft.com/office/powerpoint/2010/main" val="2364443393"/>
      </p:ext>
    </p:extLst>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1F964-4115-4823-B2A8-441964673FF2}"/>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0749CC32-49EE-4B62-BFC5-EC853F1FF2D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4A548C-65D0-4713-9790-7F44FE3FCB2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E6D6BC1A-D4B8-44F4-A364-0C42F2EEE76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CE9F65-1CC6-4D07-BC22-495B318CD54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4BA3747F-B6E7-4425-B385-3DDB751B47D5}"/>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FF70A09B-60D0-493E-B8F1-CF9158704F5E}"/>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AB7F272F-DF3E-4DA3-B551-BC0163F08987}"/>
              </a:ext>
            </a:extLst>
          </p:cNvPr>
          <p:cNvSpPr>
            <a:spLocks noGrp="1"/>
          </p:cNvSpPr>
          <p:nvPr>
            <p:ph type="sldNum" sz="quarter" idx="12"/>
          </p:nvPr>
        </p:nvSpPr>
        <p:spPr/>
        <p:txBody>
          <a:bodyPr/>
          <a:lstStyle>
            <a:lvl1pPr>
              <a:defRPr/>
            </a:lvl1pPr>
          </a:lstStyle>
          <a:p>
            <a:fld id="{6BC01723-7707-4EC9-AF0E-73CF309851C1}" type="slidenum">
              <a:rPr lang="sl-SI" altLang="sl-SI"/>
              <a:pPr/>
              <a:t>‹#›</a:t>
            </a:fld>
            <a:endParaRPr lang="sl-SI" altLang="sl-SI"/>
          </a:p>
        </p:txBody>
      </p:sp>
    </p:spTree>
    <p:extLst>
      <p:ext uri="{BB962C8B-B14F-4D97-AF65-F5344CB8AC3E}">
        <p14:creationId xmlns:p14="http://schemas.microsoft.com/office/powerpoint/2010/main" val="1549557485"/>
      </p:ext>
    </p:extLst>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8146-111F-4430-930A-4DA91B7D82A6}"/>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0A4F45AF-2A80-4295-A5BB-63AF04D3AA8C}"/>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F5DD60FE-6565-4C6F-A155-5C5B45002AB5}"/>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31F5A785-F8DB-4BBE-AC46-BF1CDAA279A0}"/>
              </a:ext>
            </a:extLst>
          </p:cNvPr>
          <p:cNvSpPr>
            <a:spLocks noGrp="1"/>
          </p:cNvSpPr>
          <p:nvPr>
            <p:ph type="sldNum" sz="quarter" idx="12"/>
          </p:nvPr>
        </p:nvSpPr>
        <p:spPr/>
        <p:txBody>
          <a:bodyPr/>
          <a:lstStyle>
            <a:lvl1pPr>
              <a:defRPr/>
            </a:lvl1pPr>
          </a:lstStyle>
          <a:p>
            <a:fld id="{48909180-3585-4707-A2F9-2356230F44B9}" type="slidenum">
              <a:rPr lang="sl-SI" altLang="sl-SI"/>
              <a:pPr/>
              <a:t>‹#›</a:t>
            </a:fld>
            <a:endParaRPr lang="sl-SI" altLang="sl-SI"/>
          </a:p>
        </p:txBody>
      </p:sp>
    </p:spTree>
    <p:extLst>
      <p:ext uri="{BB962C8B-B14F-4D97-AF65-F5344CB8AC3E}">
        <p14:creationId xmlns:p14="http://schemas.microsoft.com/office/powerpoint/2010/main" val="638919773"/>
      </p:ext>
    </p:extLst>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62543-3E24-429B-98D9-2E46224EECBD}"/>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347CC48E-9D04-412C-9DFE-61B4E53741FF}"/>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55DFABFC-179F-402A-95E6-499AC0AD0509}"/>
              </a:ext>
            </a:extLst>
          </p:cNvPr>
          <p:cNvSpPr>
            <a:spLocks noGrp="1"/>
          </p:cNvSpPr>
          <p:nvPr>
            <p:ph type="sldNum" sz="quarter" idx="12"/>
          </p:nvPr>
        </p:nvSpPr>
        <p:spPr/>
        <p:txBody>
          <a:bodyPr/>
          <a:lstStyle>
            <a:lvl1pPr>
              <a:defRPr/>
            </a:lvl1pPr>
          </a:lstStyle>
          <a:p>
            <a:fld id="{3A6665C4-64B8-406C-B031-D4D96840A648}" type="slidenum">
              <a:rPr lang="sl-SI" altLang="sl-SI"/>
              <a:pPr/>
              <a:t>‹#›</a:t>
            </a:fld>
            <a:endParaRPr lang="sl-SI" altLang="sl-SI"/>
          </a:p>
        </p:txBody>
      </p:sp>
    </p:spTree>
    <p:extLst>
      <p:ext uri="{BB962C8B-B14F-4D97-AF65-F5344CB8AC3E}">
        <p14:creationId xmlns:p14="http://schemas.microsoft.com/office/powerpoint/2010/main" val="3244883587"/>
      </p:ext>
    </p:extLst>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5FD0-E41A-486D-B4F4-CDBB3E2AF2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5CAB315F-88CC-4BE5-8BE1-696406713A7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64AAE69D-1205-4DC2-BD0A-33323213A2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4308C-A60B-44A3-BF8B-4E95D225E247}"/>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49FE126-692E-49E4-B873-2BFABF21830C}"/>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27B25B0-782C-44E9-BC20-CE32F1ACF883}"/>
              </a:ext>
            </a:extLst>
          </p:cNvPr>
          <p:cNvSpPr>
            <a:spLocks noGrp="1"/>
          </p:cNvSpPr>
          <p:nvPr>
            <p:ph type="sldNum" sz="quarter" idx="12"/>
          </p:nvPr>
        </p:nvSpPr>
        <p:spPr/>
        <p:txBody>
          <a:bodyPr/>
          <a:lstStyle>
            <a:lvl1pPr>
              <a:defRPr/>
            </a:lvl1pPr>
          </a:lstStyle>
          <a:p>
            <a:fld id="{DFD5D900-29FF-4238-B472-CD328448E539}" type="slidenum">
              <a:rPr lang="sl-SI" altLang="sl-SI"/>
              <a:pPr/>
              <a:t>‹#›</a:t>
            </a:fld>
            <a:endParaRPr lang="sl-SI" altLang="sl-SI"/>
          </a:p>
        </p:txBody>
      </p:sp>
    </p:spTree>
    <p:extLst>
      <p:ext uri="{BB962C8B-B14F-4D97-AF65-F5344CB8AC3E}">
        <p14:creationId xmlns:p14="http://schemas.microsoft.com/office/powerpoint/2010/main" val="3954787903"/>
      </p:ext>
    </p:extLst>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5EBB-4451-40E2-913F-C3B283A9E33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5644C816-8076-4FEA-BC56-EC09BC457ED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67266216-D166-4236-B8DB-F9E42462FF8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B9D01-D75F-4711-BEEA-2424025F49ED}"/>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DA3751A-576B-423A-A049-59D794D5AA08}"/>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92907031-5D0C-4330-90DB-9ACE1D18AFE3}"/>
              </a:ext>
            </a:extLst>
          </p:cNvPr>
          <p:cNvSpPr>
            <a:spLocks noGrp="1"/>
          </p:cNvSpPr>
          <p:nvPr>
            <p:ph type="sldNum" sz="quarter" idx="12"/>
          </p:nvPr>
        </p:nvSpPr>
        <p:spPr/>
        <p:txBody>
          <a:bodyPr/>
          <a:lstStyle>
            <a:lvl1pPr>
              <a:defRPr/>
            </a:lvl1pPr>
          </a:lstStyle>
          <a:p>
            <a:fld id="{354808FD-A524-40E2-8E36-70CECF4995BF}" type="slidenum">
              <a:rPr lang="sl-SI" altLang="sl-SI"/>
              <a:pPr/>
              <a:t>‹#›</a:t>
            </a:fld>
            <a:endParaRPr lang="sl-SI" altLang="sl-SI"/>
          </a:p>
        </p:txBody>
      </p:sp>
    </p:spTree>
    <p:extLst>
      <p:ext uri="{BB962C8B-B14F-4D97-AF65-F5344CB8AC3E}">
        <p14:creationId xmlns:p14="http://schemas.microsoft.com/office/powerpoint/2010/main" val="1041567879"/>
      </p:ext>
    </p:extLst>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FF">
                <a:gamma/>
                <a:tint val="40000"/>
                <a:invGamma/>
              </a:srgbClr>
            </a:gs>
            <a:gs pos="100000">
              <a:srgbClr val="0000FF"/>
            </a:gs>
          </a:gsLst>
          <a:path path="shape">
            <a:fillToRect l="50000" t="50000" r="50000" b="50000"/>
          </a:path>
        </a:gra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BFDEB55-C0D5-4406-85A5-4F6D972899BC}"/>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74755" name="Rectangle 3">
            <a:extLst>
              <a:ext uri="{FF2B5EF4-FFF2-40B4-BE49-F238E27FC236}">
                <a16:creationId xmlns:a16="http://schemas.microsoft.com/office/drawing/2014/main" id="{4224510A-67CE-4623-9A57-ED542CD1BDBA}"/>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74756" name="Rectangle 4">
            <a:extLst>
              <a:ext uri="{FF2B5EF4-FFF2-40B4-BE49-F238E27FC236}">
                <a16:creationId xmlns:a16="http://schemas.microsoft.com/office/drawing/2014/main" id="{7F0A7600-52CA-4A6F-B890-A4B60FC8A3F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74757" name="Rectangle 5">
            <a:extLst>
              <a:ext uri="{FF2B5EF4-FFF2-40B4-BE49-F238E27FC236}">
                <a16:creationId xmlns:a16="http://schemas.microsoft.com/office/drawing/2014/main" id="{87CACF11-FF6C-4953-A399-BA519EC398B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74758" name="Rectangle 6">
            <a:extLst>
              <a:ext uri="{FF2B5EF4-FFF2-40B4-BE49-F238E27FC236}">
                <a16:creationId xmlns:a16="http://schemas.microsoft.com/office/drawing/2014/main" id="{AEA839B4-F1BA-4A82-AC04-5C53CC2B2DB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2E9C2C30-B609-4DED-BA1A-ACD9A5DD320F}"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ransition>
    <p:newsflash/>
  </p:transition>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052" name="WordArt 4">
            <a:extLst>
              <a:ext uri="{FF2B5EF4-FFF2-40B4-BE49-F238E27FC236}">
                <a16:creationId xmlns:a16="http://schemas.microsoft.com/office/drawing/2014/main" id="{04CACA6A-E737-4A41-A56F-57EBA82E8F19}"/>
              </a:ext>
            </a:extLst>
          </p:cNvPr>
          <p:cNvSpPr>
            <a:spLocks noChangeArrowheads="1" noChangeShapeType="1" noTextEdit="1"/>
          </p:cNvSpPr>
          <p:nvPr/>
        </p:nvSpPr>
        <p:spPr bwMode="auto">
          <a:xfrm>
            <a:off x="3059113" y="2205038"/>
            <a:ext cx="2981325" cy="16954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8C0CC6"/>
              </a:contourClr>
            </a:sp3d>
          </a:bodyPr>
          <a:lstStyle/>
          <a:p>
            <a:pPr algn="ctr"/>
            <a:r>
              <a:rPr lang="sl-SI" sz="9600" b="1" kern="10">
                <a:ln w="9525">
                  <a:round/>
                  <a:headEnd/>
                  <a:tailEnd/>
                </a:ln>
                <a:gradFill rotWithShape="0">
                  <a:gsLst>
                    <a:gs pos="0">
                      <a:srgbClr val="000000"/>
                    </a:gs>
                    <a:gs pos="50000">
                      <a:srgbClr val="8C0CC6"/>
                    </a:gs>
                    <a:gs pos="100000">
                      <a:srgbClr val="000000"/>
                    </a:gs>
                  </a:gsLst>
                  <a:lin ang="5400000" scaled="1"/>
                </a:gradFill>
                <a:latin typeface="Comic Sans MS" panose="030F0702030302020204" pitchFamily="66" charset="0"/>
              </a:rPr>
              <a:t>RIBE</a:t>
            </a:r>
          </a:p>
        </p:txBody>
      </p:sp>
      <p:sp>
        <p:nvSpPr>
          <p:cNvPr id="2053" name="WordArt 5">
            <a:extLst>
              <a:ext uri="{FF2B5EF4-FFF2-40B4-BE49-F238E27FC236}">
                <a16:creationId xmlns:a16="http://schemas.microsoft.com/office/drawing/2014/main" id="{905CD3A9-9EEE-4B5C-8C09-0306D2BC70C8}"/>
              </a:ext>
            </a:extLst>
          </p:cNvPr>
          <p:cNvSpPr>
            <a:spLocks noChangeArrowheads="1" noChangeShapeType="1" noTextEdit="1"/>
          </p:cNvSpPr>
          <p:nvPr/>
        </p:nvSpPr>
        <p:spPr bwMode="auto">
          <a:xfrm>
            <a:off x="1979613" y="4149725"/>
            <a:ext cx="5248275" cy="638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8C0CC6"/>
              </a:contourClr>
            </a:sp3d>
          </a:bodyPr>
          <a:lstStyle/>
          <a:p>
            <a:pPr algn="ctr"/>
            <a:r>
              <a:rPr lang="sl-SI" sz="3600" b="1" kern="10">
                <a:ln w="9525">
                  <a:round/>
                  <a:headEnd/>
                  <a:tailEnd/>
                </a:ln>
                <a:gradFill rotWithShape="0">
                  <a:gsLst>
                    <a:gs pos="0">
                      <a:srgbClr val="000000"/>
                    </a:gs>
                    <a:gs pos="50000">
                      <a:srgbClr val="8C0CC6"/>
                    </a:gs>
                    <a:gs pos="100000">
                      <a:srgbClr val="000000"/>
                    </a:gs>
                  </a:gsLst>
                  <a:lin ang="5400000" scaled="1"/>
                </a:gradFill>
                <a:latin typeface="Comic Sans MS" panose="030F0702030302020204" pitchFamily="66" charset="0"/>
              </a:rPr>
              <a:t>Pripravila:             </a:t>
            </a:r>
          </a:p>
        </p:txBody>
      </p:sp>
      <p:pic>
        <p:nvPicPr>
          <p:cNvPr id="2055" name="Picture 7" descr=" ">
            <a:extLst>
              <a:ext uri="{FF2B5EF4-FFF2-40B4-BE49-F238E27FC236}">
                <a16:creationId xmlns:a16="http://schemas.microsoft.com/office/drawing/2014/main" id="{D258D81B-173A-40E6-94C1-AD38010CB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2476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 ">
            <a:extLst>
              <a:ext uri="{FF2B5EF4-FFF2-40B4-BE49-F238E27FC236}">
                <a16:creationId xmlns:a16="http://schemas.microsoft.com/office/drawing/2014/main" id="{55D24B64-4BA7-4C9F-A32C-F05CDA250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88913"/>
            <a:ext cx="2476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 ">
            <a:extLst>
              <a:ext uri="{FF2B5EF4-FFF2-40B4-BE49-F238E27FC236}">
                <a16:creationId xmlns:a16="http://schemas.microsoft.com/office/drawing/2014/main" id="{7CEA0CF7-3F31-4776-8EA6-6176FC3AB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88913"/>
            <a:ext cx="2089150" cy="1446212"/>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File:Bullshark.JPG">
            <a:extLst>
              <a:ext uri="{FF2B5EF4-FFF2-40B4-BE49-F238E27FC236}">
                <a16:creationId xmlns:a16="http://schemas.microsoft.com/office/drawing/2014/main" id="{F53EF56F-F0D1-46AF-B2FA-7D01F3DF6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086" t="8252"/>
          <a:stretch>
            <a:fillRect/>
          </a:stretch>
        </p:blipFill>
        <p:spPr bwMode="auto">
          <a:xfrm>
            <a:off x="250825" y="2060575"/>
            <a:ext cx="2665413" cy="192087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File:Hammerhead shark.jpg">
            <a:extLst>
              <a:ext uri="{FF2B5EF4-FFF2-40B4-BE49-F238E27FC236}">
                <a16:creationId xmlns:a16="http://schemas.microsoft.com/office/drawing/2014/main" id="{4B533492-C1C0-4C34-BBD7-C0A35693AE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5315" b="5309"/>
          <a:stretch>
            <a:fillRect/>
          </a:stretch>
        </p:blipFill>
        <p:spPr bwMode="auto">
          <a:xfrm>
            <a:off x="6227763" y="2133600"/>
            <a:ext cx="273843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File:Common carp.jpg">
            <a:extLst>
              <a:ext uri="{FF2B5EF4-FFF2-40B4-BE49-F238E27FC236}">
                <a16:creationId xmlns:a16="http://schemas.microsoft.com/office/drawing/2014/main" id="{F393FC71-B94A-47C7-A383-8B2C66719A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413" y="4868863"/>
            <a:ext cx="4392612" cy="1893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 calcmode="lin" valueType="num">
                                      <p:cBhvr>
                                        <p:cTn id="7" dur="1000" fill="hold"/>
                                        <p:tgtEl>
                                          <p:spTgt spid="2059"/>
                                        </p:tgtEl>
                                        <p:attrNameLst>
                                          <p:attrName>ppt_w</p:attrName>
                                        </p:attrNameLst>
                                      </p:cBhvr>
                                      <p:tavLst>
                                        <p:tav tm="0">
                                          <p:val>
                                            <p:fltVal val="0"/>
                                          </p:val>
                                        </p:tav>
                                        <p:tav tm="100000">
                                          <p:val>
                                            <p:strVal val="#ppt_w"/>
                                          </p:val>
                                        </p:tav>
                                      </p:tavLst>
                                    </p:anim>
                                    <p:anim calcmode="lin" valueType="num">
                                      <p:cBhvr>
                                        <p:cTn id="8" dur="1000" fill="hold"/>
                                        <p:tgtEl>
                                          <p:spTgt spid="2059"/>
                                        </p:tgtEl>
                                        <p:attrNameLst>
                                          <p:attrName>ppt_h</p:attrName>
                                        </p:attrNameLst>
                                      </p:cBhvr>
                                      <p:tavLst>
                                        <p:tav tm="0">
                                          <p:val>
                                            <p:fltVal val="0"/>
                                          </p:val>
                                        </p:tav>
                                        <p:tav tm="100000">
                                          <p:val>
                                            <p:strVal val="#ppt_h"/>
                                          </p:val>
                                        </p:tav>
                                      </p:tavLst>
                                    </p:anim>
                                    <p:anim calcmode="lin" valueType="num">
                                      <p:cBhvr>
                                        <p:cTn id="9" dur="1000" fill="hold"/>
                                        <p:tgtEl>
                                          <p:spTgt spid="2059"/>
                                        </p:tgtEl>
                                        <p:attrNameLst>
                                          <p:attrName>style.rotation</p:attrName>
                                        </p:attrNameLst>
                                      </p:cBhvr>
                                      <p:tavLst>
                                        <p:tav tm="0">
                                          <p:val>
                                            <p:fltVal val="360"/>
                                          </p:val>
                                        </p:tav>
                                        <p:tav tm="100000">
                                          <p:val>
                                            <p:fltVal val="0"/>
                                          </p:val>
                                        </p:tav>
                                      </p:tavLst>
                                    </p:anim>
                                    <p:animEffect transition="in" filter="fade">
                                      <p:cBhvr>
                                        <p:cTn id="10" dur="1000"/>
                                        <p:tgtEl>
                                          <p:spTgt spid="2059"/>
                                        </p:tgtEl>
                                      </p:cBhvr>
                                    </p:animEffect>
                                  </p:child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057"/>
                                        </p:tgtEl>
                                        <p:attrNameLst>
                                          <p:attrName>style.visibility</p:attrName>
                                        </p:attrNameLst>
                                      </p:cBhvr>
                                      <p:to>
                                        <p:strVal val="visible"/>
                                      </p:to>
                                    </p:set>
                                    <p:anim calcmode="lin" valueType="num">
                                      <p:cBhvr>
                                        <p:cTn id="14" dur="1000" fill="hold"/>
                                        <p:tgtEl>
                                          <p:spTgt spid="2057"/>
                                        </p:tgtEl>
                                        <p:attrNameLst>
                                          <p:attrName>ppt_w</p:attrName>
                                        </p:attrNameLst>
                                      </p:cBhvr>
                                      <p:tavLst>
                                        <p:tav tm="0">
                                          <p:val>
                                            <p:fltVal val="0"/>
                                          </p:val>
                                        </p:tav>
                                        <p:tav tm="100000">
                                          <p:val>
                                            <p:strVal val="#ppt_w"/>
                                          </p:val>
                                        </p:tav>
                                      </p:tavLst>
                                    </p:anim>
                                    <p:anim calcmode="lin" valueType="num">
                                      <p:cBhvr>
                                        <p:cTn id="15" dur="1000" fill="hold"/>
                                        <p:tgtEl>
                                          <p:spTgt spid="2057"/>
                                        </p:tgtEl>
                                        <p:attrNameLst>
                                          <p:attrName>ppt_h</p:attrName>
                                        </p:attrNameLst>
                                      </p:cBhvr>
                                      <p:tavLst>
                                        <p:tav tm="0">
                                          <p:val>
                                            <p:fltVal val="0"/>
                                          </p:val>
                                        </p:tav>
                                        <p:tav tm="100000">
                                          <p:val>
                                            <p:strVal val="#ppt_h"/>
                                          </p:val>
                                        </p:tav>
                                      </p:tavLst>
                                    </p:anim>
                                    <p:anim calcmode="lin" valueType="num">
                                      <p:cBhvr>
                                        <p:cTn id="16" dur="1000" fill="hold"/>
                                        <p:tgtEl>
                                          <p:spTgt spid="2057"/>
                                        </p:tgtEl>
                                        <p:attrNameLst>
                                          <p:attrName>style.rotation</p:attrName>
                                        </p:attrNameLst>
                                      </p:cBhvr>
                                      <p:tavLst>
                                        <p:tav tm="0">
                                          <p:val>
                                            <p:fltVal val="360"/>
                                          </p:val>
                                        </p:tav>
                                        <p:tav tm="100000">
                                          <p:val>
                                            <p:fltVal val="0"/>
                                          </p:val>
                                        </p:tav>
                                      </p:tavLst>
                                    </p:anim>
                                    <p:animEffect transition="in" filter="fade">
                                      <p:cBhvr>
                                        <p:cTn id="17" dur="1000"/>
                                        <p:tgtEl>
                                          <p:spTgt spid="2057"/>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2055"/>
                                        </p:tgtEl>
                                        <p:attrNameLst>
                                          <p:attrName>style.visibility</p:attrName>
                                        </p:attrNameLst>
                                      </p:cBhvr>
                                      <p:to>
                                        <p:strVal val="visible"/>
                                      </p:to>
                                    </p:set>
                                    <p:anim calcmode="lin" valueType="num">
                                      <p:cBhvr>
                                        <p:cTn id="20" dur="1000" fill="hold"/>
                                        <p:tgtEl>
                                          <p:spTgt spid="2055"/>
                                        </p:tgtEl>
                                        <p:attrNameLst>
                                          <p:attrName>ppt_w</p:attrName>
                                        </p:attrNameLst>
                                      </p:cBhvr>
                                      <p:tavLst>
                                        <p:tav tm="0">
                                          <p:val>
                                            <p:fltVal val="0"/>
                                          </p:val>
                                        </p:tav>
                                        <p:tav tm="100000">
                                          <p:val>
                                            <p:strVal val="#ppt_w"/>
                                          </p:val>
                                        </p:tav>
                                      </p:tavLst>
                                    </p:anim>
                                    <p:anim calcmode="lin" valueType="num">
                                      <p:cBhvr>
                                        <p:cTn id="21" dur="1000" fill="hold"/>
                                        <p:tgtEl>
                                          <p:spTgt spid="2055"/>
                                        </p:tgtEl>
                                        <p:attrNameLst>
                                          <p:attrName>ppt_h</p:attrName>
                                        </p:attrNameLst>
                                      </p:cBhvr>
                                      <p:tavLst>
                                        <p:tav tm="0">
                                          <p:val>
                                            <p:fltVal val="0"/>
                                          </p:val>
                                        </p:tav>
                                        <p:tav tm="100000">
                                          <p:val>
                                            <p:strVal val="#ppt_h"/>
                                          </p:val>
                                        </p:tav>
                                      </p:tavLst>
                                    </p:anim>
                                    <p:anim calcmode="lin" valueType="num">
                                      <p:cBhvr>
                                        <p:cTn id="22" dur="1000" fill="hold"/>
                                        <p:tgtEl>
                                          <p:spTgt spid="2055"/>
                                        </p:tgtEl>
                                        <p:attrNameLst>
                                          <p:attrName>style.rotation</p:attrName>
                                        </p:attrNameLst>
                                      </p:cBhvr>
                                      <p:tavLst>
                                        <p:tav tm="0">
                                          <p:val>
                                            <p:fltVal val="360"/>
                                          </p:val>
                                        </p:tav>
                                        <p:tav tm="100000">
                                          <p:val>
                                            <p:fltVal val="0"/>
                                          </p:val>
                                        </p:tav>
                                      </p:tavLst>
                                    </p:anim>
                                    <p:animEffect transition="in" filter="fade">
                                      <p:cBhvr>
                                        <p:cTn id="23" dur="1000"/>
                                        <p:tgtEl>
                                          <p:spTgt spid="2055"/>
                                        </p:tgtEl>
                                      </p:cBhvr>
                                    </p:animEffect>
                                  </p:childTnLst>
                                </p:cTn>
                              </p:par>
                            </p:childTnLst>
                          </p:cTn>
                        </p:par>
                        <p:par>
                          <p:cTn id="24" fill="hold" nodeType="afterGroup">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61"/>
                                        </p:tgtEl>
                                        <p:attrNameLst>
                                          <p:attrName>style.visibility</p:attrName>
                                        </p:attrNameLst>
                                      </p:cBhvr>
                                      <p:to>
                                        <p:strVal val="visible"/>
                                      </p:to>
                                    </p:set>
                                    <p:anim calcmode="lin" valueType="num">
                                      <p:cBhvr>
                                        <p:cTn id="27" dur="1000" fill="hold"/>
                                        <p:tgtEl>
                                          <p:spTgt spid="2061"/>
                                        </p:tgtEl>
                                        <p:attrNameLst>
                                          <p:attrName>ppt_w</p:attrName>
                                        </p:attrNameLst>
                                      </p:cBhvr>
                                      <p:tavLst>
                                        <p:tav tm="0">
                                          <p:val>
                                            <p:fltVal val="0"/>
                                          </p:val>
                                        </p:tav>
                                        <p:tav tm="100000">
                                          <p:val>
                                            <p:strVal val="#ppt_w"/>
                                          </p:val>
                                        </p:tav>
                                      </p:tavLst>
                                    </p:anim>
                                    <p:anim calcmode="lin" valueType="num">
                                      <p:cBhvr>
                                        <p:cTn id="28" dur="1000" fill="hold"/>
                                        <p:tgtEl>
                                          <p:spTgt spid="2061"/>
                                        </p:tgtEl>
                                        <p:attrNameLst>
                                          <p:attrName>ppt_h</p:attrName>
                                        </p:attrNameLst>
                                      </p:cBhvr>
                                      <p:tavLst>
                                        <p:tav tm="0">
                                          <p:val>
                                            <p:fltVal val="0"/>
                                          </p:val>
                                        </p:tav>
                                        <p:tav tm="100000">
                                          <p:val>
                                            <p:strVal val="#ppt_h"/>
                                          </p:val>
                                        </p:tav>
                                      </p:tavLst>
                                    </p:anim>
                                    <p:anim calcmode="lin" valueType="num">
                                      <p:cBhvr>
                                        <p:cTn id="29" dur="1000" fill="hold"/>
                                        <p:tgtEl>
                                          <p:spTgt spid="2061"/>
                                        </p:tgtEl>
                                        <p:attrNameLst>
                                          <p:attrName>style.rotation</p:attrName>
                                        </p:attrNameLst>
                                      </p:cBhvr>
                                      <p:tavLst>
                                        <p:tav tm="0">
                                          <p:val>
                                            <p:fltVal val="360"/>
                                          </p:val>
                                        </p:tav>
                                        <p:tav tm="100000">
                                          <p:val>
                                            <p:fltVal val="0"/>
                                          </p:val>
                                        </p:tav>
                                      </p:tavLst>
                                    </p:anim>
                                    <p:animEffect transition="in" filter="fade">
                                      <p:cBhvr>
                                        <p:cTn id="30" dur="1000"/>
                                        <p:tgtEl>
                                          <p:spTgt spid="2061"/>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2063"/>
                                        </p:tgtEl>
                                        <p:attrNameLst>
                                          <p:attrName>style.visibility</p:attrName>
                                        </p:attrNameLst>
                                      </p:cBhvr>
                                      <p:to>
                                        <p:strVal val="visible"/>
                                      </p:to>
                                    </p:set>
                                    <p:anim calcmode="lin" valueType="num">
                                      <p:cBhvr>
                                        <p:cTn id="33" dur="1000" fill="hold"/>
                                        <p:tgtEl>
                                          <p:spTgt spid="2063"/>
                                        </p:tgtEl>
                                        <p:attrNameLst>
                                          <p:attrName>ppt_w</p:attrName>
                                        </p:attrNameLst>
                                      </p:cBhvr>
                                      <p:tavLst>
                                        <p:tav tm="0">
                                          <p:val>
                                            <p:fltVal val="0"/>
                                          </p:val>
                                        </p:tav>
                                        <p:tav tm="100000">
                                          <p:val>
                                            <p:strVal val="#ppt_w"/>
                                          </p:val>
                                        </p:tav>
                                      </p:tavLst>
                                    </p:anim>
                                    <p:anim calcmode="lin" valueType="num">
                                      <p:cBhvr>
                                        <p:cTn id="34" dur="1000" fill="hold"/>
                                        <p:tgtEl>
                                          <p:spTgt spid="2063"/>
                                        </p:tgtEl>
                                        <p:attrNameLst>
                                          <p:attrName>ppt_h</p:attrName>
                                        </p:attrNameLst>
                                      </p:cBhvr>
                                      <p:tavLst>
                                        <p:tav tm="0">
                                          <p:val>
                                            <p:fltVal val="0"/>
                                          </p:val>
                                        </p:tav>
                                        <p:tav tm="100000">
                                          <p:val>
                                            <p:strVal val="#ppt_h"/>
                                          </p:val>
                                        </p:tav>
                                      </p:tavLst>
                                    </p:anim>
                                    <p:anim calcmode="lin" valueType="num">
                                      <p:cBhvr>
                                        <p:cTn id="35" dur="1000" fill="hold"/>
                                        <p:tgtEl>
                                          <p:spTgt spid="2063"/>
                                        </p:tgtEl>
                                        <p:attrNameLst>
                                          <p:attrName>style.rotation</p:attrName>
                                        </p:attrNameLst>
                                      </p:cBhvr>
                                      <p:tavLst>
                                        <p:tav tm="0">
                                          <p:val>
                                            <p:fltVal val="360"/>
                                          </p:val>
                                        </p:tav>
                                        <p:tav tm="100000">
                                          <p:val>
                                            <p:fltVal val="0"/>
                                          </p:val>
                                        </p:tav>
                                      </p:tavLst>
                                    </p:anim>
                                    <p:animEffect transition="in" filter="fade">
                                      <p:cBhvr>
                                        <p:cTn id="36" dur="1000"/>
                                        <p:tgtEl>
                                          <p:spTgt spid="2063"/>
                                        </p:tgtEl>
                                      </p:cBhvr>
                                    </p:animEffect>
                                  </p:childTnLst>
                                </p:cTn>
                              </p:par>
                            </p:childTnLst>
                          </p:cTn>
                        </p:par>
                        <p:par>
                          <p:cTn id="37" fill="hold" nodeType="afterGroup">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2065"/>
                                        </p:tgtEl>
                                        <p:attrNameLst>
                                          <p:attrName>style.visibility</p:attrName>
                                        </p:attrNameLst>
                                      </p:cBhvr>
                                      <p:to>
                                        <p:strVal val="visible"/>
                                      </p:to>
                                    </p:set>
                                    <p:anim calcmode="lin" valueType="num">
                                      <p:cBhvr>
                                        <p:cTn id="40" dur="1000" fill="hold"/>
                                        <p:tgtEl>
                                          <p:spTgt spid="2065"/>
                                        </p:tgtEl>
                                        <p:attrNameLst>
                                          <p:attrName>ppt_w</p:attrName>
                                        </p:attrNameLst>
                                      </p:cBhvr>
                                      <p:tavLst>
                                        <p:tav tm="0">
                                          <p:val>
                                            <p:fltVal val="0"/>
                                          </p:val>
                                        </p:tav>
                                        <p:tav tm="100000">
                                          <p:val>
                                            <p:strVal val="#ppt_w"/>
                                          </p:val>
                                        </p:tav>
                                      </p:tavLst>
                                    </p:anim>
                                    <p:anim calcmode="lin" valueType="num">
                                      <p:cBhvr>
                                        <p:cTn id="41" dur="1000" fill="hold"/>
                                        <p:tgtEl>
                                          <p:spTgt spid="2065"/>
                                        </p:tgtEl>
                                        <p:attrNameLst>
                                          <p:attrName>ppt_h</p:attrName>
                                        </p:attrNameLst>
                                      </p:cBhvr>
                                      <p:tavLst>
                                        <p:tav tm="0">
                                          <p:val>
                                            <p:fltVal val="0"/>
                                          </p:val>
                                        </p:tav>
                                        <p:tav tm="100000">
                                          <p:val>
                                            <p:strVal val="#ppt_h"/>
                                          </p:val>
                                        </p:tav>
                                      </p:tavLst>
                                    </p:anim>
                                    <p:anim calcmode="lin" valueType="num">
                                      <p:cBhvr>
                                        <p:cTn id="42" dur="1000" fill="hold"/>
                                        <p:tgtEl>
                                          <p:spTgt spid="2065"/>
                                        </p:tgtEl>
                                        <p:attrNameLst>
                                          <p:attrName>style.rotation</p:attrName>
                                        </p:attrNameLst>
                                      </p:cBhvr>
                                      <p:tavLst>
                                        <p:tav tm="0">
                                          <p:val>
                                            <p:fltVal val="360"/>
                                          </p:val>
                                        </p:tav>
                                        <p:tav tm="100000">
                                          <p:val>
                                            <p:fltVal val="0"/>
                                          </p:val>
                                        </p:tav>
                                      </p:tavLst>
                                    </p:anim>
                                    <p:animEffect transition="in" filter="fade">
                                      <p:cBhvr>
                                        <p:cTn id="43" dur="1000"/>
                                        <p:tgtEl>
                                          <p:spTgt spid="2065"/>
                                        </p:tgtEl>
                                      </p:cBhvr>
                                    </p:animEffect>
                                  </p:childTnLst>
                                </p:cTn>
                              </p:par>
                            </p:childTnLst>
                          </p:cTn>
                        </p:par>
                        <p:par>
                          <p:cTn id="44" fill="hold" nodeType="afterGroup">
                            <p:stCondLst>
                              <p:cond delay="4000"/>
                            </p:stCondLst>
                            <p:childTnLst>
                              <p:par>
                                <p:cTn id="45" presetID="30" presetClass="entr" presetSubtype="0" fill="hold" nodeType="after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fade">
                                      <p:cBhvr>
                                        <p:cTn id="47" dur="800" decel="100000"/>
                                        <p:tgtEl>
                                          <p:spTgt spid="2052"/>
                                        </p:tgtEl>
                                      </p:cBhvr>
                                    </p:animEffect>
                                    <p:anim calcmode="lin" valueType="num">
                                      <p:cBhvr>
                                        <p:cTn id="48" dur="800" decel="100000" fill="hold"/>
                                        <p:tgtEl>
                                          <p:spTgt spid="2052"/>
                                        </p:tgtEl>
                                        <p:attrNameLst>
                                          <p:attrName>style.rotation</p:attrName>
                                        </p:attrNameLst>
                                      </p:cBhvr>
                                      <p:tavLst>
                                        <p:tav tm="0">
                                          <p:val>
                                            <p:fltVal val="-90"/>
                                          </p:val>
                                        </p:tav>
                                        <p:tav tm="100000">
                                          <p:val>
                                            <p:fltVal val="0"/>
                                          </p:val>
                                        </p:tav>
                                      </p:tavLst>
                                    </p:anim>
                                    <p:anim calcmode="lin" valueType="num">
                                      <p:cBhvr>
                                        <p:cTn id="49" dur="800" decel="100000" fill="hold"/>
                                        <p:tgtEl>
                                          <p:spTgt spid="2052"/>
                                        </p:tgtEl>
                                        <p:attrNameLst>
                                          <p:attrName>ppt_x</p:attrName>
                                        </p:attrNameLst>
                                      </p:cBhvr>
                                      <p:tavLst>
                                        <p:tav tm="0">
                                          <p:val>
                                            <p:strVal val="#ppt_x+0.4"/>
                                          </p:val>
                                        </p:tav>
                                        <p:tav tm="100000">
                                          <p:val>
                                            <p:strVal val="#ppt_x-0.05"/>
                                          </p:val>
                                        </p:tav>
                                      </p:tavLst>
                                    </p:anim>
                                    <p:anim calcmode="lin" valueType="num">
                                      <p:cBhvr>
                                        <p:cTn id="50" dur="800" decel="100000" fill="hold"/>
                                        <p:tgtEl>
                                          <p:spTgt spid="2052"/>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052"/>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052"/>
                                        </p:tgtEl>
                                        <p:attrNameLst>
                                          <p:attrName>ppt_y</p:attrName>
                                        </p:attrNameLst>
                                      </p:cBhvr>
                                      <p:tavLst>
                                        <p:tav tm="0">
                                          <p:val>
                                            <p:strVal val="#ppt_y+0.1"/>
                                          </p:val>
                                        </p:tav>
                                        <p:tav tm="100000">
                                          <p:val>
                                            <p:strVal val="#ppt_y"/>
                                          </p:val>
                                        </p:tav>
                                      </p:tavLst>
                                    </p:anim>
                                  </p:childTnLst>
                                </p:cTn>
                              </p:par>
                            </p:childTnLst>
                          </p:cTn>
                        </p:par>
                        <p:par>
                          <p:cTn id="53" fill="hold" nodeType="afterGroup">
                            <p:stCondLst>
                              <p:cond delay="5000"/>
                            </p:stCondLst>
                            <p:childTnLst>
                              <p:par>
                                <p:cTn id="54" presetID="30" presetClass="entr" presetSubtype="0" fill="hold" nodeType="afterEffect">
                                  <p:stCondLst>
                                    <p:cond delay="0"/>
                                  </p:stCondLst>
                                  <p:childTnLst>
                                    <p:set>
                                      <p:cBhvr>
                                        <p:cTn id="55" dur="1" fill="hold">
                                          <p:stCondLst>
                                            <p:cond delay="0"/>
                                          </p:stCondLst>
                                        </p:cTn>
                                        <p:tgtEl>
                                          <p:spTgt spid="2053"/>
                                        </p:tgtEl>
                                        <p:attrNameLst>
                                          <p:attrName>style.visibility</p:attrName>
                                        </p:attrNameLst>
                                      </p:cBhvr>
                                      <p:to>
                                        <p:strVal val="visible"/>
                                      </p:to>
                                    </p:set>
                                    <p:animEffect transition="in" filter="fade">
                                      <p:cBhvr>
                                        <p:cTn id="56" dur="800" decel="100000"/>
                                        <p:tgtEl>
                                          <p:spTgt spid="2053"/>
                                        </p:tgtEl>
                                      </p:cBhvr>
                                    </p:animEffect>
                                    <p:anim calcmode="lin" valueType="num">
                                      <p:cBhvr>
                                        <p:cTn id="57" dur="800" decel="100000" fill="hold"/>
                                        <p:tgtEl>
                                          <p:spTgt spid="2053"/>
                                        </p:tgtEl>
                                        <p:attrNameLst>
                                          <p:attrName>style.rotation</p:attrName>
                                        </p:attrNameLst>
                                      </p:cBhvr>
                                      <p:tavLst>
                                        <p:tav tm="0">
                                          <p:val>
                                            <p:fltVal val="-90"/>
                                          </p:val>
                                        </p:tav>
                                        <p:tav tm="100000">
                                          <p:val>
                                            <p:fltVal val="0"/>
                                          </p:val>
                                        </p:tav>
                                      </p:tavLst>
                                    </p:anim>
                                    <p:anim calcmode="lin" valueType="num">
                                      <p:cBhvr>
                                        <p:cTn id="58" dur="800" decel="100000" fill="hold"/>
                                        <p:tgtEl>
                                          <p:spTgt spid="2053"/>
                                        </p:tgtEl>
                                        <p:attrNameLst>
                                          <p:attrName>ppt_x</p:attrName>
                                        </p:attrNameLst>
                                      </p:cBhvr>
                                      <p:tavLst>
                                        <p:tav tm="0">
                                          <p:val>
                                            <p:strVal val="#ppt_x+0.4"/>
                                          </p:val>
                                        </p:tav>
                                        <p:tav tm="100000">
                                          <p:val>
                                            <p:strVal val="#ppt_x-0.05"/>
                                          </p:val>
                                        </p:tav>
                                      </p:tavLst>
                                    </p:anim>
                                    <p:anim calcmode="lin" valueType="num">
                                      <p:cBhvr>
                                        <p:cTn id="59" dur="800" decel="100000" fill="hold"/>
                                        <p:tgtEl>
                                          <p:spTgt spid="2053"/>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2053"/>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205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F247428-B182-4573-B513-7A48772114B8}"/>
              </a:ext>
            </a:extLst>
          </p:cNvPr>
          <p:cNvSpPr>
            <a:spLocks noGrp="1" noChangeArrowheads="1"/>
          </p:cNvSpPr>
          <p:nvPr>
            <p:ph type="title"/>
          </p:nvPr>
        </p:nvSpPr>
        <p:spPr>
          <a:xfrm>
            <a:off x="457200" y="381000"/>
            <a:ext cx="8229600" cy="1019175"/>
          </a:xfrm>
        </p:spPr>
        <p:txBody>
          <a:bodyPr/>
          <a:lstStyle/>
          <a:p>
            <a:r>
              <a:rPr lang="sl-SI" altLang="sl-SI" b="1">
                <a:solidFill>
                  <a:schemeClr val="tx1"/>
                </a:solidFill>
                <a:latin typeface="Comic Sans MS" panose="030F0702030302020204" pitchFamily="66" charset="0"/>
              </a:rPr>
              <a:t>KOSTNICE</a:t>
            </a:r>
          </a:p>
        </p:txBody>
      </p:sp>
      <p:sp>
        <p:nvSpPr>
          <p:cNvPr id="29699" name="Rectangle 3">
            <a:extLst>
              <a:ext uri="{FF2B5EF4-FFF2-40B4-BE49-F238E27FC236}">
                <a16:creationId xmlns:a16="http://schemas.microsoft.com/office/drawing/2014/main" id="{1C427780-5CC4-4A3F-BD9D-344C90BC44E8}"/>
              </a:ext>
            </a:extLst>
          </p:cNvPr>
          <p:cNvSpPr>
            <a:spLocks noGrp="1" noChangeArrowheads="1"/>
          </p:cNvSpPr>
          <p:nvPr>
            <p:ph type="body" idx="1"/>
          </p:nvPr>
        </p:nvSpPr>
        <p:spPr>
          <a:xfrm>
            <a:off x="468313" y="1196975"/>
            <a:ext cx="3382962" cy="2333625"/>
          </a:xfrm>
        </p:spPr>
        <p:txBody>
          <a:bodyPr/>
          <a:lstStyle/>
          <a:p>
            <a:pPr>
              <a:lnSpc>
                <a:spcPct val="80000"/>
              </a:lnSpc>
            </a:pPr>
            <a:r>
              <a:rPr lang="sl-SI" altLang="sl-SI" sz="2000">
                <a:latin typeface="Comic Sans MS" panose="030F0702030302020204" pitchFamily="66" charset="0"/>
              </a:rPr>
              <a:t>Različne oblike telesa</a:t>
            </a:r>
          </a:p>
          <a:p>
            <a:pPr>
              <a:lnSpc>
                <a:spcPct val="80000"/>
              </a:lnSpc>
            </a:pPr>
            <a:r>
              <a:rPr lang="sl-SI" altLang="sl-SI" sz="2000">
                <a:latin typeface="Comic Sans MS" panose="030F0702030302020204" pitchFamily="66" charset="0"/>
              </a:rPr>
              <a:t>Lahko živijo v vseh vodnih okoljih, tik pod gladino ali pa na dnu</a:t>
            </a:r>
          </a:p>
          <a:p>
            <a:pPr>
              <a:lnSpc>
                <a:spcPct val="80000"/>
              </a:lnSpc>
            </a:pPr>
            <a:r>
              <a:rPr lang="sl-SI" altLang="sl-SI" sz="2000">
                <a:latin typeface="Comic Sans MS" panose="030F0702030302020204" pitchFamily="66" charset="0"/>
              </a:rPr>
              <a:t>Večina rib je kostnic</a:t>
            </a:r>
          </a:p>
          <a:p>
            <a:pPr>
              <a:lnSpc>
                <a:spcPct val="80000"/>
              </a:lnSpc>
            </a:pPr>
            <a:r>
              <a:rPr lang="sl-SI" altLang="sl-SI" sz="2000">
                <a:latin typeface="Comic Sans MS" panose="030F0702030302020204" pitchFamily="66" charset="0"/>
              </a:rPr>
              <a:t>Parne in neparne plavuti</a:t>
            </a:r>
          </a:p>
          <a:p>
            <a:pPr>
              <a:lnSpc>
                <a:spcPct val="80000"/>
              </a:lnSpc>
            </a:pPr>
            <a:r>
              <a:rPr lang="sl-SI" altLang="sl-SI" sz="2000">
                <a:latin typeface="Comic Sans MS" panose="030F0702030302020204" pitchFamily="66" charset="0"/>
              </a:rPr>
              <a:t>Med kostnice spadajo tudi morski konjički</a:t>
            </a:r>
          </a:p>
        </p:txBody>
      </p:sp>
      <p:pic>
        <p:nvPicPr>
          <p:cNvPr id="29703" name="Picture 7" descr="49_riba_kirurg_1">
            <a:extLst>
              <a:ext uri="{FF2B5EF4-FFF2-40B4-BE49-F238E27FC236}">
                <a16:creationId xmlns:a16="http://schemas.microsoft.com/office/drawing/2014/main" id="{8AAB3C62-894E-4465-AC75-B2ADC29C2A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412875"/>
            <a:ext cx="2449513" cy="1778000"/>
          </a:xfrm>
          <a:prstGeom prst="rect">
            <a:avLst/>
          </a:prstGeom>
          <a:noFill/>
          <a:extLst>
            <a:ext uri="{909E8E84-426E-40DD-AFC4-6F175D3DCCD1}">
              <a14:hiddenFill xmlns:a14="http://schemas.microsoft.com/office/drawing/2010/main">
                <a:solidFill>
                  <a:srgbClr val="FFFFFF"/>
                </a:solidFill>
              </a14:hiddenFill>
            </a:ext>
          </a:extLst>
        </p:spPr>
      </p:pic>
      <p:pic>
        <p:nvPicPr>
          <p:cNvPr id="29707" name="Picture 11" descr="channel_catfish3">
            <a:extLst>
              <a:ext uri="{FF2B5EF4-FFF2-40B4-BE49-F238E27FC236}">
                <a16:creationId xmlns:a16="http://schemas.microsoft.com/office/drawing/2014/main" id="{8AF75B5A-38B2-4EDC-B6BF-167D2125A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412875"/>
            <a:ext cx="2224087" cy="1779588"/>
          </a:xfrm>
          <a:prstGeom prst="rect">
            <a:avLst/>
          </a:prstGeom>
          <a:noFill/>
          <a:extLst>
            <a:ext uri="{909E8E84-426E-40DD-AFC4-6F175D3DCCD1}">
              <a14:hiddenFill xmlns:a14="http://schemas.microsoft.com/office/drawing/2010/main">
                <a:solidFill>
                  <a:srgbClr val="FFFFFF"/>
                </a:solidFill>
              </a14:hiddenFill>
            </a:ext>
          </a:extLst>
        </p:spPr>
      </p:pic>
      <p:pic>
        <p:nvPicPr>
          <p:cNvPr id="29709" name="Picture 13" descr="fish_2">
            <a:extLst>
              <a:ext uri="{FF2B5EF4-FFF2-40B4-BE49-F238E27FC236}">
                <a16:creationId xmlns:a16="http://schemas.microsoft.com/office/drawing/2014/main" id="{83D147BC-E269-4C5A-81D8-D8285C8C1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500438"/>
            <a:ext cx="2249488" cy="1798637"/>
          </a:xfrm>
          <a:prstGeom prst="rect">
            <a:avLst/>
          </a:prstGeom>
          <a:noFill/>
          <a:extLst>
            <a:ext uri="{909E8E84-426E-40DD-AFC4-6F175D3DCCD1}">
              <a14:hiddenFill xmlns:a14="http://schemas.microsoft.com/office/drawing/2010/main">
                <a:solidFill>
                  <a:srgbClr val="FFFFFF"/>
                </a:solidFill>
              </a14:hiddenFill>
            </a:ext>
          </a:extLst>
        </p:spPr>
      </p:pic>
      <p:pic>
        <p:nvPicPr>
          <p:cNvPr id="29711" name="Picture 15" descr="sz5_zlata_ribica">
            <a:extLst>
              <a:ext uri="{FF2B5EF4-FFF2-40B4-BE49-F238E27FC236}">
                <a16:creationId xmlns:a16="http://schemas.microsoft.com/office/drawing/2014/main" id="{CA81F11A-BAD4-410E-B027-ED9E0C24D0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4868863"/>
            <a:ext cx="2400300" cy="1798637"/>
          </a:xfrm>
          <a:prstGeom prst="rect">
            <a:avLst/>
          </a:prstGeom>
          <a:noFill/>
          <a:extLst>
            <a:ext uri="{909E8E84-426E-40DD-AFC4-6F175D3DCCD1}">
              <a14:hiddenFill xmlns:a14="http://schemas.microsoft.com/office/drawing/2010/main">
                <a:solidFill>
                  <a:srgbClr val="FFFFFF"/>
                </a:solidFill>
              </a14:hiddenFill>
            </a:ext>
          </a:extLst>
        </p:spPr>
      </p:pic>
      <p:pic>
        <p:nvPicPr>
          <p:cNvPr id="29713" name="Picture 17" descr="seahorse-kelloggi">
            <a:extLst>
              <a:ext uri="{FF2B5EF4-FFF2-40B4-BE49-F238E27FC236}">
                <a16:creationId xmlns:a16="http://schemas.microsoft.com/office/drawing/2014/main" id="{DF7BCD5C-C942-4F10-A480-02F3B4AF0E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87" t="441" r="587" b="441"/>
          <a:stretch>
            <a:fillRect/>
          </a:stretch>
        </p:blipFill>
        <p:spPr bwMode="auto">
          <a:xfrm>
            <a:off x="3995738" y="3284538"/>
            <a:ext cx="1676400" cy="2243137"/>
          </a:xfrm>
          <a:prstGeom prst="rect">
            <a:avLst/>
          </a:prstGeom>
          <a:noFill/>
          <a:extLst>
            <a:ext uri="{909E8E84-426E-40DD-AFC4-6F175D3DCCD1}">
              <a14:hiddenFill xmlns:a14="http://schemas.microsoft.com/office/drawing/2010/main">
                <a:solidFill>
                  <a:srgbClr val="FFFFFF"/>
                </a:solidFill>
              </a14:hiddenFill>
            </a:ext>
          </a:extLst>
        </p:spPr>
      </p:pic>
      <p:pic>
        <p:nvPicPr>
          <p:cNvPr id="29715" name="Picture 19" descr="16tuna_600x306jpg">
            <a:extLst>
              <a:ext uri="{FF2B5EF4-FFF2-40B4-BE49-F238E27FC236}">
                <a16:creationId xmlns:a16="http://schemas.microsoft.com/office/drawing/2014/main" id="{6DD09DA0-CD3A-466D-BE33-84191417A2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30" t="1234" r="630" b="1234"/>
          <a:stretch>
            <a:fillRect/>
          </a:stretch>
        </p:blipFill>
        <p:spPr bwMode="auto">
          <a:xfrm>
            <a:off x="5292725" y="4941888"/>
            <a:ext cx="3457575" cy="1741487"/>
          </a:xfrm>
          <a:prstGeom prst="rect">
            <a:avLst/>
          </a:prstGeom>
          <a:noFill/>
          <a:extLst>
            <a:ext uri="{909E8E84-426E-40DD-AFC4-6F175D3DCCD1}">
              <a14:hiddenFill xmlns:a14="http://schemas.microsoft.com/office/drawing/2010/main">
                <a:solidFill>
                  <a:srgbClr val="FFFFFF"/>
                </a:solidFill>
              </a14:hiddenFill>
            </a:ext>
          </a:extLst>
        </p:spPr>
      </p:pic>
      <p:pic>
        <p:nvPicPr>
          <p:cNvPr id="29717" name="Picture 21" descr="File:MC Rotfeuerfisch.jpg">
            <a:extLst>
              <a:ext uri="{FF2B5EF4-FFF2-40B4-BE49-F238E27FC236}">
                <a16:creationId xmlns:a16="http://schemas.microsoft.com/office/drawing/2014/main" id="{8A2B0041-797D-4DC7-88ED-B5DD8567C2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773" b="1773"/>
          <a:stretch>
            <a:fillRect/>
          </a:stretch>
        </p:blipFill>
        <p:spPr bwMode="auto">
          <a:xfrm>
            <a:off x="6011863" y="3284538"/>
            <a:ext cx="2447925" cy="1571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additive="base">
                                        <p:cTn id="13"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55" presetClass="entr" presetSubtype="0" fill="hold" nodeType="afterEffect">
                                  <p:stCondLst>
                                    <p:cond delay="0"/>
                                  </p:stCondLst>
                                  <p:childTnLst>
                                    <p:set>
                                      <p:cBhvr>
                                        <p:cTn id="17" dur="1" fill="hold">
                                          <p:stCondLst>
                                            <p:cond delay="0"/>
                                          </p:stCondLst>
                                        </p:cTn>
                                        <p:tgtEl>
                                          <p:spTgt spid="29703"/>
                                        </p:tgtEl>
                                        <p:attrNameLst>
                                          <p:attrName>style.visibility</p:attrName>
                                        </p:attrNameLst>
                                      </p:cBhvr>
                                      <p:to>
                                        <p:strVal val="visible"/>
                                      </p:to>
                                    </p:set>
                                    <p:anim calcmode="lin" valueType="num">
                                      <p:cBhvr>
                                        <p:cTn id="18" dur="500" fill="hold"/>
                                        <p:tgtEl>
                                          <p:spTgt spid="29703"/>
                                        </p:tgtEl>
                                        <p:attrNameLst>
                                          <p:attrName>ppt_w</p:attrName>
                                        </p:attrNameLst>
                                      </p:cBhvr>
                                      <p:tavLst>
                                        <p:tav tm="0">
                                          <p:val>
                                            <p:strVal val="#ppt_w*0.70"/>
                                          </p:val>
                                        </p:tav>
                                        <p:tav tm="100000">
                                          <p:val>
                                            <p:strVal val="#ppt_w"/>
                                          </p:val>
                                        </p:tav>
                                      </p:tavLst>
                                    </p:anim>
                                    <p:anim calcmode="lin" valueType="num">
                                      <p:cBhvr>
                                        <p:cTn id="19" dur="500" fill="hold"/>
                                        <p:tgtEl>
                                          <p:spTgt spid="29703"/>
                                        </p:tgtEl>
                                        <p:attrNameLst>
                                          <p:attrName>ppt_h</p:attrName>
                                        </p:attrNameLst>
                                      </p:cBhvr>
                                      <p:tavLst>
                                        <p:tav tm="0">
                                          <p:val>
                                            <p:strVal val="#ppt_h"/>
                                          </p:val>
                                        </p:tav>
                                        <p:tav tm="100000">
                                          <p:val>
                                            <p:strVal val="#ppt_h"/>
                                          </p:val>
                                        </p:tav>
                                      </p:tavLst>
                                    </p:anim>
                                    <p:animEffect transition="in" filter="fade">
                                      <p:cBhvr>
                                        <p:cTn id="20" dur="500"/>
                                        <p:tgtEl>
                                          <p:spTgt spid="29703"/>
                                        </p:tgtEl>
                                      </p:cBhvr>
                                    </p:animEffect>
                                  </p:childTnLst>
                                </p:cTn>
                              </p:par>
                            </p:childTnLst>
                          </p:cTn>
                        </p:par>
                        <p:par>
                          <p:cTn id="21" fill="hold" nodeType="afterGroup">
                            <p:stCondLst>
                              <p:cond delay="1000"/>
                            </p:stCondLst>
                            <p:childTnLst>
                              <p:par>
                                <p:cTn id="22" presetID="55" presetClass="entr" presetSubtype="0" fill="hold" nodeType="afterEffect">
                                  <p:stCondLst>
                                    <p:cond delay="0"/>
                                  </p:stCondLst>
                                  <p:childTnLst>
                                    <p:set>
                                      <p:cBhvr>
                                        <p:cTn id="23" dur="1" fill="hold">
                                          <p:stCondLst>
                                            <p:cond delay="0"/>
                                          </p:stCondLst>
                                        </p:cTn>
                                        <p:tgtEl>
                                          <p:spTgt spid="29707"/>
                                        </p:tgtEl>
                                        <p:attrNameLst>
                                          <p:attrName>style.visibility</p:attrName>
                                        </p:attrNameLst>
                                      </p:cBhvr>
                                      <p:to>
                                        <p:strVal val="visible"/>
                                      </p:to>
                                    </p:set>
                                    <p:anim calcmode="lin" valueType="num">
                                      <p:cBhvr>
                                        <p:cTn id="24" dur="500" fill="hold"/>
                                        <p:tgtEl>
                                          <p:spTgt spid="29707"/>
                                        </p:tgtEl>
                                        <p:attrNameLst>
                                          <p:attrName>ppt_w</p:attrName>
                                        </p:attrNameLst>
                                      </p:cBhvr>
                                      <p:tavLst>
                                        <p:tav tm="0">
                                          <p:val>
                                            <p:strVal val="#ppt_w*0.70"/>
                                          </p:val>
                                        </p:tav>
                                        <p:tav tm="100000">
                                          <p:val>
                                            <p:strVal val="#ppt_w"/>
                                          </p:val>
                                        </p:tav>
                                      </p:tavLst>
                                    </p:anim>
                                    <p:anim calcmode="lin" valueType="num">
                                      <p:cBhvr>
                                        <p:cTn id="25" dur="500" fill="hold"/>
                                        <p:tgtEl>
                                          <p:spTgt spid="29707"/>
                                        </p:tgtEl>
                                        <p:attrNameLst>
                                          <p:attrName>ppt_h</p:attrName>
                                        </p:attrNameLst>
                                      </p:cBhvr>
                                      <p:tavLst>
                                        <p:tav tm="0">
                                          <p:val>
                                            <p:strVal val="#ppt_h"/>
                                          </p:val>
                                        </p:tav>
                                        <p:tav tm="100000">
                                          <p:val>
                                            <p:strVal val="#ppt_h"/>
                                          </p:val>
                                        </p:tav>
                                      </p:tavLst>
                                    </p:anim>
                                    <p:animEffect transition="in" filter="fade">
                                      <p:cBhvr>
                                        <p:cTn id="26" dur="500"/>
                                        <p:tgtEl>
                                          <p:spTgt spid="29707"/>
                                        </p:tgtEl>
                                      </p:cBhvr>
                                    </p:animEffect>
                                  </p:childTnLst>
                                </p:cTn>
                              </p:par>
                            </p:childTnLst>
                          </p:cTn>
                        </p:par>
                        <p:par>
                          <p:cTn id="27" fill="hold" nodeType="afterGroup">
                            <p:stCondLst>
                              <p:cond delay="1500"/>
                            </p:stCondLst>
                            <p:childTnLst>
                              <p:par>
                                <p:cTn id="28" presetID="55" presetClass="entr" presetSubtype="0" fill="hold" nodeType="afterEffect">
                                  <p:stCondLst>
                                    <p:cond delay="0"/>
                                  </p:stCondLst>
                                  <p:childTnLst>
                                    <p:set>
                                      <p:cBhvr>
                                        <p:cTn id="29" dur="1" fill="hold">
                                          <p:stCondLst>
                                            <p:cond delay="0"/>
                                          </p:stCondLst>
                                        </p:cTn>
                                        <p:tgtEl>
                                          <p:spTgt spid="29717"/>
                                        </p:tgtEl>
                                        <p:attrNameLst>
                                          <p:attrName>style.visibility</p:attrName>
                                        </p:attrNameLst>
                                      </p:cBhvr>
                                      <p:to>
                                        <p:strVal val="visible"/>
                                      </p:to>
                                    </p:set>
                                    <p:anim calcmode="lin" valueType="num">
                                      <p:cBhvr>
                                        <p:cTn id="30" dur="500" fill="hold"/>
                                        <p:tgtEl>
                                          <p:spTgt spid="29717"/>
                                        </p:tgtEl>
                                        <p:attrNameLst>
                                          <p:attrName>ppt_w</p:attrName>
                                        </p:attrNameLst>
                                      </p:cBhvr>
                                      <p:tavLst>
                                        <p:tav tm="0">
                                          <p:val>
                                            <p:strVal val="#ppt_w*0.70"/>
                                          </p:val>
                                        </p:tav>
                                        <p:tav tm="100000">
                                          <p:val>
                                            <p:strVal val="#ppt_w"/>
                                          </p:val>
                                        </p:tav>
                                      </p:tavLst>
                                    </p:anim>
                                    <p:anim calcmode="lin" valueType="num">
                                      <p:cBhvr>
                                        <p:cTn id="31" dur="500" fill="hold"/>
                                        <p:tgtEl>
                                          <p:spTgt spid="29717"/>
                                        </p:tgtEl>
                                        <p:attrNameLst>
                                          <p:attrName>ppt_h</p:attrName>
                                        </p:attrNameLst>
                                      </p:cBhvr>
                                      <p:tavLst>
                                        <p:tav tm="0">
                                          <p:val>
                                            <p:strVal val="#ppt_h"/>
                                          </p:val>
                                        </p:tav>
                                        <p:tav tm="100000">
                                          <p:val>
                                            <p:strVal val="#ppt_h"/>
                                          </p:val>
                                        </p:tav>
                                      </p:tavLst>
                                    </p:anim>
                                    <p:animEffect transition="in" filter="fade">
                                      <p:cBhvr>
                                        <p:cTn id="32" dur="500"/>
                                        <p:tgtEl>
                                          <p:spTgt spid="297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9699">
                                            <p:txEl>
                                              <p:pRg st="1" end="1"/>
                                            </p:txEl>
                                          </p:spTgt>
                                        </p:tgtEl>
                                        <p:attrNameLst>
                                          <p:attrName>style.visibility</p:attrName>
                                        </p:attrNameLst>
                                      </p:cBhvr>
                                      <p:to>
                                        <p:strVal val="visible"/>
                                      </p:to>
                                    </p:set>
                                    <p:anim calcmode="lin" valueType="num">
                                      <p:cBhvr additive="base">
                                        <p:cTn id="37"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9699">
                                            <p:txEl>
                                              <p:pRg st="2" end="2"/>
                                            </p:txEl>
                                          </p:spTgt>
                                        </p:tgtEl>
                                        <p:attrNameLst>
                                          <p:attrName>style.visibility</p:attrName>
                                        </p:attrNameLst>
                                      </p:cBhvr>
                                      <p:to>
                                        <p:strVal val="visible"/>
                                      </p:to>
                                    </p:set>
                                    <p:anim calcmode="lin" valueType="num">
                                      <p:cBhvr additive="base">
                                        <p:cTn id="43"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9699">
                                            <p:txEl>
                                              <p:pRg st="3" end="3"/>
                                            </p:txEl>
                                          </p:spTgt>
                                        </p:tgtEl>
                                        <p:attrNameLst>
                                          <p:attrName>style.visibility</p:attrName>
                                        </p:attrNameLst>
                                      </p:cBhvr>
                                      <p:to>
                                        <p:strVal val="visible"/>
                                      </p:to>
                                    </p:set>
                                    <p:anim calcmode="lin" valueType="num">
                                      <p:cBhvr additive="base">
                                        <p:cTn id="49"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29699">
                                            <p:txEl>
                                              <p:pRg st="4" end="4"/>
                                            </p:txEl>
                                          </p:spTgt>
                                        </p:tgtEl>
                                        <p:attrNameLst>
                                          <p:attrName>style.visibility</p:attrName>
                                        </p:attrNameLst>
                                      </p:cBhvr>
                                      <p:to>
                                        <p:strVal val="visible"/>
                                      </p:to>
                                    </p:set>
                                    <p:anim calcmode="lin" valueType="num">
                                      <p:cBhvr additive="base">
                                        <p:cTn id="55"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29709"/>
                                        </p:tgtEl>
                                        <p:attrNameLst>
                                          <p:attrName>style.visibility</p:attrName>
                                        </p:attrNameLst>
                                      </p:cBhvr>
                                      <p:to>
                                        <p:strVal val="visible"/>
                                      </p:to>
                                    </p:set>
                                    <p:animEffect transition="in" filter="wipe(down)">
                                      <p:cBhvr>
                                        <p:cTn id="61" dur="290">
                                          <p:stCondLst>
                                            <p:cond delay="0"/>
                                          </p:stCondLst>
                                        </p:cTn>
                                        <p:tgtEl>
                                          <p:spTgt spid="29709"/>
                                        </p:tgtEl>
                                      </p:cBhvr>
                                    </p:animEffect>
                                    <p:anim calcmode="lin" valueType="num">
                                      <p:cBhvr>
                                        <p:cTn id="62" dur="911" tmFilter="0,0; 0.14,0.36; 0.43,0.73; 0.71,0.91; 1.0,1.0">
                                          <p:stCondLst>
                                            <p:cond delay="0"/>
                                          </p:stCondLst>
                                        </p:cTn>
                                        <p:tgtEl>
                                          <p:spTgt spid="29709"/>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29709"/>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29709"/>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29709"/>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29709"/>
                                        </p:tgtEl>
                                        <p:attrNameLst>
                                          <p:attrName>ppt_y</p:attrName>
                                        </p:attrNameLst>
                                      </p:cBhvr>
                                      <p:tavLst>
                                        <p:tav tm="0" fmla="#ppt_y-sin(pi*$)/81">
                                          <p:val>
                                            <p:fltVal val="0"/>
                                          </p:val>
                                        </p:tav>
                                        <p:tav tm="100000">
                                          <p:val>
                                            <p:fltVal val="1"/>
                                          </p:val>
                                        </p:tav>
                                      </p:tavLst>
                                    </p:anim>
                                    <p:animScale>
                                      <p:cBhvr>
                                        <p:cTn id="67" dur="13">
                                          <p:stCondLst>
                                            <p:cond delay="325"/>
                                          </p:stCondLst>
                                        </p:cTn>
                                        <p:tgtEl>
                                          <p:spTgt spid="29709"/>
                                        </p:tgtEl>
                                      </p:cBhvr>
                                      <p:to x="100000" y="60000"/>
                                    </p:animScale>
                                    <p:animScale>
                                      <p:cBhvr>
                                        <p:cTn id="68" dur="83" decel="50000">
                                          <p:stCondLst>
                                            <p:cond delay="338"/>
                                          </p:stCondLst>
                                        </p:cTn>
                                        <p:tgtEl>
                                          <p:spTgt spid="29709"/>
                                        </p:tgtEl>
                                      </p:cBhvr>
                                      <p:to x="100000" y="100000"/>
                                    </p:animScale>
                                    <p:animScale>
                                      <p:cBhvr>
                                        <p:cTn id="69" dur="13">
                                          <p:stCondLst>
                                            <p:cond delay="656"/>
                                          </p:stCondLst>
                                        </p:cTn>
                                        <p:tgtEl>
                                          <p:spTgt spid="29709"/>
                                        </p:tgtEl>
                                      </p:cBhvr>
                                      <p:to x="100000" y="80000"/>
                                    </p:animScale>
                                    <p:animScale>
                                      <p:cBhvr>
                                        <p:cTn id="70" dur="83" decel="50000">
                                          <p:stCondLst>
                                            <p:cond delay="669"/>
                                          </p:stCondLst>
                                        </p:cTn>
                                        <p:tgtEl>
                                          <p:spTgt spid="29709"/>
                                        </p:tgtEl>
                                      </p:cBhvr>
                                      <p:to x="100000" y="100000"/>
                                    </p:animScale>
                                    <p:animScale>
                                      <p:cBhvr>
                                        <p:cTn id="71" dur="13">
                                          <p:stCondLst>
                                            <p:cond delay="821"/>
                                          </p:stCondLst>
                                        </p:cTn>
                                        <p:tgtEl>
                                          <p:spTgt spid="29709"/>
                                        </p:tgtEl>
                                      </p:cBhvr>
                                      <p:to x="100000" y="90000"/>
                                    </p:animScale>
                                    <p:animScale>
                                      <p:cBhvr>
                                        <p:cTn id="72" dur="83" decel="50000">
                                          <p:stCondLst>
                                            <p:cond delay="834"/>
                                          </p:stCondLst>
                                        </p:cTn>
                                        <p:tgtEl>
                                          <p:spTgt spid="29709"/>
                                        </p:tgtEl>
                                      </p:cBhvr>
                                      <p:to x="100000" y="100000"/>
                                    </p:animScale>
                                    <p:animScale>
                                      <p:cBhvr>
                                        <p:cTn id="73" dur="13">
                                          <p:stCondLst>
                                            <p:cond delay="904"/>
                                          </p:stCondLst>
                                        </p:cTn>
                                        <p:tgtEl>
                                          <p:spTgt spid="29709"/>
                                        </p:tgtEl>
                                      </p:cBhvr>
                                      <p:to x="100000" y="95000"/>
                                    </p:animScale>
                                    <p:animScale>
                                      <p:cBhvr>
                                        <p:cTn id="74" dur="83" decel="50000">
                                          <p:stCondLst>
                                            <p:cond delay="917"/>
                                          </p:stCondLst>
                                        </p:cTn>
                                        <p:tgtEl>
                                          <p:spTgt spid="29709"/>
                                        </p:tgtEl>
                                      </p:cBhvr>
                                      <p:to x="100000" y="100000"/>
                                    </p:animScale>
                                  </p:childTnLst>
                                </p:cTn>
                              </p:par>
                            </p:childTnLst>
                          </p:cTn>
                        </p:par>
                        <p:par>
                          <p:cTn id="75" fill="hold" nodeType="afterGroup">
                            <p:stCondLst>
                              <p:cond delay="1000"/>
                            </p:stCondLst>
                            <p:childTnLst>
                              <p:par>
                                <p:cTn id="76" presetID="26" presetClass="entr" presetSubtype="0" fill="hold" nodeType="afterEffect">
                                  <p:stCondLst>
                                    <p:cond delay="0"/>
                                  </p:stCondLst>
                                  <p:childTnLst>
                                    <p:set>
                                      <p:cBhvr>
                                        <p:cTn id="77" dur="1" fill="hold">
                                          <p:stCondLst>
                                            <p:cond delay="0"/>
                                          </p:stCondLst>
                                        </p:cTn>
                                        <p:tgtEl>
                                          <p:spTgt spid="29711"/>
                                        </p:tgtEl>
                                        <p:attrNameLst>
                                          <p:attrName>style.visibility</p:attrName>
                                        </p:attrNameLst>
                                      </p:cBhvr>
                                      <p:to>
                                        <p:strVal val="visible"/>
                                      </p:to>
                                    </p:set>
                                    <p:animEffect transition="in" filter="wipe(down)">
                                      <p:cBhvr>
                                        <p:cTn id="78" dur="290">
                                          <p:stCondLst>
                                            <p:cond delay="0"/>
                                          </p:stCondLst>
                                        </p:cTn>
                                        <p:tgtEl>
                                          <p:spTgt spid="29711"/>
                                        </p:tgtEl>
                                      </p:cBhvr>
                                    </p:animEffect>
                                    <p:anim calcmode="lin" valueType="num">
                                      <p:cBhvr>
                                        <p:cTn id="79" dur="911" tmFilter="0,0; 0.14,0.36; 0.43,0.73; 0.71,0.91; 1.0,1.0">
                                          <p:stCondLst>
                                            <p:cond delay="0"/>
                                          </p:stCondLst>
                                        </p:cTn>
                                        <p:tgtEl>
                                          <p:spTgt spid="29711"/>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29711"/>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29711"/>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29711"/>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29711"/>
                                        </p:tgtEl>
                                        <p:attrNameLst>
                                          <p:attrName>ppt_y</p:attrName>
                                        </p:attrNameLst>
                                      </p:cBhvr>
                                      <p:tavLst>
                                        <p:tav tm="0" fmla="#ppt_y-sin(pi*$)/81">
                                          <p:val>
                                            <p:fltVal val="0"/>
                                          </p:val>
                                        </p:tav>
                                        <p:tav tm="100000">
                                          <p:val>
                                            <p:fltVal val="1"/>
                                          </p:val>
                                        </p:tav>
                                      </p:tavLst>
                                    </p:anim>
                                    <p:animScale>
                                      <p:cBhvr>
                                        <p:cTn id="84" dur="13">
                                          <p:stCondLst>
                                            <p:cond delay="325"/>
                                          </p:stCondLst>
                                        </p:cTn>
                                        <p:tgtEl>
                                          <p:spTgt spid="29711"/>
                                        </p:tgtEl>
                                      </p:cBhvr>
                                      <p:to x="100000" y="60000"/>
                                    </p:animScale>
                                    <p:animScale>
                                      <p:cBhvr>
                                        <p:cTn id="85" dur="83" decel="50000">
                                          <p:stCondLst>
                                            <p:cond delay="338"/>
                                          </p:stCondLst>
                                        </p:cTn>
                                        <p:tgtEl>
                                          <p:spTgt spid="29711"/>
                                        </p:tgtEl>
                                      </p:cBhvr>
                                      <p:to x="100000" y="100000"/>
                                    </p:animScale>
                                    <p:animScale>
                                      <p:cBhvr>
                                        <p:cTn id="86" dur="13">
                                          <p:stCondLst>
                                            <p:cond delay="656"/>
                                          </p:stCondLst>
                                        </p:cTn>
                                        <p:tgtEl>
                                          <p:spTgt spid="29711"/>
                                        </p:tgtEl>
                                      </p:cBhvr>
                                      <p:to x="100000" y="80000"/>
                                    </p:animScale>
                                    <p:animScale>
                                      <p:cBhvr>
                                        <p:cTn id="87" dur="83" decel="50000">
                                          <p:stCondLst>
                                            <p:cond delay="669"/>
                                          </p:stCondLst>
                                        </p:cTn>
                                        <p:tgtEl>
                                          <p:spTgt spid="29711"/>
                                        </p:tgtEl>
                                      </p:cBhvr>
                                      <p:to x="100000" y="100000"/>
                                    </p:animScale>
                                    <p:animScale>
                                      <p:cBhvr>
                                        <p:cTn id="88" dur="13">
                                          <p:stCondLst>
                                            <p:cond delay="821"/>
                                          </p:stCondLst>
                                        </p:cTn>
                                        <p:tgtEl>
                                          <p:spTgt spid="29711"/>
                                        </p:tgtEl>
                                      </p:cBhvr>
                                      <p:to x="100000" y="90000"/>
                                    </p:animScale>
                                    <p:animScale>
                                      <p:cBhvr>
                                        <p:cTn id="89" dur="83" decel="50000">
                                          <p:stCondLst>
                                            <p:cond delay="834"/>
                                          </p:stCondLst>
                                        </p:cTn>
                                        <p:tgtEl>
                                          <p:spTgt spid="29711"/>
                                        </p:tgtEl>
                                      </p:cBhvr>
                                      <p:to x="100000" y="100000"/>
                                    </p:animScale>
                                    <p:animScale>
                                      <p:cBhvr>
                                        <p:cTn id="90" dur="13">
                                          <p:stCondLst>
                                            <p:cond delay="904"/>
                                          </p:stCondLst>
                                        </p:cTn>
                                        <p:tgtEl>
                                          <p:spTgt spid="29711"/>
                                        </p:tgtEl>
                                      </p:cBhvr>
                                      <p:to x="100000" y="95000"/>
                                    </p:animScale>
                                    <p:animScale>
                                      <p:cBhvr>
                                        <p:cTn id="91" dur="83" decel="50000">
                                          <p:stCondLst>
                                            <p:cond delay="917"/>
                                          </p:stCondLst>
                                        </p:cTn>
                                        <p:tgtEl>
                                          <p:spTgt spid="29711"/>
                                        </p:tgtEl>
                                      </p:cBhvr>
                                      <p:to x="100000" y="100000"/>
                                    </p:animScale>
                                  </p:childTnLst>
                                </p:cTn>
                              </p:par>
                            </p:childTnLst>
                          </p:cTn>
                        </p:par>
                        <p:par>
                          <p:cTn id="92" fill="hold" nodeType="afterGroup">
                            <p:stCondLst>
                              <p:cond delay="2000"/>
                            </p:stCondLst>
                            <p:childTnLst>
                              <p:par>
                                <p:cTn id="93" presetID="26" presetClass="entr" presetSubtype="0" fill="hold" nodeType="afterEffect">
                                  <p:stCondLst>
                                    <p:cond delay="0"/>
                                  </p:stCondLst>
                                  <p:childTnLst>
                                    <p:set>
                                      <p:cBhvr>
                                        <p:cTn id="94" dur="1" fill="hold">
                                          <p:stCondLst>
                                            <p:cond delay="0"/>
                                          </p:stCondLst>
                                        </p:cTn>
                                        <p:tgtEl>
                                          <p:spTgt spid="29713"/>
                                        </p:tgtEl>
                                        <p:attrNameLst>
                                          <p:attrName>style.visibility</p:attrName>
                                        </p:attrNameLst>
                                      </p:cBhvr>
                                      <p:to>
                                        <p:strVal val="visible"/>
                                      </p:to>
                                    </p:set>
                                    <p:animEffect transition="in" filter="wipe(down)">
                                      <p:cBhvr>
                                        <p:cTn id="95" dur="290">
                                          <p:stCondLst>
                                            <p:cond delay="0"/>
                                          </p:stCondLst>
                                        </p:cTn>
                                        <p:tgtEl>
                                          <p:spTgt spid="29713"/>
                                        </p:tgtEl>
                                      </p:cBhvr>
                                    </p:animEffect>
                                    <p:anim calcmode="lin" valueType="num">
                                      <p:cBhvr>
                                        <p:cTn id="96" dur="911" tmFilter="0,0; 0.14,0.36; 0.43,0.73; 0.71,0.91; 1.0,1.0">
                                          <p:stCondLst>
                                            <p:cond delay="0"/>
                                          </p:stCondLst>
                                        </p:cTn>
                                        <p:tgtEl>
                                          <p:spTgt spid="29713"/>
                                        </p:tgtEl>
                                        <p:attrNameLst>
                                          <p:attrName>ppt_x</p:attrName>
                                        </p:attrNameLst>
                                      </p:cBhvr>
                                      <p:tavLst>
                                        <p:tav tm="0">
                                          <p:val>
                                            <p:strVal val="#ppt_x-0.25"/>
                                          </p:val>
                                        </p:tav>
                                        <p:tav tm="100000">
                                          <p:val>
                                            <p:strVal val="#ppt_x"/>
                                          </p:val>
                                        </p:tav>
                                      </p:tavLst>
                                    </p:anim>
                                    <p:anim calcmode="lin" valueType="num">
                                      <p:cBhvr>
                                        <p:cTn id="97" dur="332" tmFilter="0.0,0.0; 0.25,0.07; 0.50,0.2; 0.75,0.467; 1.0,1.0">
                                          <p:stCondLst>
                                            <p:cond delay="0"/>
                                          </p:stCondLst>
                                        </p:cTn>
                                        <p:tgtEl>
                                          <p:spTgt spid="29713"/>
                                        </p:tgtEl>
                                        <p:attrNameLst>
                                          <p:attrName>ppt_y</p:attrName>
                                        </p:attrNameLst>
                                      </p:cBhvr>
                                      <p:tavLst>
                                        <p:tav tm="0" fmla="#ppt_y-sin(pi*$)/3">
                                          <p:val>
                                            <p:fltVal val="0.5"/>
                                          </p:val>
                                        </p:tav>
                                        <p:tav tm="100000">
                                          <p:val>
                                            <p:fltVal val="1"/>
                                          </p:val>
                                        </p:tav>
                                      </p:tavLst>
                                    </p:anim>
                                    <p:anim calcmode="lin" valueType="num">
                                      <p:cBhvr>
                                        <p:cTn id="98" dur="332" tmFilter="0, 0; 0.125,0.2665; 0.25,0.4; 0.375,0.465; 0.5,0.5;  0.625,0.535; 0.75,0.6; 0.875,0.7335; 1,1">
                                          <p:stCondLst>
                                            <p:cond delay="332"/>
                                          </p:stCondLst>
                                        </p:cTn>
                                        <p:tgtEl>
                                          <p:spTgt spid="29713"/>
                                        </p:tgtEl>
                                        <p:attrNameLst>
                                          <p:attrName>ppt_y</p:attrName>
                                        </p:attrNameLst>
                                      </p:cBhvr>
                                      <p:tavLst>
                                        <p:tav tm="0" fmla="#ppt_y-sin(pi*$)/9">
                                          <p:val>
                                            <p:fltVal val="0"/>
                                          </p:val>
                                        </p:tav>
                                        <p:tav tm="100000">
                                          <p:val>
                                            <p:fltVal val="1"/>
                                          </p:val>
                                        </p:tav>
                                      </p:tavLst>
                                    </p:anim>
                                    <p:anim calcmode="lin" valueType="num">
                                      <p:cBhvr>
                                        <p:cTn id="99" dur="166" tmFilter="0, 0; 0.125,0.2665; 0.25,0.4; 0.375,0.465; 0.5,0.5;  0.625,0.535; 0.75,0.6; 0.875,0.7335; 1,1">
                                          <p:stCondLst>
                                            <p:cond delay="662"/>
                                          </p:stCondLst>
                                        </p:cTn>
                                        <p:tgtEl>
                                          <p:spTgt spid="29713"/>
                                        </p:tgtEl>
                                        <p:attrNameLst>
                                          <p:attrName>ppt_y</p:attrName>
                                        </p:attrNameLst>
                                      </p:cBhvr>
                                      <p:tavLst>
                                        <p:tav tm="0" fmla="#ppt_y-sin(pi*$)/27">
                                          <p:val>
                                            <p:fltVal val="0"/>
                                          </p:val>
                                        </p:tav>
                                        <p:tav tm="100000">
                                          <p:val>
                                            <p:fltVal val="1"/>
                                          </p:val>
                                        </p:tav>
                                      </p:tavLst>
                                    </p:anim>
                                    <p:anim calcmode="lin" valueType="num">
                                      <p:cBhvr>
                                        <p:cTn id="100" dur="82" tmFilter="0, 0; 0.125,0.2665; 0.25,0.4; 0.375,0.465; 0.5,0.5;  0.625,0.535; 0.75,0.6; 0.875,0.7335; 1,1">
                                          <p:stCondLst>
                                            <p:cond delay="828"/>
                                          </p:stCondLst>
                                        </p:cTn>
                                        <p:tgtEl>
                                          <p:spTgt spid="29713"/>
                                        </p:tgtEl>
                                        <p:attrNameLst>
                                          <p:attrName>ppt_y</p:attrName>
                                        </p:attrNameLst>
                                      </p:cBhvr>
                                      <p:tavLst>
                                        <p:tav tm="0" fmla="#ppt_y-sin(pi*$)/81">
                                          <p:val>
                                            <p:fltVal val="0"/>
                                          </p:val>
                                        </p:tav>
                                        <p:tav tm="100000">
                                          <p:val>
                                            <p:fltVal val="1"/>
                                          </p:val>
                                        </p:tav>
                                      </p:tavLst>
                                    </p:anim>
                                    <p:animScale>
                                      <p:cBhvr>
                                        <p:cTn id="101" dur="13">
                                          <p:stCondLst>
                                            <p:cond delay="325"/>
                                          </p:stCondLst>
                                        </p:cTn>
                                        <p:tgtEl>
                                          <p:spTgt spid="29713"/>
                                        </p:tgtEl>
                                      </p:cBhvr>
                                      <p:to x="100000" y="60000"/>
                                    </p:animScale>
                                    <p:animScale>
                                      <p:cBhvr>
                                        <p:cTn id="102" dur="83" decel="50000">
                                          <p:stCondLst>
                                            <p:cond delay="338"/>
                                          </p:stCondLst>
                                        </p:cTn>
                                        <p:tgtEl>
                                          <p:spTgt spid="29713"/>
                                        </p:tgtEl>
                                      </p:cBhvr>
                                      <p:to x="100000" y="100000"/>
                                    </p:animScale>
                                    <p:animScale>
                                      <p:cBhvr>
                                        <p:cTn id="103" dur="13">
                                          <p:stCondLst>
                                            <p:cond delay="656"/>
                                          </p:stCondLst>
                                        </p:cTn>
                                        <p:tgtEl>
                                          <p:spTgt spid="29713"/>
                                        </p:tgtEl>
                                      </p:cBhvr>
                                      <p:to x="100000" y="80000"/>
                                    </p:animScale>
                                    <p:animScale>
                                      <p:cBhvr>
                                        <p:cTn id="104" dur="83" decel="50000">
                                          <p:stCondLst>
                                            <p:cond delay="669"/>
                                          </p:stCondLst>
                                        </p:cTn>
                                        <p:tgtEl>
                                          <p:spTgt spid="29713"/>
                                        </p:tgtEl>
                                      </p:cBhvr>
                                      <p:to x="100000" y="100000"/>
                                    </p:animScale>
                                    <p:animScale>
                                      <p:cBhvr>
                                        <p:cTn id="105" dur="13">
                                          <p:stCondLst>
                                            <p:cond delay="821"/>
                                          </p:stCondLst>
                                        </p:cTn>
                                        <p:tgtEl>
                                          <p:spTgt spid="29713"/>
                                        </p:tgtEl>
                                      </p:cBhvr>
                                      <p:to x="100000" y="90000"/>
                                    </p:animScale>
                                    <p:animScale>
                                      <p:cBhvr>
                                        <p:cTn id="106" dur="83" decel="50000">
                                          <p:stCondLst>
                                            <p:cond delay="834"/>
                                          </p:stCondLst>
                                        </p:cTn>
                                        <p:tgtEl>
                                          <p:spTgt spid="29713"/>
                                        </p:tgtEl>
                                      </p:cBhvr>
                                      <p:to x="100000" y="100000"/>
                                    </p:animScale>
                                    <p:animScale>
                                      <p:cBhvr>
                                        <p:cTn id="107" dur="13">
                                          <p:stCondLst>
                                            <p:cond delay="904"/>
                                          </p:stCondLst>
                                        </p:cTn>
                                        <p:tgtEl>
                                          <p:spTgt spid="29713"/>
                                        </p:tgtEl>
                                      </p:cBhvr>
                                      <p:to x="100000" y="95000"/>
                                    </p:animScale>
                                    <p:animScale>
                                      <p:cBhvr>
                                        <p:cTn id="108" dur="83" decel="50000">
                                          <p:stCondLst>
                                            <p:cond delay="917"/>
                                          </p:stCondLst>
                                        </p:cTn>
                                        <p:tgtEl>
                                          <p:spTgt spid="29713"/>
                                        </p:tgtEl>
                                      </p:cBhvr>
                                      <p:to x="100000" y="100000"/>
                                    </p:animScale>
                                  </p:childTnLst>
                                </p:cTn>
                              </p:par>
                            </p:childTnLst>
                          </p:cTn>
                        </p:par>
                        <p:par>
                          <p:cTn id="109" fill="hold" nodeType="afterGroup">
                            <p:stCondLst>
                              <p:cond delay="3000"/>
                            </p:stCondLst>
                            <p:childTnLst>
                              <p:par>
                                <p:cTn id="110" presetID="26" presetClass="entr" presetSubtype="0" fill="hold" nodeType="afterEffect">
                                  <p:stCondLst>
                                    <p:cond delay="0"/>
                                  </p:stCondLst>
                                  <p:childTnLst>
                                    <p:set>
                                      <p:cBhvr>
                                        <p:cTn id="111" dur="1" fill="hold">
                                          <p:stCondLst>
                                            <p:cond delay="0"/>
                                          </p:stCondLst>
                                        </p:cTn>
                                        <p:tgtEl>
                                          <p:spTgt spid="29715"/>
                                        </p:tgtEl>
                                        <p:attrNameLst>
                                          <p:attrName>style.visibility</p:attrName>
                                        </p:attrNameLst>
                                      </p:cBhvr>
                                      <p:to>
                                        <p:strVal val="visible"/>
                                      </p:to>
                                    </p:set>
                                    <p:animEffect transition="in" filter="wipe(down)">
                                      <p:cBhvr>
                                        <p:cTn id="112" dur="290">
                                          <p:stCondLst>
                                            <p:cond delay="0"/>
                                          </p:stCondLst>
                                        </p:cTn>
                                        <p:tgtEl>
                                          <p:spTgt spid="29715"/>
                                        </p:tgtEl>
                                      </p:cBhvr>
                                    </p:animEffect>
                                    <p:anim calcmode="lin" valueType="num">
                                      <p:cBhvr>
                                        <p:cTn id="113" dur="911" tmFilter="0,0; 0.14,0.36; 0.43,0.73; 0.71,0.91; 1.0,1.0">
                                          <p:stCondLst>
                                            <p:cond delay="0"/>
                                          </p:stCondLst>
                                        </p:cTn>
                                        <p:tgtEl>
                                          <p:spTgt spid="29715"/>
                                        </p:tgtEl>
                                        <p:attrNameLst>
                                          <p:attrName>ppt_x</p:attrName>
                                        </p:attrNameLst>
                                      </p:cBhvr>
                                      <p:tavLst>
                                        <p:tav tm="0">
                                          <p:val>
                                            <p:strVal val="#ppt_x-0.25"/>
                                          </p:val>
                                        </p:tav>
                                        <p:tav tm="100000">
                                          <p:val>
                                            <p:strVal val="#ppt_x"/>
                                          </p:val>
                                        </p:tav>
                                      </p:tavLst>
                                    </p:anim>
                                    <p:anim calcmode="lin" valueType="num">
                                      <p:cBhvr>
                                        <p:cTn id="114" dur="332" tmFilter="0.0,0.0; 0.25,0.07; 0.50,0.2; 0.75,0.467; 1.0,1.0">
                                          <p:stCondLst>
                                            <p:cond delay="0"/>
                                          </p:stCondLst>
                                        </p:cTn>
                                        <p:tgtEl>
                                          <p:spTgt spid="29715"/>
                                        </p:tgtEl>
                                        <p:attrNameLst>
                                          <p:attrName>ppt_y</p:attrName>
                                        </p:attrNameLst>
                                      </p:cBhvr>
                                      <p:tavLst>
                                        <p:tav tm="0" fmla="#ppt_y-sin(pi*$)/3">
                                          <p:val>
                                            <p:fltVal val="0.5"/>
                                          </p:val>
                                        </p:tav>
                                        <p:tav tm="100000">
                                          <p:val>
                                            <p:fltVal val="1"/>
                                          </p:val>
                                        </p:tav>
                                      </p:tavLst>
                                    </p:anim>
                                    <p:anim calcmode="lin" valueType="num">
                                      <p:cBhvr>
                                        <p:cTn id="115" dur="332" tmFilter="0, 0; 0.125,0.2665; 0.25,0.4; 0.375,0.465; 0.5,0.5;  0.625,0.535; 0.75,0.6; 0.875,0.7335; 1,1">
                                          <p:stCondLst>
                                            <p:cond delay="332"/>
                                          </p:stCondLst>
                                        </p:cTn>
                                        <p:tgtEl>
                                          <p:spTgt spid="29715"/>
                                        </p:tgtEl>
                                        <p:attrNameLst>
                                          <p:attrName>ppt_y</p:attrName>
                                        </p:attrNameLst>
                                      </p:cBhvr>
                                      <p:tavLst>
                                        <p:tav tm="0" fmla="#ppt_y-sin(pi*$)/9">
                                          <p:val>
                                            <p:fltVal val="0"/>
                                          </p:val>
                                        </p:tav>
                                        <p:tav tm="100000">
                                          <p:val>
                                            <p:fltVal val="1"/>
                                          </p:val>
                                        </p:tav>
                                      </p:tavLst>
                                    </p:anim>
                                    <p:anim calcmode="lin" valueType="num">
                                      <p:cBhvr>
                                        <p:cTn id="116" dur="166" tmFilter="0, 0; 0.125,0.2665; 0.25,0.4; 0.375,0.465; 0.5,0.5;  0.625,0.535; 0.75,0.6; 0.875,0.7335; 1,1">
                                          <p:stCondLst>
                                            <p:cond delay="662"/>
                                          </p:stCondLst>
                                        </p:cTn>
                                        <p:tgtEl>
                                          <p:spTgt spid="29715"/>
                                        </p:tgtEl>
                                        <p:attrNameLst>
                                          <p:attrName>ppt_y</p:attrName>
                                        </p:attrNameLst>
                                      </p:cBhvr>
                                      <p:tavLst>
                                        <p:tav tm="0" fmla="#ppt_y-sin(pi*$)/27">
                                          <p:val>
                                            <p:fltVal val="0"/>
                                          </p:val>
                                        </p:tav>
                                        <p:tav tm="100000">
                                          <p:val>
                                            <p:fltVal val="1"/>
                                          </p:val>
                                        </p:tav>
                                      </p:tavLst>
                                    </p:anim>
                                    <p:anim calcmode="lin" valueType="num">
                                      <p:cBhvr>
                                        <p:cTn id="117" dur="82" tmFilter="0, 0; 0.125,0.2665; 0.25,0.4; 0.375,0.465; 0.5,0.5;  0.625,0.535; 0.75,0.6; 0.875,0.7335; 1,1">
                                          <p:stCondLst>
                                            <p:cond delay="828"/>
                                          </p:stCondLst>
                                        </p:cTn>
                                        <p:tgtEl>
                                          <p:spTgt spid="29715"/>
                                        </p:tgtEl>
                                        <p:attrNameLst>
                                          <p:attrName>ppt_y</p:attrName>
                                        </p:attrNameLst>
                                      </p:cBhvr>
                                      <p:tavLst>
                                        <p:tav tm="0" fmla="#ppt_y-sin(pi*$)/81">
                                          <p:val>
                                            <p:fltVal val="0"/>
                                          </p:val>
                                        </p:tav>
                                        <p:tav tm="100000">
                                          <p:val>
                                            <p:fltVal val="1"/>
                                          </p:val>
                                        </p:tav>
                                      </p:tavLst>
                                    </p:anim>
                                    <p:animScale>
                                      <p:cBhvr>
                                        <p:cTn id="118" dur="13">
                                          <p:stCondLst>
                                            <p:cond delay="325"/>
                                          </p:stCondLst>
                                        </p:cTn>
                                        <p:tgtEl>
                                          <p:spTgt spid="29715"/>
                                        </p:tgtEl>
                                      </p:cBhvr>
                                      <p:to x="100000" y="60000"/>
                                    </p:animScale>
                                    <p:animScale>
                                      <p:cBhvr>
                                        <p:cTn id="119" dur="83" decel="50000">
                                          <p:stCondLst>
                                            <p:cond delay="338"/>
                                          </p:stCondLst>
                                        </p:cTn>
                                        <p:tgtEl>
                                          <p:spTgt spid="29715"/>
                                        </p:tgtEl>
                                      </p:cBhvr>
                                      <p:to x="100000" y="100000"/>
                                    </p:animScale>
                                    <p:animScale>
                                      <p:cBhvr>
                                        <p:cTn id="120" dur="13">
                                          <p:stCondLst>
                                            <p:cond delay="656"/>
                                          </p:stCondLst>
                                        </p:cTn>
                                        <p:tgtEl>
                                          <p:spTgt spid="29715"/>
                                        </p:tgtEl>
                                      </p:cBhvr>
                                      <p:to x="100000" y="80000"/>
                                    </p:animScale>
                                    <p:animScale>
                                      <p:cBhvr>
                                        <p:cTn id="121" dur="83" decel="50000">
                                          <p:stCondLst>
                                            <p:cond delay="669"/>
                                          </p:stCondLst>
                                        </p:cTn>
                                        <p:tgtEl>
                                          <p:spTgt spid="29715"/>
                                        </p:tgtEl>
                                      </p:cBhvr>
                                      <p:to x="100000" y="100000"/>
                                    </p:animScale>
                                    <p:animScale>
                                      <p:cBhvr>
                                        <p:cTn id="122" dur="13">
                                          <p:stCondLst>
                                            <p:cond delay="821"/>
                                          </p:stCondLst>
                                        </p:cTn>
                                        <p:tgtEl>
                                          <p:spTgt spid="29715"/>
                                        </p:tgtEl>
                                      </p:cBhvr>
                                      <p:to x="100000" y="90000"/>
                                    </p:animScale>
                                    <p:animScale>
                                      <p:cBhvr>
                                        <p:cTn id="123" dur="83" decel="50000">
                                          <p:stCondLst>
                                            <p:cond delay="834"/>
                                          </p:stCondLst>
                                        </p:cTn>
                                        <p:tgtEl>
                                          <p:spTgt spid="29715"/>
                                        </p:tgtEl>
                                      </p:cBhvr>
                                      <p:to x="100000" y="100000"/>
                                    </p:animScale>
                                    <p:animScale>
                                      <p:cBhvr>
                                        <p:cTn id="124" dur="13">
                                          <p:stCondLst>
                                            <p:cond delay="904"/>
                                          </p:stCondLst>
                                        </p:cTn>
                                        <p:tgtEl>
                                          <p:spTgt spid="29715"/>
                                        </p:tgtEl>
                                      </p:cBhvr>
                                      <p:to x="100000" y="95000"/>
                                    </p:animScale>
                                    <p:animScale>
                                      <p:cBhvr>
                                        <p:cTn id="125" dur="83" decel="50000">
                                          <p:stCondLst>
                                            <p:cond delay="917"/>
                                          </p:stCondLst>
                                        </p:cTn>
                                        <p:tgtEl>
                                          <p:spTgt spid="297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D7AF0CD-6ED6-48F8-9CE4-A41A96D901EA}"/>
              </a:ext>
            </a:extLst>
          </p:cNvPr>
          <p:cNvSpPr>
            <a:spLocks noGrp="1" noChangeArrowheads="1"/>
          </p:cNvSpPr>
          <p:nvPr>
            <p:ph type="title"/>
          </p:nvPr>
        </p:nvSpPr>
        <p:spPr/>
        <p:txBody>
          <a:bodyPr/>
          <a:lstStyle/>
          <a:p>
            <a:r>
              <a:rPr lang="sl-SI" altLang="sl-SI" b="1">
                <a:solidFill>
                  <a:schemeClr val="tx1"/>
                </a:solidFill>
                <a:latin typeface="Comic Sans MS" panose="030F0702030302020204" pitchFamily="66" charset="0"/>
              </a:rPr>
              <a:t>KOSTNICE</a:t>
            </a:r>
          </a:p>
        </p:txBody>
      </p:sp>
      <p:sp>
        <p:nvSpPr>
          <p:cNvPr id="30723" name="Rectangle 3">
            <a:extLst>
              <a:ext uri="{FF2B5EF4-FFF2-40B4-BE49-F238E27FC236}">
                <a16:creationId xmlns:a16="http://schemas.microsoft.com/office/drawing/2014/main" id="{FB5AE30A-362E-473B-96A6-DF222E255222}"/>
              </a:ext>
            </a:extLst>
          </p:cNvPr>
          <p:cNvSpPr>
            <a:spLocks noGrp="1" noChangeArrowheads="1"/>
          </p:cNvSpPr>
          <p:nvPr>
            <p:ph type="body" idx="1"/>
          </p:nvPr>
        </p:nvSpPr>
        <p:spPr>
          <a:xfrm>
            <a:off x="250825" y="1557338"/>
            <a:ext cx="3960813" cy="4392612"/>
          </a:xfrm>
        </p:spPr>
        <p:txBody>
          <a:bodyPr/>
          <a:lstStyle/>
          <a:p>
            <a:pPr algn="ctr">
              <a:lnSpc>
                <a:spcPct val="80000"/>
              </a:lnSpc>
              <a:buFont typeface="Wingdings" panose="05000000000000000000" pitchFamily="2" charset="2"/>
              <a:buNone/>
            </a:pPr>
            <a:r>
              <a:rPr lang="sl-SI" altLang="sl-SI" sz="2000" b="1">
                <a:latin typeface="Comic Sans MS" panose="030F0702030302020204" pitchFamily="66" charset="0"/>
              </a:rPr>
              <a:t>RAZMNOŽEVANJE</a:t>
            </a:r>
            <a:endParaRPr lang="sl-SI" altLang="sl-SI" sz="2000">
              <a:latin typeface="Comic Sans MS" panose="030F0702030302020204" pitchFamily="66" charset="0"/>
            </a:endParaRPr>
          </a:p>
          <a:p>
            <a:pPr>
              <a:lnSpc>
                <a:spcPct val="80000"/>
              </a:lnSpc>
              <a:buFont typeface="Wingdings" panose="05000000000000000000" pitchFamily="2" charset="2"/>
              <a:buNone/>
            </a:pPr>
            <a:r>
              <a:rPr lang="sl-SI" altLang="sl-SI" sz="2000">
                <a:latin typeface="Comic Sans MS" panose="030F0702030302020204" pitchFamily="66" charset="0"/>
              </a:rPr>
              <a:t>	Pri večini vrst pride do oploditve zunaj telesa,pri nekaterih pa je oploditev notranja. So ločenih spolov. Samice v vodo sprostijo jajca - ikre, ki jih samec kasneje osemeni. Iz oplojenih iker se razvijejo mladice. Ikre nekaterih rib so cenjena delikatesa, imenovana kaviar. Morske ribe odprtih voda odlagajo veliko lebdečih jajčec,ki so videti kot del planktona. Kljub velikemu številu jih navadno preživi le malo. </a:t>
            </a:r>
          </a:p>
          <a:p>
            <a:pPr>
              <a:lnSpc>
                <a:spcPct val="80000"/>
              </a:lnSpc>
              <a:buFont typeface="Wingdings" panose="05000000000000000000" pitchFamily="2" charset="2"/>
              <a:buNone/>
            </a:pPr>
            <a:endParaRPr lang="sl-SI" altLang="sl-SI" sz="2000">
              <a:latin typeface="Comic Sans MS" panose="030F0702030302020204" pitchFamily="66" charset="0"/>
            </a:endParaRPr>
          </a:p>
          <a:p>
            <a:pPr>
              <a:lnSpc>
                <a:spcPct val="80000"/>
              </a:lnSpc>
              <a:buFont typeface="Wingdings" panose="05000000000000000000" pitchFamily="2" charset="2"/>
              <a:buNone/>
            </a:pPr>
            <a:endParaRPr lang="sl-SI" altLang="sl-SI" sz="1800">
              <a:latin typeface="Comic Sans MS" panose="030F0702030302020204" pitchFamily="66" charset="0"/>
            </a:endParaRPr>
          </a:p>
        </p:txBody>
      </p:sp>
      <p:sp>
        <p:nvSpPr>
          <p:cNvPr id="30724" name="Rectangle 4">
            <a:extLst>
              <a:ext uri="{FF2B5EF4-FFF2-40B4-BE49-F238E27FC236}">
                <a16:creationId xmlns:a16="http://schemas.microsoft.com/office/drawing/2014/main" id="{D0F1CC42-CC9F-4458-BDE9-C91B735ABBBE}"/>
              </a:ext>
            </a:extLst>
          </p:cNvPr>
          <p:cNvSpPr>
            <a:spLocks noChangeArrowheads="1"/>
          </p:cNvSpPr>
          <p:nvPr/>
        </p:nvSpPr>
        <p:spPr bwMode="auto">
          <a:xfrm>
            <a:off x="4643438" y="1484313"/>
            <a:ext cx="4114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buFont typeface="Wingdings" panose="05000000000000000000" pitchFamily="2" charset="2"/>
              <a:buNone/>
            </a:pPr>
            <a:r>
              <a:rPr lang="sl-SI" altLang="sl-SI" sz="2000" b="1">
                <a:latin typeface="Comic Sans MS" panose="030F0702030302020204" pitchFamily="66" charset="0"/>
              </a:rPr>
              <a:t>PREHRANJEVANJE</a:t>
            </a:r>
          </a:p>
          <a:p>
            <a:pPr>
              <a:buFont typeface="Wingdings" panose="05000000000000000000" pitchFamily="2" charset="2"/>
              <a:buNone/>
            </a:pPr>
            <a:r>
              <a:rPr lang="sl-SI" altLang="sl-SI" sz="2000">
                <a:latin typeface="Comic Sans MS" panose="030F0702030302020204" pitchFamily="66" charset="0"/>
              </a:rPr>
              <a:t>	Plenilske ribe se hranijo z drugimi ribami, kar jim omogoča dolgo, vitko vretenasto telo in ostri zobje. Nekatere ribe kostnice pa svoj plen privabljajo s svojo obliko in s svetilnimi organi. Počasnejše plavalke imajo običajno bolj okroglo telo in nimajo ostrih zob ali pa jih sploh nimajo, zato se prehranjujejo z algami in planktonom.</a:t>
            </a:r>
          </a:p>
          <a:p>
            <a:pPr>
              <a:buFont typeface="Wingdings" panose="05000000000000000000" pitchFamily="2" charset="2"/>
              <a:buNone/>
            </a:pPr>
            <a:endParaRPr lang="sl-SI" altLang="sl-SI" sz="2000">
              <a:latin typeface="Comic Sans MS" panose="030F0702030302020204" pitchFamily="66" charset="0"/>
            </a:endParaRPr>
          </a:p>
          <a:p>
            <a:pPr>
              <a:buFont typeface="Wingdings" panose="05000000000000000000" pitchFamily="2" charset="2"/>
              <a:buNone/>
            </a:pPr>
            <a:endParaRPr lang="sl-SI" altLang="sl-SI" sz="2000">
              <a:latin typeface="Comic Sans MS" panose="030F0702030302020204" pitchFamily="66" charset="0"/>
            </a:endParaRPr>
          </a:p>
          <a:p>
            <a:endParaRPr lang="sl-SI" altLang="sl-SI" sz="2000">
              <a:latin typeface="Comic Sans MS" panose="030F0702030302020204" pitchFamily="66"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 calcmode="lin" valueType="num">
                                      <p:cBhvr additive="base">
                                        <p:cTn id="12"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072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0723">
                                            <p:txEl>
                                              <p:pRg st="1" end="1"/>
                                            </p:txEl>
                                          </p:spTgt>
                                        </p:tgtEl>
                                        <p:attrNameLst>
                                          <p:attrName>style.visibility</p:attrName>
                                        </p:attrNameLst>
                                      </p:cBhvr>
                                      <p:to>
                                        <p:strVal val="visible"/>
                                      </p:to>
                                    </p:set>
                                    <p:anim calcmode="lin" valueType="num">
                                      <p:cBhvr additive="base">
                                        <p:cTn id="16"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30724">
                                            <p:txEl>
                                              <p:pRg st="0" end="0"/>
                                            </p:txEl>
                                          </p:spTgt>
                                        </p:tgtEl>
                                        <p:attrNameLst>
                                          <p:attrName>style.visibility</p:attrName>
                                        </p:attrNameLst>
                                      </p:cBhvr>
                                      <p:to>
                                        <p:strVal val="visible"/>
                                      </p:to>
                                    </p:set>
                                    <p:anim calcmode="lin" valueType="num">
                                      <p:cBhvr additive="base">
                                        <p:cTn id="22" dur="500" fill="hold"/>
                                        <p:tgtEl>
                                          <p:spTgt spid="30724">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0724">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0724">
                                            <p:txEl>
                                              <p:pRg st="1" end="1"/>
                                            </p:txEl>
                                          </p:spTgt>
                                        </p:tgtEl>
                                        <p:attrNameLst>
                                          <p:attrName>style.visibility</p:attrName>
                                        </p:attrNameLst>
                                      </p:cBhvr>
                                      <p:to>
                                        <p:strVal val="visible"/>
                                      </p:to>
                                    </p:set>
                                    <p:anim calcmode="lin" valueType="num">
                                      <p:cBhvr additive="base">
                                        <p:cTn id="26" dur="500" fill="hold"/>
                                        <p:tgtEl>
                                          <p:spTgt spid="30724">
                                            <p:txEl>
                                              <p:pRg st="1" end="1"/>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072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63E54F8-6C2A-4097-B651-8EAA66346F9A}"/>
              </a:ext>
            </a:extLst>
          </p:cNvPr>
          <p:cNvSpPr>
            <a:spLocks noGrp="1" noChangeArrowheads="1"/>
          </p:cNvSpPr>
          <p:nvPr>
            <p:ph type="title"/>
          </p:nvPr>
        </p:nvSpPr>
        <p:spPr/>
        <p:txBody>
          <a:bodyPr/>
          <a:lstStyle/>
          <a:p>
            <a:r>
              <a:rPr lang="sl-SI" altLang="sl-SI" b="1">
                <a:solidFill>
                  <a:schemeClr val="tx1"/>
                </a:solidFill>
                <a:latin typeface="Comic Sans MS" panose="030F0702030302020204" pitchFamily="66" charset="0"/>
              </a:rPr>
              <a:t>ZUNANJOST KOSTNIC</a:t>
            </a:r>
          </a:p>
        </p:txBody>
      </p:sp>
      <p:pic>
        <p:nvPicPr>
          <p:cNvPr id="31748" name="Picture 4" descr="img169">
            <a:extLst>
              <a:ext uri="{FF2B5EF4-FFF2-40B4-BE49-F238E27FC236}">
                <a16:creationId xmlns:a16="http://schemas.microsoft.com/office/drawing/2014/main" id="{2C98E7C3-840A-4DA3-A661-B44FC0E96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2054"/>
          <a:stretch>
            <a:fillRect/>
          </a:stretch>
        </p:blipFill>
        <p:spPr bwMode="auto">
          <a:xfrm>
            <a:off x="179388" y="1844675"/>
            <a:ext cx="8729662" cy="3468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p:cTn id="12" dur="2000" fill="hold"/>
                                        <p:tgtEl>
                                          <p:spTgt spid="31748"/>
                                        </p:tgtEl>
                                        <p:attrNameLst>
                                          <p:attrName>ppt_w</p:attrName>
                                        </p:attrNameLst>
                                      </p:cBhvr>
                                      <p:tavLst>
                                        <p:tav tm="0">
                                          <p:val>
                                            <p:fltVal val="0"/>
                                          </p:val>
                                        </p:tav>
                                        <p:tav tm="100000">
                                          <p:val>
                                            <p:strVal val="#ppt_w"/>
                                          </p:val>
                                        </p:tav>
                                      </p:tavLst>
                                    </p:anim>
                                    <p:anim calcmode="lin" valueType="num">
                                      <p:cBhvr>
                                        <p:cTn id="13" dur="2000" fill="hold"/>
                                        <p:tgtEl>
                                          <p:spTgt spid="31748"/>
                                        </p:tgtEl>
                                        <p:attrNameLst>
                                          <p:attrName>ppt_h</p:attrName>
                                        </p:attrNameLst>
                                      </p:cBhvr>
                                      <p:tavLst>
                                        <p:tav tm="0">
                                          <p:val>
                                            <p:fltVal val="0"/>
                                          </p:val>
                                        </p:tav>
                                        <p:tav tm="100000">
                                          <p:val>
                                            <p:strVal val="#ppt_h"/>
                                          </p:val>
                                        </p:tav>
                                      </p:tavLst>
                                    </p:anim>
                                    <p:anim calcmode="lin" valueType="num">
                                      <p:cBhvr>
                                        <p:cTn id="14" dur="2000" fill="hold"/>
                                        <p:tgtEl>
                                          <p:spTgt spid="31748"/>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3174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2B8F4B-159A-42D7-96B7-95C212D07BFD}"/>
              </a:ext>
            </a:extLst>
          </p:cNvPr>
          <p:cNvSpPr>
            <a:spLocks noGrp="1" noChangeArrowheads="1"/>
          </p:cNvSpPr>
          <p:nvPr>
            <p:ph type="title"/>
          </p:nvPr>
        </p:nvSpPr>
        <p:spPr/>
        <p:txBody>
          <a:bodyPr/>
          <a:lstStyle/>
          <a:p>
            <a:r>
              <a:rPr lang="sl-SI" altLang="sl-SI" sz="4000" b="1">
                <a:solidFill>
                  <a:schemeClr val="tx1"/>
                </a:solidFill>
                <a:latin typeface="Comic Sans MS" panose="030F0702030302020204" pitchFamily="66" charset="0"/>
              </a:rPr>
              <a:t>NOTRANJI ORGANI KOSTNIC</a:t>
            </a:r>
          </a:p>
        </p:txBody>
      </p:sp>
      <p:sp>
        <p:nvSpPr>
          <p:cNvPr id="32771" name="Rectangle 3">
            <a:extLst>
              <a:ext uri="{FF2B5EF4-FFF2-40B4-BE49-F238E27FC236}">
                <a16:creationId xmlns:a16="http://schemas.microsoft.com/office/drawing/2014/main" id="{F7C5E64F-D847-4710-BFC3-DD785B6B2453}"/>
              </a:ext>
            </a:extLst>
          </p:cNvPr>
          <p:cNvSpPr>
            <a:spLocks noGrp="1" noChangeArrowheads="1"/>
          </p:cNvSpPr>
          <p:nvPr>
            <p:ph type="body" idx="1"/>
          </p:nvPr>
        </p:nvSpPr>
        <p:spPr>
          <a:xfrm>
            <a:off x="457200" y="1981200"/>
            <a:ext cx="3322638" cy="4114800"/>
          </a:xfrm>
        </p:spPr>
        <p:txBody>
          <a:bodyPr/>
          <a:lstStyle/>
          <a:p>
            <a:pPr>
              <a:lnSpc>
                <a:spcPct val="80000"/>
              </a:lnSpc>
            </a:pPr>
            <a:r>
              <a:rPr lang="sl-SI" altLang="sl-SI" sz="2800">
                <a:latin typeface="Comic Sans MS" panose="030F0702030302020204" pitchFamily="66" charset="0"/>
              </a:rPr>
              <a:t>Srce</a:t>
            </a:r>
          </a:p>
          <a:p>
            <a:pPr>
              <a:lnSpc>
                <a:spcPct val="80000"/>
              </a:lnSpc>
            </a:pPr>
            <a:r>
              <a:rPr lang="sl-SI" altLang="sl-SI" sz="2800">
                <a:latin typeface="Comic Sans MS" panose="030F0702030302020204" pitchFamily="66" charset="0"/>
              </a:rPr>
              <a:t>Želodec</a:t>
            </a:r>
          </a:p>
          <a:p>
            <a:pPr>
              <a:lnSpc>
                <a:spcPct val="80000"/>
              </a:lnSpc>
            </a:pPr>
            <a:r>
              <a:rPr lang="sl-SI" altLang="sl-SI" sz="2800">
                <a:latin typeface="Comic Sans MS" panose="030F0702030302020204" pitchFamily="66" charset="0"/>
              </a:rPr>
              <a:t>Požiralnik</a:t>
            </a:r>
          </a:p>
          <a:p>
            <a:pPr>
              <a:lnSpc>
                <a:spcPct val="80000"/>
              </a:lnSpc>
            </a:pPr>
            <a:r>
              <a:rPr lang="sl-SI" altLang="sl-SI" sz="2800">
                <a:latin typeface="Comic Sans MS" panose="030F0702030302020204" pitchFamily="66" charset="0"/>
              </a:rPr>
              <a:t>Jetra</a:t>
            </a:r>
          </a:p>
          <a:p>
            <a:pPr>
              <a:lnSpc>
                <a:spcPct val="80000"/>
              </a:lnSpc>
            </a:pPr>
            <a:r>
              <a:rPr lang="sl-SI" altLang="sl-SI" sz="2800">
                <a:latin typeface="Comic Sans MS" panose="030F0702030302020204" pitchFamily="66" charset="0"/>
              </a:rPr>
              <a:t>Črevo</a:t>
            </a:r>
          </a:p>
          <a:p>
            <a:pPr>
              <a:lnSpc>
                <a:spcPct val="80000"/>
              </a:lnSpc>
            </a:pPr>
            <a:r>
              <a:rPr lang="sl-SI" altLang="sl-SI" sz="2800">
                <a:latin typeface="Comic Sans MS" panose="030F0702030302020204" pitchFamily="66" charset="0"/>
              </a:rPr>
              <a:t>Možgani </a:t>
            </a:r>
          </a:p>
          <a:p>
            <a:pPr>
              <a:lnSpc>
                <a:spcPct val="80000"/>
              </a:lnSpc>
            </a:pPr>
            <a:r>
              <a:rPr lang="sl-SI" altLang="sl-SI" sz="2800">
                <a:latin typeface="Comic Sans MS" panose="030F0702030302020204" pitchFamily="66" charset="0"/>
              </a:rPr>
              <a:t>Ribji mehur</a:t>
            </a:r>
          </a:p>
          <a:p>
            <a:pPr>
              <a:lnSpc>
                <a:spcPct val="80000"/>
              </a:lnSpc>
            </a:pPr>
            <a:r>
              <a:rPr lang="sl-SI" altLang="sl-SI" sz="2800">
                <a:latin typeface="Comic Sans MS" panose="030F0702030302020204" pitchFamily="66" charset="0"/>
              </a:rPr>
              <a:t>Vranica </a:t>
            </a:r>
          </a:p>
          <a:p>
            <a:pPr>
              <a:lnSpc>
                <a:spcPct val="80000"/>
              </a:lnSpc>
            </a:pPr>
            <a:r>
              <a:rPr lang="sl-SI" altLang="sl-SI" sz="2800">
                <a:latin typeface="Comic Sans MS" panose="030F0702030302020204" pitchFamily="66" charset="0"/>
              </a:rPr>
              <a:t>Ledvici</a:t>
            </a:r>
          </a:p>
          <a:p>
            <a:pPr>
              <a:lnSpc>
                <a:spcPct val="80000"/>
              </a:lnSpc>
              <a:buFont typeface="Wingdings" panose="05000000000000000000" pitchFamily="2" charset="2"/>
              <a:buNone/>
            </a:pPr>
            <a:endParaRPr lang="sl-SI" altLang="sl-SI" sz="2400">
              <a:latin typeface="Comic Sans MS" panose="030F0702030302020204" pitchFamily="66" charset="0"/>
            </a:endParaRPr>
          </a:p>
        </p:txBody>
      </p:sp>
      <p:sp>
        <p:nvSpPr>
          <p:cNvPr id="32772" name="Rectangle 4">
            <a:extLst>
              <a:ext uri="{FF2B5EF4-FFF2-40B4-BE49-F238E27FC236}">
                <a16:creationId xmlns:a16="http://schemas.microsoft.com/office/drawing/2014/main" id="{FBF2E3B4-62F2-46ED-9D27-FFDB980E0B2C}"/>
              </a:ext>
            </a:extLst>
          </p:cNvPr>
          <p:cNvSpPr>
            <a:spLocks noChangeArrowheads="1"/>
          </p:cNvSpPr>
          <p:nvPr/>
        </p:nvSpPr>
        <p:spPr bwMode="auto">
          <a:xfrm>
            <a:off x="4500563" y="1989138"/>
            <a:ext cx="3251200"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buFont typeface="Wingdings" panose="05000000000000000000" pitchFamily="2" charset="2"/>
              <a:buNone/>
            </a:pPr>
            <a:r>
              <a:rPr lang="sl-SI" altLang="sl-SI" sz="2000">
                <a:latin typeface="Comic Sans MS" panose="030F0702030302020204" pitchFamily="66" charset="0"/>
              </a:rPr>
              <a:t>	</a:t>
            </a:r>
            <a:r>
              <a:rPr lang="sl-SI" altLang="sl-SI" sz="2000" b="1">
                <a:latin typeface="Comic Sans MS" panose="030F0702030302020204" pitchFamily="66" charset="0"/>
              </a:rPr>
              <a:t>RIBJI MEHUR</a:t>
            </a:r>
            <a:endParaRPr lang="sl-SI" altLang="sl-SI" sz="2000">
              <a:latin typeface="Comic Sans MS" panose="030F0702030302020204" pitchFamily="66" charset="0"/>
            </a:endParaRPr>
          </a:p>
          <a:p>
            <a:pPr>
              <a:buFont typeface="Wingdings" panose="05000000000000000000" pitchFamily="2" charset="2"/>
              <a:buNone/>
            </a:pPr>
            <a:r>
              <a:rPr lang="sl-SI" altLang="sl-SI" sz="2000">
                <a:latin typeface="Comic Sans MS" panose="030F0702030302020204" pitchFamily="66" charset="0"/>
              </a:rPr>
              <a:t>	Ribji mehur imajo kostnice nad črevesom. Polni se s plini ali pa jih izloča. Tako se lahko riba zadržuje na poljubni globini brez napora, z njim se dviga in spušča.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 calcmode="lin" valueType="num">
                                      <p:cBhvr additive="base">
                                        <p:cTn id="12"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 calcmode="lin" valueType="num">
                                      <p:cBhvr additive="base">
                                        <p:cTn id="17"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 calcmode="lin" valueType="num">
                                      <p:cBhvr additive="base">
                                        <p:cTn id="22"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32771">
                                            <p:txEl>
                                              <p:pRg st="3" end="3"/>
                                            </p:txEl>
                                          </p:spTgt>
                                        </p:tgtEl>
                                        <p:attrNameLst>
                                          <p:attrName>style.visibility</p:attrName>
                                        </p:attrNameLst>
                                      </p:cBhvr>
                                      <p:to>
                                        <p:strVal val="visible"/>
                                      </p:to>
                                    </p:set>
                                    <p:anim calcmode="lin" valueType="num">
                                      <p:cBhvr additive="base">
                                        <p:cTn id="27"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nodeType="afterEffect">
                                  <p:stCondLst>
                                    <p:cond delay="0"/>
                                  </p:stCondLst>
                                  <p:childTnLst>
                                    <p:set>
                                      <p:cBhvr>
                                        <p:cTn id="31" dur="1" fill="hold">
                                          <p:stCondLst>
                                            <p:cond delay="0"/>
                                          </p:stCondLst>
                                        </p:cTn>
                                        <p:tgtEl>
                                          <p:spTgt spid="32771">
                                            <p:txEl>
                                              <p:pRg st="4" end="4"/>
                                            </p:txEl>
                                          </p:spTgt>
                                        </p:tgtEl>
                                        <p:attrNameLst>
                                          <p:attrName>style.visibility</p:attrName>
                                        </p:attrNameLst>
                                      </p:cBhvr>
                                      <p:to>
                                        <p:strVal val="visible"/>
                                      </p:to>
                                    </p:set>
                                    <p:anim calcmode="lin" valueType="num">
                                      <p:cBhvr additive="base">
                                        <p:cTn id="32"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2771">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nodeType="after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nodeType="afterEffect">
                                  <p:stCondLst>
                                    <p:cond delay="0"/>
                                  </p:stCondLst>
                                  <p:childTnLst>
                                    <p:set>
                                      <p:cBhvr>
                                        <p:cTn id="41" dur="1" fill="hold">
                                          <p:stCondLst>
                                            <p:cond delay="0"/>
                                          </p:stCondLst>
                                        </p:cTn>
                                        <p:tgtEl>
                                          <p:spTgt spid="32771">
                                            <p:txEl>
                                              <p:pRg st="6" end="6"/>
                                            </p:txEl>
                                          </p:spTgt>
                                        </p:tgtEl>
                                        <p:attrNameLst>
                                          <p:attrName>style.visibility</p:attrName>
                                        </p:attrNameLst>
                                      </p:cBhvr>
                                      <p:to>
                                        <p:strVal val="visible"/>
                                      </p:to>
                                    </p:set>
                                    <p:anim calcmode="lin" valueType="num">
                                      <p:cBhvr additive="base">
                                        <p:cTn id="42" dur="500" fill="hold"/>
                                        <p:tgtEl>
                                          <p:spTgt spid="32771">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2771">
                                            <p:txEl>
                                              <p:pRg st="6" end="6"/>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nodeType="afterEffect">
                                  <p:stCondLst>
                                    <p:cond delay="0"/>
                                  </p:stCondLst>
                                  <p:childTnLst>
                                    <p:set>
                                      <p:cBhvr>
                                        <p:cTn id="46" dur="1" fill="hold">
                                          <p:stCondLst>
                                            <p:cond delay="0"/>
                                          </p:stCondLst>
                                        </p:cTn>
                                        <p:tgtEl>
                                          <p:spTgt spid="32771">
                                            <p:txEl>
                                              <p:pRg st="7" end="7"/>
                                            </p:txEl>
                                          </p:spTgt>
                                        </p:tgtEl>
                                        <p:attrNameLst>
                                          <p:attrName>style.visibility</p:attrName>
                                        </p:attrNameLst>
                                      </p:cBhvr>
                                      <p:to>
                                        <p:strVal val="visible"/>
                                      </p:to>
                                    </p:set>
                                    <p:anim calcmode="lin" valueType="num">
                                      <p:cBhvr additive="base">
                                        <p:cTn id="47" dur="500" fill="hold"/>
                                        <p:tgtEl>
                                          <p:spTgt spid="32771">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2771">
                                            <p:txEl>
                                              <p:pRg st="7" end="7"/>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nodeType="afterEffect">
                                  <p:stCondLst>
                                    <p:cond delay="0"/>
                                  </p:stCondLst>
                                  <p:childTnLst>
                                    <p:set>
                                      <p:cBhvr>
                                        <p:cTn id="51" dur="1" fill="hold">
                                          <p:stCondLst>
                                            <p:cond delay="0"/>
                                          </p:stCondLst>
                                        </p:cTn>
                                        <p:tgtEl>
                                          <p:spTgt spid="32771">
                                            <p:txEl>
                                              <p:pRg st="8" end="8"/>
                                            </p:txEl>
                                          </p:spTgt>
                                        </p:tgtEl>
                                        <p:attrNameLst>
                                          <p:attrName>style.visibility</p:attrName>
                                        </p:attrNameLst>
                                      </p:cBhvr>
                                      <p:to>
                                        <p:strVal val="visible"/>
                                      </p:to>
                                    </p:set>
                                    <p:anim calcmode="lin" valueType="num">
                                      <p:cBhvr additive="base">
                                        <p:cTn id="52" dur="500" fill="hold"/>
                                        <p:tgtEl>
                                          <p:spTgt spid="32771">
                                            <p:txEl>
                                              <p:pRg st="8" end="8"/>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277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8" presetClass="entr" presetSubtype="0" accel="50000" fill="hold" grpId="0" nodeType="clickEffect">
                                  <p:stCondLst>
                                    <p:cond delay="0"/>
                                  </p:stCondLst>
                                  <p:childTnLst>
                                    <p:set>
                                      <p:cBhvr>
                                        <p:cTn id="57" dur="1" fill="hold">
                                          <p:stCondLst>
                                            <p:cond delay="0"/>
                                          </p:stCondLst>
                                        </p:cTn>
                                        <p:tgtEl>
                                          <p:spTgt spid="32772"/>
                                        </p:tgtEl>
                                        <p:attrNameLst>
                                          <p:attrName>style.visibility</p:attrName>
                                        </p:attrNameLst>
                                      </p:cBhvr>
                                      <p:to>
                                        <p:strVal val="visible"/>
                                      </p:to>
                                    </p:set>
                                    <p:anim calcmode="lin" valueType="num">
                                      <p:cBhvr>
                                        <p:cTn id="58" dur="1000" fill="hold"/>
                                        <p:tgtEl>
                                          <p:spTgt spid="3277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1000" fill="hold"/>
                                        <p:tgtEl>
                                          <p:spTgt spid="32772"/>
                                        </p:tgtEl>
                                        <p:attrNameLst>
                                          <p:attrName>ppt_x</p:attrName>
                                        </p:attrNameLst>
                                      </p:cBhvr>
                                      <p:tavLst>
                                        <p:tav tm="0">
                                          <p:val>
                                            <p:fltVal val="-1"/>
                                          </p:val>
                                        </p:tav>
                                        <p:tav tm="50000">
                                          <p:val>
                                            <p:fltVal val="0.95"/>
                                          </p:val>
                                        </p:tav>
                                        <p:tav tm="100000">
                                          <p:val>
                                            <p:strVal val="#ppt_x"/>
                                          </p:val>
                                        </p:tav>
                                      </p:tavLst>
                                    </p:anim>
                                    <p:anim calcmode="lin" valueType="num">
                                      <p:cBhvr>
                                        <p:cTn id="60" dur="1000" fill="hold"/>
                                        <p:tgtEl>
                                          <p:spTgt spid="32772"/>
                                        </p:tgtEl>
                                        <p:attrNameLst>
                                          <p:attrName>ppt_y</p:attrName>
                                        </p:attrNameLst>
                                      </p:cBhvr>
                                      <p:tavLst>
                                        <p:tav tm="0">
                                          <p:val>
                                            <p:strVal val="#ppt_y"/>
                                          </p:val>
                                        </p:tav>
                                        <p:tav tm="100000">
                                          <p:val>
                                            <p:strVal val="#ppt_y"/>
                                          </p:val>
                                        </p:tav>
                                      </p:tavLst>
                                    </p:anim>
                                    <p:animEffect transition="in" filter="fade">
                                      <p:cBhvr>
                                        <p:cTn id="61" dur="1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01" name="Picture 9" descr="cartoon-sharks-8">
            <a:extLst>
              <a:ext uri="{FF2B5EF4-FFF2-40B4-BE49-F238E27FC236}">
                <a16:creationId xmlns:a16="http://schemas.microsoft.com/office/drawing/2014/main" id="{9C71D46C-75F1-4FCA-889C-6FFD092EF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205038"/>
            <a:ext cx="3168650" cy="3168650"/>
          </a:xfrm>
          <a:prstGeom prst="rect">
            <a:avLst/>
          </a:prstGeom>
          <a:noFill/>
          <a:ln w="38100">
            <a:solidFill>
              <a:srgbClr val="8C0CC6"/>
            </a:solidFill>
            <a:miter lim="800000"/>
            <a:headEnd/>
            <a:tailEnd/>
          </a:ln>
          <a:extLst>
            <a:ext uri="{909E8E84-426E-40DD-AFC4-6F175D3DCCD1}">
              <a14:hiddenFill xmlns:a14="http://schemas.microsoft.com/office/drawing/2010/main">
                <a:solidFill>
                  <a:srgbClr val="FFFFFF"/>
                </a:solidFill>
              </a14:hiddenFill>
            </a:ext>
          </a:extLst>
        </p:spPr>
      </p:pic>
      <p:sp>
        <p:nvSpPr>
          <p:cNvPr id="85003" name="AutoShape 11">
            <a:extLst>
              <a:ext uri="{FF2B5EF4-FFF2-40B4-BE49-F238E27FC236}">
                <a16:creationId xmlns:a16="http://schemas.microsoft.com/office/drawing/2014/main" id="{0B77B978-AD20-437E-A9EC-02E04A753064}"/>
              </a:ext>
            </a:extLst>
          </p:cNvPr>
          <p:cNvSpPr>
            <a:spLocks noChangeArrowheads="1"/>
          </p:cNvSpPr>
          <p:nvPr/>
        </p:nvSpPr>
        <p:spPr bwMode="auto">
          <a:xfrm>
            <a:off x="5219700" y="1341438"/>
            <a:ext cx="2736850" cy="1944687"/>
          </a:xfrm>
          <a:prstGeom prst="wedgeEllipseCallout">
            <a:avLst>
              <a:gd name="adj1" fmla="val -64676"/>
              <a:gd name="adj2" fmla="val 43958"/>
            </a:avLst>
          </a:prstGeom>
          <a:solidFill>
            <a:srgbClr val="8C0CC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sl-SI" altLang="sl-SI" sz="1000" b="1">
              <a:effectLst>
                <a:outerShdw blurRad="38100" dist="38100" dir="2700000" algn="tl">
                  <a:srgbClr val="000000"/>
                </a:outerShdw>
              </a:effectLst>
              <a:latin typeface="Comic Sans MS" panose="030F0702030302020204" pitchFamily="66" charset="0"/>
            </a:endParaRPr>
          </a:p>
          <a:p>
            <a:pPr algn="ctr"/>
            <a:r>
              <a:rPr lang="sl-SI" altLang="sl-SI" sz="2000" b="1">
                <a:effectLst>
                  <a:outerShdw blurRad="38100" dist="38100" dir="2700000" algn="tl">
                    <a:srgbClr val="000000"/>
                  </a:outerShdw>
                </a:effectLst>
                <a:latin typeface="Comic Sans MS" panose="030F0702030302020204" pitchFamily="66" charset="0"/>
              </a:rPr>
              <a:t>HVALA ZA VAŠO POZORNOST!</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5001"/>
                                        </p:tgtEl>
                                        <p:attrNameLst>
                                          <p:attrName>style.visibility</p:attrName>
                                        </p:attrNameLst>
                                      </p:cBhvr>
                                      <p:to>
                                        <p:strVal val="visible"/>
                                      </p:to>
                                    </p:set>
                                    <p:anim calcmode="lin" valueType="num">
                                      <p:cBhvr>
                                        <p:cTn id="7" dur="500" fill="hold"/>
                                        <p:tgtEl>
                                          <p:spTgt spid="85001"/>
                                        </p:tgtEl>
                                        <p:attrNameLst>
                                          <p:attrName>ppt_w</p:attrName>
                                        </p:attrNameLst>
                                      </p:cBhvr>
                                      <p:tavLst>
                                        <p:tav tm="0">
                                          <p:val>
                                            <p:fltVal val="0"/>
                                          </p:val>
                                        </p:tav>
                                        <p:tav tm="100000">
                                          <p:val>
                                            <p:strVal val="#ppt_w"/>
                                          </p:val>
                                        </p:tav>
                                      </p:tavLst>
                                    </p:anim>
                                    <p:anim calcmode="lin" valueType="num">
                                      <p:cBhvr>
                                        <p:cTn id="8" dur="500" fill="hold"/>
                                        <p:tgtEl>
                                          <p:spTgt spid="85001"/>
                                        </p:tgtEl>
                                        <p:attrNameLst>
                                          <p:attrName>ppt_h</p:attrName>
                                        </p:attrNameLst>
                                      </p:cBhvr>
                                      <p:tavLst>
                                        <p:tav tm="0">
                                          <p:val>
                                            <p:fltVal val="0"/>
                                          </p:val>
                                        </p:tav>
                                        <p:tav tm="100000">
                                          <p:val>
                                            <p:strVal val="#ppt_h"/>
                                          </p:val>
                                        </p:tav>
                                      </p:tavLst>
                                    </p:anim>
                                    <p:anim calcmode="lin" valueType="num">
                                      <p:cBhvr>
                                        <p:cTn id="9" dur="500" fill="hold"/>
                                        <p:tgtEl>
                                          <p:spTgt spid="85001"/>
                                        </p:tgtEl>
                                        <p:attrNameLst>
                                          <p:attrName>style.rotation</p:attrName>
                                        </p:attrNameLst>
                                      </p:cBhvr>
                                      <p:tavLst>
                                        <p:tav tm="0">
                                          <p:val>
                                            <p:fltVal val="360"/>
                                          </p:val>
                                        </p:tav>
                                        <p:tav tm="100000">
                                          <p:val>
                                            <p:fltVal val="0"/>
                                          </p:val>
                                        </p:tav>
                                      </p:tavLst>
                                    </p:anim>
                                    <p:animEffect transition="in" filter="fade">
                                      <p:cBhvr>
                                        <p:cTn id="10" dur="500"/>
                                        <p:tgtEl>
                                          <p:spTgt spid="85001"/>
                                        </p:tgtEl>
                                      </p:cBhvr>
                                    </p:animEffect>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85003"/>
                                        </p:tgtEl>
                                        <p:attrNameLst>
                                          <p:attrName>style.visibility</p:attrName>
                                        </p:attrNameLst>
                                      </p:cBhvr>
                                      <p:to>
                                        <p:strVal val="visible"/>
                                      </p:to>
                                    </p:set>
                                    <p:anim calcmode="lin" valueType="num">
                                      <p:cBhvr>
                                        <p:cTn id="14" dur="500" fill="hold"/>
                                        <p:tgtEl>
                                          <p:spTgt spid="85003"/>
                                        </p:tgtEl>
                                        <p:attrNameLst>
                                          <p:attrName>ppt_w</p:attrName>
                                        </p:attrNameLst>
                                      </p:cBhvr>
                                      <p:tavLst>
                                        <p:tav tm="0">
                                          <p:val>
                                            <p:fltVal val="0"/>
                                          </p:val>
                                        </p:tav>
                                        <p:tav tm="100000">
                                          <p:val>
                                            <p:strVal val="#ppt_w"/>
                                          </p:val>
                                        </p:tav>
                                      </p:tavLst>
                                    </p:anim>
                                    <p:anim calcmode="lin" valueType="num">
                                      <p:cBhvr>
                                        <p:cTn id="15" dur="500" fill="hold"/>
                                        <p:tgtEl>
                                          <p:spTgt spid="85003"/>
                                        </p:tgtEl>
                                        <p:attrNameLst>
                                          <p:attrName>ppt_h</p:attrName>
                                        </p:attrNameLst>
                                      </p:cBhvr>
                                      <p:tavLst>
                                        <p:tav tm="0">
                                          <p:val>
                                            <p:fltVal val="0"/>
                                          </p:val>
                                        </p:tav>
                                        <p:tav tm="100000">
                                          <p:val>
                                            <p:strVal val="#ppt_h"/>
                                          </p:val>
                                        </p:tav>
                                      </p:tavLst>
                                    </p:anim>
                                    <p:anim calcmode="lin" valueType="num">
                                      <p:cBhvr>
                                        <p:cTn id="16" dur="500" fill="hold"/>
                                        <p:tgtEl>
                                          <p:spTgt spid="85003"/>
                                        </p:tgtEl>
                                        <p:attrNameLst>
                                          <p:attrName>ppt_x</p:attrName>
                                        </p:attrNameLst>
                                      </p:cBhvr>
                                      <p:tavLst>
                                        <p:tav tm="0">
                                          <p:val>
                                            <p:fltVal val="0.5"/>
                                          </p:val>
                                        </p:tav>
                                        <p:tav tm="100000">
                                          <p:val>
                                            <p:strVal val="#ppt_x"/>
                                          </p:val>
                                        </p:tav>
                                      </p:tavLst>
                                    </p:anim>
                                    <p:anim calcmode="lin" valueType="num">
                                      <p:cBhvr>
                                        <p:cTn id="17" dur="500" fill="hold"/>
                                        <p:tgtEl>
                                          <p:spTgt spid="8500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EE6E40CD-0D6D-412F-9006-BD2EDC7D67F2}"/>
              </a:ext>
            </a:extLst>
          </p:cNvPr>
          <p:cNvSpPr>
            <a:spLocks noGrp="1" noChangeArrowheads="1"/>
          </p:cNvSpPr>
          <p:nvPr>
            <p:ph type="body" idx="1"/>
          </p:nvPr>
        </p:nvSpPr>
        <p:spPr>
          <a:xfrm>
            <a:off x="323850" y="620713"/>
            <a:ext cx="3754438" cy="2549525"/>
          </a:xfrm>
        </p:spPr>
        <p:txBody>
          <a:bodyPr/>
          <a:lstStyle/>
          <a:p>
            <a:pPr>
              <a:lnSpc>
                <a:spcPct val="80000"/>
              </a:lnSpc>
              <a:buFont typeface="Wingdings" panose="05000000000000000000" pitchFamily="2" charset="2"/>
              <a:buNone/>
            </a:pPr>
            <a:r>
              <a:rPr lang="sl-SI" altLang="sl-SI" sz="2000">
                <a:latin typeface="Comic Sans MS" panose="030F0702030302020204" pitchFamily="66" charset="0"/>
              </a:rPr>
              <a:t>	Ribe spadajo med vretenčarje, tej pa med strunarje. So najobsežnejša skupina vretenčarjev, saj poznamo približno 25000 vrst rib. Najmanjše zrastejo komaj do 1 cm, največje pa skoraj do 20 m.</a:t>
            </a:r>
          </a:p>
        </p:txBody>
      </p:sp>
      <p:pic>
        <p:nvPicPr>
          <p:cNvPr id="3079" name="Picture 7" descr="File:Tiburón.jpg">
            <a:extLst>
              <a:ext uri="{FF2B5EF4-FFF2-40B4-BE49-F238E27FC236}">
                <a16:creationId xmlns:a16="http://schemas.microsoft.com/office/drawing/2014/main" id="{13D8D1A6-8AE7-434E-A8B7-358CCDFD2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034" b="14034"/>
          <a:stretch>
            <a:fillRect/>
          </a:stretch>
        </p:blipFill>
        <p:spPr bwMode="auto">
          <a:xfrm>
            <a:off x="3132138" y="2781300"/>
            <a:ext cx="2519362" cy="180975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File:Pterois volitans Manado-e edit.jpg">
            <a:extLst>
              <a:ext uri="{FF2B5EF4-FFF2-40B4-BE49-F238E27FC236}">
                <a16:creationId xmlns:a16="http://schemas.microsoft.com/office/drawing/2014/main" id="{DE618DE2-E0CF-4581-A394-5CE30CE52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708275"/>
            <a:ext cx="2730500" cy="1979613"/>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File:Hippocampus hystrix (Spiny seahorse).jpg">
            <a:extLst>
              <a:ext uri="{FF2B5EF4-FFF2-40B4-BE49-F238E27FC236}">
                <a16:creationId xmlns:a16="http://schemas.microsoft.com/office/drawing/2014/main" id="{3DCFD724-8719-40BD-AE7F-150C03538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357563"/>
            <a:ext cx="2035175" cy="2713037"/>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skat">
            <a:extLst>
              <a:ext uri="{FF2B5EF4-FFF2-40B4-BE49-F238E27FC236}">
                <a16:creationId xmlns:a16="http://schemas.microsoft.com/office/drawing/2014/main" id="{FA97E1CE-F49D-4BEF-96D0-E4642206E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25" t="4004" r="2103" b="801"/>
          <a:stretch>
            <a:fillRect/>
          </a:stretch>
        </p:blipFill>
        <p:spPr bwMode="auto">
          <a:xfrm>
            <a:off x="4427538" y="333375"/>
            <a:ext cx="33686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9" descr="File:Channelcat.jpg">
            <a:extLst>
              <a:ext uri="{FF2B5EF4-FFF2-40B4-BE49-F238E27FC236}">
                <a16:creationId xmlns:a16="http://schemas.microsoft.com/office/drawing/2014/main" id="{5B6E5C05-2955-47F5-95DD-D8D85E3150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4868863"/>
            <a:ext cx="2441575" cy="1831975"/>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krap_blejsko">
            <a:extLst>
              <a:ext uri="{FF2B5EF4-FFF2-40B4-BE49-F238E27FC236}">
                <a16:creationId xmlns:a16="http://schemas.microsoft.com/office/drawing/2014/main" id="{8566F537-D683-41C9-942F-842BB40D39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724" t="7283" b="7283"/>
          <a:stretch>
            <a:fillRect/>
          </a:stretch>
        </p:blipFill>
        <p:spPr bwMode="auto">
          <a:xfrm>
            <a:off x="5795963" y="4868863"/>
            <a:ext cx="3152775" cy="1833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3093"/>
                                        </p:tgtEl>
                                        <p:attrNameLst>
                                          <p:attrName>style.visibility</p:attrName>
                                        </p:attrNameLst>
                                      </p:cBhvr>
                                      <p:to>
                                        <p:strVal val="visible"/>
                                      </p:to>
                                    </p:set>
                                    <p:anim calcmode="lin" valueType="num">
                                      <p:cBhvr>
                                        <p:cTn id="12" dur="500" fill="hold"/>
                                        <p:tgtEl>
                                          <p:spTgt spid="3093"/>
                                        </p:tgtEl>
                                        <p:attrNameLst>
                                          <p:attrName>ppt_w</p:attrName>
                                        </p:attrNameLst>
                                      </p:cBhvr>
                                      <p:tavLst>
                                        <p:tav tm="0">
                                          <p:val>
                                            <p:fltVal val="0"/>
                                          </p:val>
                                        </p:tav>
                                        <p:tav tm="100000">
                                          <p:val>
                                            <p:strVal val="#ppt_w"/>
                                          </p:val>
                                        </p:tav>
                                      </p:tavLst>
                                    </p:anim>
                                    <p:anim calcmode="lin" valueType="num">
                                      <p:cBhvr>
                                        <p:cTn id="13" dur="500" fill="hold"/>
                                        <p:tgtEl>
                                          <p:spTgt spid="3093"/>
                                        </p:tgtEl>
                                        <p:attrNameLst>
                                          <p:attrName>ppt_h</p:attrName>
                                        </p:attrNameLst>
                                      </p:cBhvr>
                                      <p:tavLst>
                                        <p:tav tm="0">
                                          <p:val>
                                            <p:fltVal val="0"/>
                                          </p:val>
                                        </p:tav>
                                        <p:tav tm="100000">
                                          <p:val>
                                            <p:strVal val="#ppt_h"/>
                                          </p:val>
                                        </p:tav>
                                      </p:tavLst>
                                    </p:anim>
                                    <p:animEffect transition="in" filter="fade">
                                      <p:cBhvr>
                                        <p:cTn id="14" dur="500"/>
                                        <p:tgtEl>
                                          <p:spTgt spid="3093"/>
                                        </p:tgtEl>
                                      </p:cBhvr>
                                    </p:animEffect>
                                  </p:childTnLst>
                                </p:cTn>
                              </p:par>
                            </p:childTnLst>
                          </p:cTn>
                        </p:par>
                        <p:par>
                          <p:cTn id="15" fill="hold" nodeType="afterGroup">
                            <p:stCondLst>
                              <p:cond delay="1000"/>
                            </p:stCondLst>
                            <p:childTnLst>
                              <p:par>
                                <p:cTn id="16" presetID="53" presetClass="entr" presetSubtype="0" fill="hold" nodeType="afterEffect">
                                  <p:stCondLst>
                                    <p:cond delay="0"/>
                                  </p:stCondLst>
                                  <p:childTnLst>
                                    <p:set>
                                      <p:cBhvr>
                                        <p:cTn id="17" dur="1" fill="hold">
                                          <p:stCondLst>
                                            <p:cond delay="0"/>
                                          </p:stCondLst>
                                        </p:cTn>
                                        <p:tgtEl>
                                          <p:spTgt spid="3091"/>
                                        </p:tgtEl>
                                        <p:attrNameLst>
                                          <p:attrName>style.visibility</p:attrName>
                                        </p:attrNameLst>
                                      </p:cBhvr>
                                      <p:to>
                                        <p:strVal val="visible"/>
                                      </p:to>
                                    </p:set>
                                    <p:anim calcmode="lin" valueType="num">
                                      <p:cBhvr>
                                        <p:cTn id="18" dur="500" fill="hold"/>
                                        <p:tgtEl>
                                          <p:spTgt spid="3091"/>
                                        </p:tgtEl>
                                        <p:attrNameLst>
                                          <p:attrName>ppt_w</p:attrName>
                                        </p:attrNameLst>
                                      </p:cBhvr>
                                      <p:tavLst>
                                        <p:tav tm="0">
                                          <p:val>
                                            <p:fltVal val="0"/>
                                          </p:val>
                                        </p:tav>
                                        <p:tav tm="100000">
                                          <p:val>
                                            <p:strVal val="#ppt_w"/>
                                          </p:val>
                                        </p:tav>
                                      </p:tavLst>
                                    </p:anim>
                                    <p:anim calcmode="lin" valueType="num">
                                      <p:cBhvr>
                                        <p:cTn id="19" dur="500" fill="hold"/>
                                        <p:tgtEl>
                                          <p:spTgt spid="3091"/>
                                        </p:tgtEl>
                                        <p:attrNameLst>
                                          <p:attrName>ppt_h</p:attrName>
                                        </p:attrNameLst>
                                      </p:cBhvr>
                                      <p:tavLst>
                                        <p:tav tm="0">
                                          <p:val>
                                            <p:fltVal val="0"/>
                                          </p:val>
                                        </p:tav>
                                        <p:tav tm="100000">
                                          <p:val>
                                            <p:strVal val="#ppt_h"/>
                                          </p:val>
                                        </p:tav>
                                      </p:tavLst>
                                    </p:anim>
                                    <p:animEffect transition="in" filter="fade">
                                      <p:cBhvr>
                                        <p:cTn id="20" dur="500"/>
                                        <p:tgtEl>
                                          <p:spTgt spid="3091"/>
                                        </p:tgtEl>
                                      </p:cBhvr>
                                    </p:animEffect>
                                  </p:childTnLst>
                                </p:cTn>
                              </p:par>
                            </p:childTnLst>
                          </p:cTn>
                        </p:par>
                        <p:par>
                          <p:cTn id="21" fill="hold" nodeType="afterGroup">
                            <p:stCondLst>
                              <p:cond delay="1500"/>
                            </p:stCondLst>
                            <p:childTnLst>
                              <p:par>
                                <p:cTn id="22" presetID="53" presetClass="entr" presetSubtype="0" fill="hold" nodeType="afterEffect">
                                  <p:stCondLst>
                                    <p:cond delay="0"/>
                                  </p:stCondLst>
                                  <p:childTnLst>
                                    <p:set>
                                      <p:cBhvr>
                                        <p:cTn id="23" dur="1" fill="hold">
                                          <p:stCondLst>
                                            <p:cond delay="0"/>
                                          </p:stCondLst>
                                        </p:cTn>
                                        <p:tgtEl>
                                          <p:spTgt spid="3081"/>
                                        </p:tgtEl>
                                        <p:attrNameLst>
                                          <p:attrName>style.visibility</p:attrName>
                                        </p:attrNameLst>
                                      </p:cBhvr>
                                      <p:to>
                                        <p:strVal val="visible"/>
                                      </p:to>
                                    </p:set>
                                    <p:anim calcmode="lin" valueType="num">
                                      <p:cBhvr>
                                        <p:cTn id="24" dur="500" fill="hold"/>
                                        <p:tgtEl>
                                          <p:spTgt spid="3081"/>
                                        </p:tgtEl>
                                        <p:attrNameLst>
                                          <p:attrName>ppt_w</p:attrName>
                                        </p:attrNameLst>
                                      </p:cBhvr>
                                      <p:tavLst>
                                        <p:tav tm="0">
                                          <p:val>
                                            <p:fltVal val="0"/>
                                          </p:val>
                                        </p:tav>
                                        <p:tav tm="100000">
                                          <p:val>
                                            <p:strVal val="#ppt_w"/>
                                          </p:val>
                                        </p:tav>
                                      </p:tavLst>
                                    </p:anim>
                                    <p:anim calcmode="lin" valueType="num">
                                      <p:cBhvr>
                                        <p:cTn id="25" dur="500" fill="hold"/>
                                        <p:tgtEl>
                                          <p:spTgt spid="3081"/>
                                        </p:tgtEl>
                                        <p:attrNameLst>
                                          <p:attrName>ppt_h</p:attrName>
                                        </p:attrNameLst>
                                      </p:cBhvr>
                                      <p:tavLst>
                                        <p:tav tm="0">
                                          <p:val>
                                            <p:fltVal val="0"/>
                                          </p:val>
                                        </p:tav>
                                        <p:tav tm="100000">
                                          <p:val>
                                            <p:strVal val="#ppt_h"/>
                                          </p:val>
                                        </p:tav>
                                      </p:tavLst>
                                    </p:anim>
                                    <p:animEffect transition="in" filter="fade">
                                      <p:cBhvr>
                                        <p:cTn id="26" dur="500"/>
                                        <p:tgtEl>
                                          <p:spTgt spid="3081"/>
                                        </p:tgtEl>
                                      </p:cBhvr>
                                    </p:animEffect>
                                  </p:childTnLst>
                                </p:cTn>
                              </p:par>
                            </p:childTnLst>
                          </p:cTn>
                        </p:par>
                        <p:par>
                          <p:cTn id="27" fill="hold" nodeType="afterGroup">
                            <p:stCondLst>
                              <p:cond delay="2000"/>
                            </p:stCondLst>
                            <p:childTnLst>
                              <p:par>
                                <p:cTn id="28" presetID="53" presetClass="entr" presetSubtype="0" fill="hold" nodeType="afterEffect">
                                  <p:stCondLst>
                                    <p:cond delay="0"/>
                                  </p:stCondLst>
                                  <p:childTnLst>
                                    <p:set>
                                      <p:cBhvr>
                                        <p:cTn id="29" dur="1" fill="hold">
                                          <p:stCondLst>
                                            <p:cond delay="0"/>
                                          </p:stCondLst>
                                        </p:cTn>
                                        <p:tgtEl>
                                          <p:spTgt spid="3079"/>
                                        </p:tgtEl>
                                        <p:attrNameLst>
                                          <p:attrName>style.visibility</p:attrName>
                                        </p:attrNameLst>
                                      </p:cBhvr>
                                      <p:to>
                                        <p:strVal val="visible"/>
                                      </p:to>
                                    </p:set>
                                    <p:anim calcmode="lin" valueType="num">
                                      <p:cBhvr>
                                        <p:cTn id="30" dur="500" fill="hold"/>
                                        <p:tgtEl>
                                          <p:spTgt spid="3079"/>
                                        </p:tgtEl>
                                        <p:attrNameLst>
                                          <p:attrName>ppt_w</p:attrName>
                                        </p:attrNameLst>
                                      </p:cBhvr>
                                      <p:tavLst>
                                        <p:tav tm="0">
                                          <p:val>
                                            <p:fltVal val="0"/>
                                          </p:val>
                                        </p:tav>
                                        <p:tav tm="100000">
                                          <p:val>
                                            <p:strVal val="#ppt_w"/>
                                          </p:val>
                                        </p:tav>
                                      </p:tavLst>
                                    </p:anim>
                                    <p:anim calcmode="lin" valueType="num">
                                      <p:cBhvr>
                                        <p:cTn id="31" dur="500" fill="hold"/>
                                        <p:tgtEl>
                                          <p:spTgt spid="3079"/>
                                        </p:tgtEl>
                                        <p:attrNameLst>
                                          <p:attrName>ppt_h</p:attrName>
                                        </p:attrNameLst>
                                      </p:cBhvr>
                                      <p:tavLst>
                                        <p:tav tm="0">
                                          <p:val>
                                            <p:fltVal val="0"/>
                                          </p:val>
                                        </p:tav>
                                        <p:tav tm="100000">
                                          <p:val>
                                            <p:strVal val="#ppt_h"/>
                                          </p:val>
                                        </p:tav>
                                      </p:tavLst>
                                    </p:anim>
                                    <p:animEffect transition="in" filter="fade">
                                      <p:cBhvr>
                                        <p:cTn id="32" dur="500"/>
                                        <p:tgtEl>
                                          <p:spTgt spid="3079"/>
                                        </p:tgtEl>
                                      </p:cBhvr>
                                    </p:animEffect>
                                  </p:childTnLst>
                                </p:cTn>
                              </p:par>
                            </p:childTnLst>
                          </p:cTn>
                        </p:par>
                        <p:par>
                          <p:cTn id="33" fill="hold" nodeType="afterGroup">
                            <p:stCondLst>
                              <p:cond delay="2500"/>
                            </p:stCondLst>
                            <p:childTnLst>
                              <p:par>
                                <p:cTn id="34" presetID="53" presetClass="entr" presetSubtype="0" fill="hold" nodeType="afterEffect">
                                  <p:stCondLst>
                                    <p:cond delay="0"/>
                                  </p:stCondLst>
                                  <p:childTnLst>
                                    <p:set>
                                      <p:cBhvr>
                                        <p:cTn id="35" dur="1" fill="hold">
                                          <p:stCondLst>
                                            <p:cond delay="0"/>
                                          </p:stCondLst>
                                        </p:cTn>
                                        <p:tgtEl>
                                          <p:spTgt spid="3085"/>
                                        </p:tgtEl>
                                        <p:attrNameLst>
                                          <p:attrName>style.visibility</p:attrName>
                                        </p:attrNameLst>
                                      </p:cBhvr>
                                      <p:to>
                                        <p:strVal val="visible"/>
                                      </p:to>
                                    </p:set>
                                    <p:anim calcmode="lin" valueType="num">
                                      <p:cBhvr>
                                        <p:cTn id="36" dur="500" fill="hold"/>
                                        <p:tgtEl>
                                          <p:spTgt spid="3085"/>
                                        </p:tgtEl>
                                        <p:attrNameLst>
                                          <p:attrName>ppt_w</p:attrName>
                                        </p:attrNameLst>
                                      </p:cBhvr>
                                      <p:tavLst>
                                        <p:tav tm="0">
                                          <p:val>
                                            <p:fltVal val="0"/>
                                          </p:val>
                                        </p:tav>
                                        <p:tav tm="100000">
                                          <p:val>
                                            <p:strVal val="#ppt_w"/>
                                          </p:val>
                                        </p:tav>
                                      </p:tavLst>
                                    </p:anim>
                                    <p:anim calcmode="lin" valueType="num">
                                      <p:cBhvr>
                                        <p:cTn id="37" dur="500" fill="hold"/>
                                        <p:tgtEl>
                                          <p:spTgt spid="3085"/>
                                        </p:tgtEl>
                                        <p:attrNameLst>
                                          <p:attrName>ppt_h</p:attrName>
                                        </p:attrNameLst>
                                      </p:cBhvr>
                                      <p:tavLst>
                                        <p:tav tm="0">
                                          <p:val>
                                            <p:fltVal val="0"/>
                                          </p:val>
                                        </p:tav>
                                        <p:tav tm="100000">
                                          <p:val>
                                            <p:strVal val="#ppt_h"/>
                                          </p:val>
                                        </p:tav>
                                      </p:tavLst>
                                    </p:anim>
                                    <p:animEffect transition="in" filter="fade">
                                      <p:cBhvr>
                                        <p:cTn id="38" dur="500"/>
                                        <p:tgtEl>
                                          <p:spTgt spid="3085"/>
                                        </p:tgtEl>
                                      </p:cBhvr>
                                    </p:animEffect>
                                  </p:childTnLst>
                                </p:cTn>
                              </p:par>
                            </p:childTnLst>
                          </p:cTn>
                        </p:par>
                        <p:par>
                          <p:cTn id="39" fill="hold" nodeType="afterGroup">
                            <p:stCondLst>
                              <p:cond delay="3000"/>
                            </p:stCondLst>
                            <p:childTnLst>
                              <p:par>
                                <p:cTn id="40" presetID="53" presetClass="entr" presetSubtype="0" fill="hold" nodeType="afterEffect">
                                  <p:stCondLst>
                                    <p:cond delay="0"/>
                                  </p:stCondLst>
                                  <p:childTnLst>
                                    <p:set>
                                      <p:cBhvr>
                                        <p:cTn id="41" dur="1" fill="hold">
                                          <p:stCondLst>
                                            <p:cond delay="0"/>
                                          </p:stCondLst>
                                        </p:cTn>
                                        <p:tgtEl>
                                          <p:spTgt spid="3087"/>
                                        </p:tgtEl>
                                        <p:attrNameLst>
                                          <p:attrName>style.visibility</p:attrName>
                                        </p:attrNameLst>
                                      </p:cBhvr>
                                      <p:to>
                                        <p:strVal val="visible"/>
                                      </p:to>
                                    </p:set>
                                    <p:anim calcmode="lin" valueType="num">
                                      <p:cBhvr>
                                        <p:cTn id="42" dur="500" fill="hold"/>
                                        <p:tgtEl>
                                          <p:spTgt spid="3087"/>
                                        </p:tgtEl>
                                        <p:attrNameLst>
                                          <p:attrName>ppt_w</p:attrName>
                                        </p:attrNameLst>
                                      </p:cBhvr>
                                      <p:tavLst>
                                        <p:tav tm="0">
                                          <p:val>
                                            <p:fltVal val="0"/>
                                          </p:val>
                                        </p:tav>
                                        <p:tav tm="100000">
                                          <p:val>
                                            <p:strVal val="#ppt_w"/>
                                          </p:val>
                                        </p:tav>
                                      </p:tavLst>
                                    </p:anim>
                                    <p:anim calcmode="lin" valueType="num">
                                      <p:cBhvr>
                                        <p:cTn id="43" dur="500" fill="hold"/>
                                        <p:tgtEl>
                                          <p:spTgt spid="3087"/>
                                        </p:tgtEl>
                                        <p:attrNameLst>
                                          <p:attrName>ppt_h</p:attrName>
                                        </p:attrNameLst>
                                      </p:cBhvr>
                                      <p:tavLst>
                                        <p:tav tm="0">
                                          <p:val>
                                            <p:fltVal val="0"/>
                                          </p:val>
                                        </p:tav>
                                        <p:tav tm="100000">
                                          <p:val>
                                            <p:strVal val="#ppt_h"/>
                                          </p:val>
                                        </p:tav>
                                      </p:tavLst>
                                    </p:anim>
                                    <p:animEffect transition="in" filter="fade">
                                      <p:cBhvr>
                                        <p:cTn id="44" dur="5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68A67C1-9FC7-412D-B0DA-B39BDDE6A428}"/>
              </a:ext>
            </a:extLst>
          </p:cNvPr>
          <p:cNvSpPr>
            <a:spLocks noGrp="1" noChangeArrowheads="1"/>
          </p:cNvSpPr>
          <p:nvPr>
            <p:ph type="title"/>
          </p:nvPr>
        </p:nvSpPr>
        <p:spPr/>
        <p:txBody>
          <a:bodyPr/>
          <a:lstStyle/>
          <a:p>
            <a:r>
              <a:rPr lang="sl-SI" altLang="sl-SI" b="1">
                <a:solidFill>
                  <a:schemeClr val="tx1"/>
                </a:solidFill>
                <a:latin typeface="Comic Sans MS" panose="030F0702030302020204" pitchFamily="66" charset="0"/>
              </a:rPr>
              <a:t>DELITEV</a:t>
            </a:r>
          </a:p>
        </p:txBody>
      </p:sp>
      <p:graphicFrame>
        <p:nvGraphicFramePr>
          <p:cNvPr id="2" name="Diagram 1">
            <a:extLst>
              <a:ext uri="{FF2B5EF4-FFF2-40B4-BE49-F238E27FC236}">
                <a16:creationId xmlns:a16="http://schemas.microsoft.com/office/drawing/2014/main" id="{00BBD80C-2653-4286-A031-074C5F6D3062}"/>
              </a:ext>
            </a:extLst>
          </p:cNvPr>
          <p:cNvGraphicFramePr/>
          <p:nvPr/>
        </p:nvGraphicFramePr>
        <p:xfrm>
          <a:off x="457200" y="1981200"/>
          <a:ext cx="8229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5" name="Group 103">
            <a:extLst>
              <a:ext uri="{FF2B5EF4-FFF2-40B4-BE49-F238E27FC236}">
                <a16:creationId xmlns:a16="http://schemas.microsoft.com/office/drawing/2014/main" id="{EF524282-BB37-4626-8393-617F0150A0DC}"/>
              </a:ext>
            </a:extLst>
          </p:cNvPr>
          <p:cNvGraphicFramePr>
            <a:graphicFrameLocks noGrp="1"/>
          </p:cNvGraphicFramePr>
          <p:nvPr>
            <p:ph idx="1"/>
          </p:nvPr>
        </p:nvGraphicFramePr>
        <p:xfrm>
          <a:off x="468313" y="1052513"/>
          <a:ext cx="8229600" cy="4594225"/>
        </p:xfrm>
        <a:graphic>
          <a:graphicData uri="http://schemas.openxmlformats.org/drawingml/2006/table">
            <a:tbl>
              <a:tblPr/>
              <a:tblGrid>
                <a:gridCol w="4114800">
                  <a:extLst>
                    <a:ext uri="{9D8B030D-6E8A-4147-A177-3AD203B41FA5}">
                      <a16:colId xmlns:a16="http://schemas.microsoft.com/office/drawing/2014/main" val="2227703613"/>
                    </a:ext>
                  </a:extLst>
                </a:gridCol>
                <a:gridCol w="4114800">
                  <a:extLst>
                    <a:ext uri="{9D8B030D-6E8A-4147-A177-3AD203B41FA5}">
                      <a16:colId xmlns:a16="http://schemas.microsoft.com/office/drawing/2014/main" val="2259822506"/>
                    </a:ext>
                  </a:extLst>
                </a:gridCol>
              </a:tblGrid>
              <a:tr h="763588">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sl-SI" altLang="sl-SI" sz="3600" b="1" i="0" u="none" strike="noStrike" cap="none" normalizeH="0" baseline="0">
                          <a:ln>
                            <a:noFill/>
                          </a:ln>
                          <a:solidFill>
                            <a:schemeClr val="tx1"/>
                          </a:solidFill>
                          <a:effectLst>
                            <a:outerShdw blurRad="38100" dist="38100" dir="2700000" algn="tl">
                              <a:srgbClr val="000000"/>
                            </a:outerShdw>
                          </a:effectLst>
                          <a:latin typeface="Comic Sans MS" panose="030F0702030302020204" pitchFamily="66" charset="0"/>
                        </a:rPr>
                        <a:t>HRUSTANČNICE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sl-SI" altLang="sl-SI" sz="3600" b="1" i="0" u="none" strike="noStrike" cap="none" normalizeH="0" baseline="0">
                          <a:ln>
                            <a:noFill/>
                          </a:ln>
                          <a:solidFill>
                            <a:schemeClr val="tx1"/>
                          </a:solidFill>
                          <a:effectLst>
                            <a:outerShdw blurRad="38100" dist="38100" dir="2700000" algn="tl">
                              <a:srgbClr val="000000"/>
                            </a:outerShdw>
                          </a:effectLst>
                          <a:latin typeface="Comic Sans MS" panose="030F0702030302020204" pitchFamily="66" charset="0"/>
                        </a:rPr>
                        <a:t>KOSTNICE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2411617"/>
                  </a:ext>
                </a:extLst>
              </a:tr>
              <a:tr h="766763">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sl-SI" altLang="sl-SI" sz="2000" b="0" i="0" u="none" strike="noStrike" cap="none" normalizeH="0" baseline="0">
                          <a:ln>
                            <a:noFill/>
                          </a:ln>
                          <a:solidFill>
                            <a:schemeClr val="tx1"/>
                          </a:solidFill>
                          <a:effectLst>
                            <a:outerShdw blurRad="38100" dist="38100" dir="2700000" algn="tl">
                              <a:srgbClr val="000000"/>
                            </a:outerShdw>
                          </a:effectLst>
                          <a:latin typeface="Comic Sans MS" panose="030F0702030302020204" pitchFamily="66" charset="0"/>
                        </a:rPr>
                        <a:t>OGRODJE IZ HRUSTANCA, UTRJENEGA Z APNENCEM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sl-SI" altLang="sl-SI" sz="2000" b="0" i="0" u="none" strike="noStrike" cap="none" normalizeH="0" baseline="0">
                          <a:ln>
                            <a:noFill/>
                          </a:ln>
                          <a:solidFill>
                            <a:schemeClr val="tx1"/>
                          </a:solidFill>
                          <a:effectLst>
                            <a:outerShdw blurRad="38100" dist="38100" dir="2700000" algn="tl">
                              <a:srgbClr val="000000"/>
                            </a:outerShdw>
                          </a:effectLst>
                          <a:latin typeface="Comic Sans MS" panose="030F0702030302020204" pitchFamily="66" charset="0"/>
                        </a:rPr>
                        <a:t>OGRODJE IZ KOSTI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08675282"/>
                  </a:ext>
                </a:extLst>
              </a:tr>
              <a:tr h="766763">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sl-SI" altLang="sl-SI" sz="2000" b="0" i="0" u="none" strike="noStrike" cap="none" normalizeH="0" baseline="0">
                          <a:ln>
                            <a:noFill/>
                          </a:ln>
                          <a:solidFill>
                            <a:schemeClr val="tx1"/>
                          </a:solidFill>
                          <a:effectLst>
                            <a:outerShdw blurRad="38100" dist="38100" dir="2700000" algn="tl">
                              <a:srgbClr val="000000"/>
                            </a:outerShdw>
                          </a:effectLst>
                          <a:latin typeface="Comic Sans MS" panose="030F0702030302020204" pitchFamily="66" charset="0"/>
                        </a:rPr>
                        <a:t>ZOBČASTE LUSKE S SKLENINO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sl-SI" altLang="sl-SI" sz="2000" b="0" i="0" u="none" strike="noStrike" cap="none" normalizeH="0" baseline="0">
                          <a:ln>
                            <a:noFill/>
                          </a:ln>
                          <a:solidFill>
                            <a:schemeClr val="tx1"/>
                          </a:solidFill>
                          <a:effectLst>
                            <a:outerShdw blurRad="38100" dist="38100" dir="2700000" algn="tl">
                              <a:srgbClr val="000000"/>
                            </a:outerShdw>
                          </a:effectLst>
                          <a:latin typeface="Comic Sans MS" panose="030F0702030302020204" pitchFamily="66" charset="0"/>
                        </a:rPr>
                        <a:t>PLOŠČATE LUSKE BREZ SKLENINE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5341937"/>
                  </a:ext>
                </a:extLst>
              </a:tr>
              <a:tr h="766763">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sl-SI" altLang="sl-SI" sz="2000" b="0" i="0" u="none" strike="noStrike" cap="none" normalizeH="0" baseline="0">
                          <a:ln>
                            <a:noFill/>
                          </a:ln>
                          <a:solidFill>
                            <a:schemeClr val="tx1"/>
                          </a:solidFill>
                          <a:effectLst>
                            <a:outerShdw blurRad="38100" dist="38100" dir="2700000" algn="tl">
                              <a:srgbClr val="000000"/>
                            </a:outerShdw>
                          </a:effectLst>
                          <a:latin typeface="Comic Sans MS" panose="030F0702030302020204" pitchFamily="66" charset="0"/>
                        </a:rPr>
                        <a:t>4-7 ŠKRŽNIH REŽ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sl-SI" altLang="sl-SI" sz="2000" b="0" i="0" u="none" strike="noStrike" cap="none" normalizeH="0" baseline="0">
                          <a:ln>
                            <a:noFill/>
                          </a:ln>
                          <a:solidFill>
                            <a:schemeClr val="tx1"/>
                          </a:solidFill>
                          <a:effectLst>
                            <a:outerShdw blurRad="38100" dist="38100" dir="2700000" algn="tl">
                              <a:srgbClr val="000000"/>
                            </a:outerShdw>
                          </a:effectLst>
                          <a:latin typeface="Comic Sans MS" panose="030F0702030302020204" pitchFamily="66" charset="0"/>
                        </a:rPr>
                        <a:t>ŠKRŽNA ODPRTINA S POKLOPCEM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3109584"/>
                  </a:ext>
                </a:extLst>
              </a:tr>
              <a:tr h="763588">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sl-SI" altLang="sl-SI" sz="2000" b="0" i="0" u="none" strike="noStrike" cap="none" normalizeH="0" baseline="0">
                          <a:ln>
                            <a:noFill/>
                          </a:ln>
                          <a:solidFill>
                            <a:schemeClr val="tx1"/>
                          </a:solidFill>
                          <a:effectLst>
                            <a:outerShdw blurRad="38100" dist="38100" dir="2700000" algn="tl">
                              <a:srgbClr val="000000"/>
                            </a:outerShdw>
                          </a:effectLst>
                          <a:latin typeface="Comic Sans MS" panose="030F0702030302020204" pitchFamily="66" charset="0"/>
                        </a:rPr>
                        <a:t>NESIMETRIČNA REPNA PLAVUT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sl-SI" altLang="sl-SI" sz="2000" b="0" i="0" u="none" strike="noStrike" cap="none" normalizeH="0" baseline="0">
                          <a:ln>
                            <a:noFill/>
                          </a:ln>
                          <a:solidFill>
                            <a:schemeClr val="tx1"/>
                          </a:solidFill>
                          <a:effectLst>
                            <a:outerShdw blurRad="38100" dist="38100" dir="2700000" algn="tl">
                              <a:srgbClr val="000000"/>
                            </a:outerShdw>
                          </a:effectLst>
                          <a:latin typeface="Comic Sans MS" panose="030F0702030302020204" pitchFamily="66" charset="0"/>
                        </a:rPr>
                        <a:t>SIMETRIČNA REPNA PLAVUT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4035951"/>
                  </a:ext>
                </a:extLst>
              </a:tr>
              <a:tr h="766763">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sl-SI" altLang="sl-SI" sz="2000" b="0" i="0" u="none" strike="noStrike" cap="none" normalizeH="0" baseline="0">
                          <a:ln>
                            <a:noFill/>
                          </a:ln>
                          <a:solidFill>
                            <a:schemeClr val="tx1"/>
                          </a:solidFill>
                          <a:effectLst>
                            <a:outerShdw blurRad="38100" dist="38100" dir="2700000" algn="tl">
                              <a:srgbClr val="000000"/>
                            </a:outerShdw>
                          </a:effectLst>
                          <a:latin typeface="Comic Sans MS" panose="030F0702030302020204" pitchFamily="66" charset="0"/>
                        </a:rPr>
                        <a:t>USTA POMAKNJENA NAVZDOL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sl-SI" altLang="sl-SI" sz="2000" b="0" i="0" u="none" strike="noStrike" cap="none" normalizeH="0" baseline="0">
                          <a:ln>
                            <a:noFill/>
                          </a:ln>
                          <a:solidFill>
                            <a:schemeClr val="tx1"/>
                          </a:solidFill>
                          <a:effectLst>
                            <a:outerShdw blurRad="38100" dist="38100" dir="2700000" algn="tl">
                              <a:srgbClr val="000000"/>
                            </a:outerShdw>
                          </a:effectLst>
                          <a:latin typeface="Comic Sans MS" panose="030F0702030302020204" pitchFamily="66" charset="0"/>
                        </a:rPr>
                        <a:t>USTA V OSREDNJI LEGI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5412150"/>
                  </a:ext>
                </a:extLst>
              </a:tr>
            </a:tbl>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3415"/>
                                        </p:tgtEl>
                                        <p:attrNameLst>
                                          <p:attrName>style.visibility</p:attrName>
                                        </p:attrNameLst>
                                      </p:cBhvr>
                                      <p:to>
                                        <p:strVal val="visible"/>
                                      </p:to>
                                    </p:set>
                                    <p:anim calcmode="lin" valueType="num">
                                      <p:cBhvr>
                                        <p:cTn id="7" dur="500" fill="hold"/>
                                        <p:tgtEl>
                                          <p:spTgt spid="13415"/>
                                        </p:tgtEl>
                                        <p:attrNameLst>
                                          <p:attrName>ppt_w</p:attrName>
                                        </p:attrNameLst>
                                      </p:cBhvr>
                                      <p:tavLst>
                                        <p:tav tm="0">
                                          <p:val>
                                            <p:fltVal val="0"/>
                                          </p:val>
                                        </p:tav>
                                        <p:tav tm="100000">
                                          <p:val>
                                            <p:strVal val="#ppt_w"/>
                                          </p:val>
                                        </p:tav>
                                      </p:tavLst>
                                    </p:anim>
                                    <p:anim calcmode="lin" valueType="num">
                                      <p:cBhvr>
                                        <p:cTn id="8" dur="500" fill="hold"/>
                                        <p:tgtEl>
                                          <p:spTgt spid="13415"/>
                                        </p:tgtEl>
                                        <p:attrNameLst>
                                          <p:attrName>ppt_h</p:attrName>
                                        </p:attrNameLst>
                                      </p:cBhvr>
                                      <p:tavLst>
                                        <p:tav tm="0">
                                          <p:val>
                                            <p:fltVal val="0"/>
                                          </p:val>
                                        </p:tav>
                                        <p:tav tm="100000">
                                          <p:val>
                                            <p:strVal val="#ppt_h"/>
                                          </p:val>
                                        </p:tav>
                                      </p:tavLst>
                                    </p:anim>
                                    <p:animEffect transition="in" filter="fade">
                                      <p:cBhvr>
                                        <p:cTn id="9" dur="500"/>
                                        <p:tgtEl>
                                          <p:spTgt spid="13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379AAC5-AE98-47E6-9A6F-F2A2084E46A2}"/>
              </a:ext>
            </a:extLst>
          </p:cNvPr>
          <p:cNvSpPr>
            <a:spLocks noGrp="1" noChangeArrowheads="1"/>
          </p:cNvSpPr>
          <p:nvPr>
            <p:ph type="title" idx="4294967295"/>
          </p:nvPr>
        </p:nvSpPr>
        <p:spPr>
          <a:xfrm>
            <a:off x="468313" y="260350"/>
            <a:ext cx="8229600" cy="1143000"/>
          </a:xfrm>
        </p:spPr>
        <p:txBody>
          <a:bodyPr/>
          <a:lstStyle/>
          <a:p>
            <a:r>
              <a:rPr lang="sl-SI" altLang="sl-SI" b="1">
                <a:solidFill>
                  <a:schemeClr val="tx1"/>
                </a:solidFill>
                <a:latin typeface="Comic Sans MS" panose="030F0702030302020204" pitchFamily="66" charset="0"/>
              </a:rPr>
              <a:t>HRUSTANČNICE</a:t>
            </a:r>
          </a:p>
        </p:txBody>
      </p:sp>
      <p:sp>
        <p:nvSpPr>
          <p:cNvPr id="24581" name="Rectangle 5">
            <a:extLst>
              <a:ext uri="{FF2B5EF4-FFF2-40B4-BE49-F238E27FC236}">
                <a16:creationId xmlns:a16="http://schemas.microsoft.com/office/drawing/2014/main" id="{070E03BB-5D34-40D2-82B3-7DA6E50585E4}"/>
              </a:ext>
            </a:extLst>
          </p:cNvPr>
          <p:cNvSpPr>
            <a:spLocks noGrp="1" noChangeArrowheads="1"/>
          </p:cNvSpPr>
          <p:nvPr>
            <p:ph type="body" idx="4294967295"/>
          </p:nvPr>
        </p:nvSpPr>
        <p:spPr>
          <a:xfrm>
            <a:off x="468313" y="1557338"/>
            <a:ext cx="3683000" cy="3671887"/>
          </a:xfrm>
        </p:spPr>
        <p:txBody>
          <a:bodyPr/>
          <a:lstStyle/>
          <a:p>
            <a:pPr>
              <a:lnSpc>
                <a:spcPct val="80000"/>
              </a:lnSpc>
            </a:pPr>
            <a:r>
              <a:rPr lang="sl-SI" altLang="sl-SI" sz="2000">
                <a:latin typeface="Comic Sans MS" panose="030F0702030302020204" pitchFamily="66" charset="0"/>
              </a:rPr>
              <a:t>Hidrodinamično telo</a:t>
            </a:r>
          </a:p>
          <a:p>
            <a:pPr>
              <a:lnSpc>
                <a:spcPct val="80000"/>
              </a:lnSpc>
            </a:pPr>
            <a:r>
              <a:rPr lang="sl-SI" altLang="sl-SI" sz="2000">
                <a:latin typeface="Comic Sans MS" panose="030F0702030302020204" pitchFamily="66" charset="0"/>
              </a:rPr>
              <a:t>Toge plavuti, ki jih ne morejo zložiti ob telesu</a:t>
            </a:r>
          </a:p>
          <a:p>
            <a:pPr>
              <a:lnSpc>
                <a:spcPct val="80000"/>
              </a:lnSpc>
            </a:pPr>
            <a:r>
              <a:rPr lang="sl-SI" altLang="sl-SI" sz="2000">
                <a:latin typeface="Comic Sans MS" panose="030F0702030302020204" pitchFamily="66" charset="0"/>
              </a:rPr>
              <a:t>Močne čeljusti, veliko zob</a:t>
            </a:r>
          </a:p>
          <a:p>
            <a:pPr>
              <a:lnSpc>
                <a:spcPct val="80000"/>
              </a:lnSpc>
            </a:pPr>
            <a:r>
              <a:rPr lang="sl-SI" altLang="sl-SI" sz="2000">
                <a:latin typeface="Comic Sans MS" panose="030F0702030302020204" pitchFamily="66" charset="0"/>
              </a:rPr>
              <a:t>Večinoma živijo v morju</a:t>
            </a:r>
          </a:p>
          <a:p>
            <a:pPr>
              <a:lnSpc>
                <a:spcPct val="80000"/>
              </a:lnSpc>
            </a:pPr>
            <a:r>
              <a:rPr lang="sl-SI" altLang="sl-SI" sz="2000">
                <a:latin typeface="Comic Sans MS" panose="030F0702030302020204" pitchFamily="66" charset="0"/>
              </a:rPr>
              <a:t>Znanih je okoli 600 vrst</a:t>
            </a:r>
          </a:p>
          <a:p>
            <a:pPr>
              <a:lnSpc>
                <a:spcPct val="80000"/>
              </a:lnSpc>
            </a:pPr>
            <a:r>
              <a:rPr lang="sl-SI" altLang="sl-SI" sz="2000">
                <a:latin typeface="Comic Sans MS" panose="030F0702030302020204" pitchFamily="66" charset="0"/>
              </a:rPr>
              <a:t>Predstavniki:</a:t>
            </a:r>
          </a:p>
          <a:p>
            <a:pPr lvl="1">
              <a:lnSpc>
                <a:spcPct val="80000"/>
              </a:lnSpc>
            </a:pPr>
            <a:r>
              <a:rPr lang="sl-SI" altLang="sl-SI" sz="2000">
                <a:latin typeface="Comic Sans MS" panose="030F0702030302020204" pitchFamily="66" charset="0"/>
              </a:rPr>
              <a:t>Morski psi</a:t>
            </a:r>
          </a:p>
          <a:p>
            <a:pPr lvl="1">
              <a:lnSpc>
                <a:spcPct val="80000"/>
              </a:lnSpc>
            </a:pPr>
            <a:r>
              <a:rPr lang="sl-SI" altLang="sl-SI" sz="2000">
                <a:latin typeface="Comic Sans MS" panose="030F0702030302020204" pitchFamily="66" charset="0"/>
              </a:rPr>
              <a:t>Skati </a:t>
            </a:r>
          </a:p>
          <a:p>
            <a:pPr lvl="1">
              <a:lnSpc>
                <a:spcPct val="80000"/>
              </a:lnSpc>
            </a:pPr>
            <a:r>
              <a:rPr lang="sl-SI" altLang="sl-SI" sz="2000">
                <a:latin typeface="Comic Sans MS" panose="030F0702030302020204" pitchFamily="66" charset="0"/>
              </a:rPr>
              <a:t>Morske podgane</a:t>
            </a:r>
          </a:p>
          <a:p>
            <a:pPr>
              <a:lnSpc>
                <a:spcPct val="80000"/>
              </a:lnSpc>
            </a:pPr>
            <a:endParaRPr lang="sl-SI" altLang="sl-SI" sz="2000">
              <a:latin typeface="Comic Sans MS" panose="030F0702030302020204" pitchFamily="66" charset="0"/>
            </a:endParaRPr>
          </a:p>
        </p:txBody>
      </p:sp>
      <p:pic>
        <p:nvPicPr>
          <p:cNvPr id="24584" name="Picture 8" descr="Slika:White shark.jpg">
            <a:extLst>
              <a:ext uri="{FF2B5EF4-FFF2-40B4-BE49-F238E27FC236}">
                <a16:creationId xmlns:a16="http://schemas.microsoft.com/office/drawing/2014/main" id="{A536DD5F-A9CB-40EC-B108-62D961F36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268413"/>
            <a:ext cx="3665537"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sharks">
            <a:extLst>
              <a:ext uri="{FF2B5EF4-FFF2-40B4-BE49-F238E27FC236}">
                <a16:creationId xmlns:a16="http://schemas.microsoft.com/office/drawing/2014/main" id="{F6AF0615-5E35-4D51-BCA6-E92E5ECC0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933825"/>
            <a:ext cx="3479800" cy="2609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4581">
                                            <p:txEl>
                                              <p:pRg st="0" end="0"/>
                                            </p:txEl>
                                          </p:spTgt>
                                        </p:tgtEl>
                                        <p:attrNameLst>
                                          <p:attrName>style.visibility</p:attrName>
                                        </p:attrNameLst>
                                      </p:cBhvr>
                                      <p:to>
                                        <p:strVal val="visible"/>
                                      </p:to>
                                    </p:set>
                                    <p:anim calcmode="lin" valueType="num">
                                      <p:cBhvr additive="base">
                                        <p:cTn id="13" dur="500" fill="hold"/>
                                        <p:tgtEl>
                                          <p:spTgt spid="2458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81">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24581">
                                            <p:txEl>
                                              <p:pRg st="1" end="1"/>
                                            </p:txEl>
                                          </p:spTgt>
                                        </p:tgtEl>
                                        <p:attrNameLst>
                                          <p:attrName>style.visibility</p:attrName>
                                        </p:attrNameLst>
                                      </p:cBhvr>
                                      <p:to>
                                        <p:strVal val="visible"/>
                                      </p:to>
                                    </p:set>
                                    <p:anim calcmode="lin" valueType="num">
                                      <p:cBhvr additive="base">
                                        <p:cTn id="18" dur="500" fill="hold"/>
                                        <p:tgtEl>
                                          <p:spTgt spid="2458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4581">
                                            <p:txEl>
                                              <p:pRg st="1" end="1"/>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24584"/>
                                        </p:tgtEl>
                                        <p:attrNameLst>
                                          <p:attrName>style.visibility</p:attrName>
                                        </p:attrNameLst>
                                      </p:cBhvr>
                                      <p:to>
                                        <p:strVal val="visible"/>
                                      </p:to>
                                    </p:set>
                                    <p:anim calcmode="lin" valueType="num">
                                      <p:cBhvr>
                                        <p:cTn id="23" dur="1000" fill="hold"/>
                                        <p:tgtEl>
                                          <p:spTgt spid="24584"/>
                                        </p:tgtEl>
                                        <p:attrNameLst>
                                          <p:attrName>ppt_w</p:attrName>
                                        </p:attrNameLst>
                                      </p:cBhvr>
                                      <p:tavLst>
                                        <p:tav tm="0">
                                          <p:val>
                                            <p:fltVal val="0"/>
                                          </p:val>
                                        </p:tav>
                                        <p:tav tm="100000">
                                          <p:val>
                                            <p:strVal val="#ppt_w"/>
                                          </p:val>
                                        </p:tav>
                                      </p:tavLst>
                                    </p:anim>
                                    <p:anim calcmode="lin" valueType="num">
                                      <p:cBhvr>
                                        <p:cTn id="24" dur="1000" fill="hold"/>
                                        <p:tgtEl>
                                          <p:spTgt spid="24584"/>
                                        </p:tgtEl>
                                        <p:attrNameLst>
                                          <p:attrName>ppt_h</p:attrName>
                                        </p:attrNameLst>
                                      </p:cBhvr>
                                      <p:tavLst>
                                        <p:tav tm="0">
                                          <p:val>
                                            <p:fltVal val="0"/>
                                          </p:val>
                                        </p:tav>
                                        <p:tav tm="100000">
                                          <p:val>
                                            <p:strVal val="#ppt_h"/>
                                          </p:val>
                                        </p:tav>
                                      </p:tavLst>
                                    </p:anim>
                                    <p:anim calcmode="lin" valueType="num">
                                      <p:cBhvr>
                                        <p:cTn id="25" dur="1000" fill="hold"/>
                                        <p:tgtEl>
                                          <p:spTgt spid="24584"/>
                                        </p:tgtEl>
                                        <p:attrNameLst>
                                          <p:attrName>style.rotation</p:attrName>
                                        </p:attrNameLst>
                                      </p:cBhvr>
                                      <p:tavLst>
                                        <p:tav tm="0">
                                          <p:val>
                                            <p:fltVal val="360"/>
                                          </p:val>
                                        </p:tav>
                                        <p:tav tm="100000">
                                          <p:val>
                                            <p:fltVal val="0"/>
                                          </p:val>
                                        </p:tav>
                                      </p:tavLst>
                                    </p:anim>
                                    <p:animEffect transition="in" filter="fade">
                                      <p:cBhvr>
                                        <p:cTn id="26" dur="1000"/>
                                        <p:tgtEl>
                                          <p:spTgt spid="245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4581">
                                            <p:txEl>
                                              <p:pRg st="2" end="2"/>
                                            </p:txEl>
                                          </p:spTgt>
                                        </p:tgtEl>
                                        <p:attrNameLst>
                                          <p:attrName>style.visibility</p:attrName>
                                        </p:attrNameLst>
                                      </p:cBhvr>
                                      <p:to>
                                        <p:strVal val="visible"/>
                                      </p:to>
                                    </p:set>
                                    <p:anim calcmode="lin" valueType="num">
                                      <p:cBhvr additive="base">
                                        <p:cTn id="31" dur="500" fill="hold"/>
                                        <p:tgtEl>
                                          <p:spTgt spid="24581">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81">
                                            <p:txEl>
                                              <p:pRg st="2" end="2"/>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49" presetClass="entr" presetSubtype="0" decel="100000" fill="hold" nodeType="afterEffect">
                                  <p:stCondLst>
                                    <p:cond delay="0"/>
                                  </p:stCondLst>
                                  <p:childTnLst>
                                    <p:set>
                                      <p:cBhvr>
                                        <p:cTn id="35" dur="1" fill="hold">
                                          <p:stCondLst>
                                            <p:cond delay="0"/>
                                          </p:stCondLst>
                                        </p:cTn>
                                        <p:tgtEl>
                                          <p:spTgt spid="24586"/>
                                        </p:tgtEl>
                                        <p:attrNameLst>
                                          <p:attrName>style.visibility</p:attrName>
                                        </p:attrNameLst>
                                      </p:cBhvr>
                                      <p:to>
                                        <p:strVal val="visible"/>
                                      </p:to>
                                    </p:set>
                                    <p:anim calcmode="lin" valueType="num">
                                      <p:cBhvr>
                                        <p:cTn id="36" dur="1000" fill="hold"/>
                                        <p:tgtEl>
                                          <p:spTgt spid="24586"/>
                                        </p:tgtEl>
                                        <p:attrNameLst>
                                          <p:attrName>ppt_w</p:attrName>
                                        </p:attrNameLst>
                                      </p:cBhvr>
                                      <p:tavLst>
                                        <p:tav tm="0">
                                          <p:val>
                                            <p:fltVal val="0"/>
                                          </p:val>
                                        </p:tav>
                                        <p:tav tm="100000">
                                          <p:val>
                                            <p:strVal val="#ppt_w"/>
                                          </p:val>
                                        </p:tav>
                                      </p:tavLst>
                                    </p:anim>
                                    <p:anim calcmode="lin" valueType="num">
                                      <p:cBhvr>
                                        <p:cTn id="37" dur="1000" fill="hold"/>
                                        <p:tgtEl>
                                          <p:spTgt spid="24586"/>
                                        </p:tgtEl>
                                        <p:attrNameLst>
                                          <p:attrName>ppt_h</p:attrName>
                                        </p:attrNameLst>
                                      </p:cBhvr>
                                      <p:tavLst>
                                        <p:tav tm="0">
                                          <p:val>
                                            <p:fltVal val="0"/>
                                          </p:val>
                                        </p:tav>
                                        <p:tav tm="100000">
                                          <p:val>
                                            <p:strVal val="#ppt_h"/>
                                          </p:val>
                                        </p:tav>
                                      </p:tavLst>
                                    </p:anim>
                                    <p:anim calcmode="lin" valueType="num">
                                      <p:cBhvr>
                                        <p:cTn id="38" dur="1000" fill="hold"/>
                                        <p:tgtEl>
                                          <p:spTgt spid="24586"/>
                                        </p:tgtEl>
                                        <p:attrNameLst>
                                          <p:attrName>style.rotation</p:attrName>
                                        </p:attrNameLst>
                                      </p:cBhvr>
                                      <p:tavLst>
                                        <p:tav tm="0">
                                          <p:val>
                                            <p:fltVal val="360"/>
                                          </p:val>
                                        </p:tav>
                                        <p:tav tm="100000">
                                          <p:val>
                                            <p:fltVal val="0"/>
                                          </p:val>
                                        </p:tav>
                                      </p:tavLst>
                                    </p:anim>
                                    <p:animEffect transition="in" filter="fade">
                                      <p:cBhvr>
                                        <p:cTn id="39" dur="1000"/>
                                        <p:tgtEl>
                                          <p:spTgt spid="2458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nodeType="clickEffect">
                                  <p:stCondLst>
                                    <p:cond delay="0"/>
                                  </p:stCondLst>
                                  <p:childTnLst>
                                    <p:set>
                                      <p:cBhvr>
                                        <p:cTn id="43" dur="1" fill="hold">
                                          <p:stCondLst>
                                            <p:cond delay="0"/>
                                          </p:stCondLst>
                                        </p:cTn>
                                        <p:tgtEl>
                                          <p:spTgt spid="24581">
                                            <p:txEl>
                                              <p:pRg st="3" end="3"/>
                                            </p:txEl>
                                          </p:spTgt>
                                        </p:tgtEl>
                                        <p:attrNameLst>
                                          <p:attrName>style.visibility</p:attrName>
                                        </p:attrNameLst>
                                      </p:cBhvr>
                                      <p:to>
                                        <p:strVal val="visible"/>
                                      </p:to>
                                    </p:set>
                                    <p:anim calcmode="lin" valueType="num">
                                      <p:cBhvr additive="base">
                                        <p:cTn id="44" dur="500" fill="hold"/>
                                        <p:tgtEl>
                                          <p:spTgt spid="24581">
                                            <p:txEl>
                                              <p:pRg st="3" end="3"/>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2458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nodeType="clickEffect">
                                  <p:stCondLst>
                                    <p:cond delay="0"/>
                                  </p:stCondLst>
                                  <p:childTnLst>
                                    <p:set>
                                      <p:cBhvr>
                                        <p:cTn id="49" dur="1" fill="hold">
                                          <p:stCondLst>
                                            <p:cond delay="0"/>
                                          </p:stCondLst>
                                        </p:cTn>
                                        <p:tgtEl>
                                          <p:spTgt spid="24581">
                                            <p:txEl>
                                              <p:pRg st="4" end="4"/>
                                            </p:txEl>
                                          </p:spTgt>
                                        </p:tgtEl>
                                        <p:attrNameLst>
                                          <p:attrName>style.visibility</p:attrName>
                                        </p:attrNameLst>
                                      </p:cBhvr>
                                      <p:to>
                                        <p:strVal val="visible"/>
                                      </p:to>
                                    </p:set>
                                    <p:anim calcmode="lin" valueType="num">
                                      <p:cBhvr additive="base">
                                        <p:cTn id="50" dur="500" fill="hold"/>
                                        <p:tgtEl>
                                          <p:spTgt spid="24581">
                                            <p:txEl>
                                              <p:pRg st="4" end="4"/>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2458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nodeType="clickEffect">
                                  <p:stCondLst>
                                    <p:cond delay="0"/>
                                  </p:stCondLst>
                                  <p:childTnLst>
                                    <p:set>
                                      <p:cBhvr>
                                        <p:cTn id="55" dur="1" fill="hold">
                                          <p:stCondLst>
                                            <p:cond delay="0"/>
                                          </p:stCondLst>
                                        </p:cTn>
                                        <p:tgtEl>
                                          <p:spTgt spid="24581">
                                            <p:txEl>
                                              <p:pRg st="5" end="5"/>
                                            </p:txEl>
                                          </p:spTgt>
                                        </p:tgtEl>
                                        <p:attrNameLst>
                                          <p:attrName>style.visibility</p:attrName>
                                        </p:attrNameLst>
                                      </p:cBhvr>
                                      <p:to>
                                        <p:strVal val="visible"/>
                                      </p:to>
                                    </p:set>
                                    <p:anim calcmode="lin" valueType="num">
                                      <p:cBhvr additive="base">
                                        <p:cTn id="56" dur="500" fill="hold"/>
                                        <p:tgtEl>
                                          <p:spTgt spid="24581">
                                            <p:txEl>
                                              <p:pRg st="5" end="5"/>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24581">
                                            <p:txEl>
                                              <p:pRg st="5" end="5"/>
                                            </p:txEl>
                                          </p:spTgt>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500"/>
                            </p:stCondLst>
                            <p:childTnLst>
                              <p:par>
                                <p:cTn id="59" presetID="2" presetClass="entr" presetSubtype="8" fill="hold" nodeType="afterEffect">
                                  <p:stCondLst>
                                    <p:cond delay="0"/>
                                  </p:stCondLst>
                                  <p:childTnLst>
                                    <p:set>
                                      <p:cBhvr>
                                        <p:cTn id="60" dur="1" fill="hold">
                                          <p:stCondLst>
                                            <p:cond delay="0"/>
                                          </p:stCondLst>
                                        </p:cTn>
                                        <p:tgtEl>
                                          <p:spTgt spid="24581">
                                            <p:txEl>
                                              <p:pRg st="6" end="6"/>
                                            </p:txEl>
                                          </p:spTgt>
                                        </p:tgtEl>
                                        <p:attrNameLst>
                                          <p:attrName>style.visibility</p:attrName>
                                        </p:attrNameLst>
                                      </p:cBhvr>
                                      <p:to>
                                        <p:strVal val="visible"/>
                                      </p:to>
                                    </p:set>
                                    <p:anim calcmode="lin" valueType="num">
                                      <p:cBhvr additive="base">
                                        <p:cTn id="61" dur="500" fill="hold"/>
                                        <p:tgtEl>
                                          <p:spTgt spid="24581">
                                            <p:txEl>
                                              <p:pRg st="6" end="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4581">
                                            <p:txEl>
                                              <p:pRg st="6" end="6"/>
                                            </p:txEl>
                                          </p:spTgt>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1000"/>
                            </p:stCondLst>
                            <p:childTnLst>
                              <p:par>
                                <p:cTn id="64" presetID="2" presetClass="entr" presetSubtype="8" fill="hold" nodeType="afterEffect">
                                  <p:stCondLst>
                                    <p:cond delay="0"/>
                                  </p:stCondLst>
                                  <p:childTnLst>
                                    <p:set>
                                      <p:cBhvr>
                                        <p:cTn id="65" dur="1" fill="hold">
                                          <p:stCondLst>
                                            <p:cond delay="0"/>
                                          </p:stCondLst>
                                        </p:cTn>
                                        <p:tgtEl>
                                          <p:spTgt spid="24581">
                                            <p:txEl>
                                              <p:pRg st="7" end="7"/>
                                            </p:txEl>
                                          </p:spTgt>
                                        </p:tgtEl>
                                        <p:attrNameLst>
                                          <p:attrName>style.visibility</p:attrName>
                                        </p:attrNameLst>
                                      </p:cBhvr>
                                      <p:to>
                                        <p:strVal val="visible"/>
                                      </p:to>
                                    </p:set>
                                    <p:anim calcmode="lin" valueType="num">
                                      <p:cBhvr additive="base">
                                        <p:cTn id="66" dur="500" fill="hold"/>
                                        <p:tgtEl>
                                          <p:spTgt spid="24581">
                                            <p:txEl>
                                              <p:pRg st="7" end="7"/>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24581">
                                            <p:txEl>
                                              <p:pRg st="7" end="7"/>
                                            </p:txEl>
                                          </p:spTgt>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1500"/>
                            </p:stCondLst>
                            <p:childTnLst>
                              <p:par>
                                <p:cTn id="69" presetID="2" presetClass="entr" presetSubtype="8" fill="hold" nodeType="afterEffect">
                                  <p:stCondLst>
                                    <p:cond delay="0"/>
                                  </p:stCondLst>
                                  <p:childTnLst>
                                    <p:set>
                                      <p:cBhvr>
                                        <p:cTn id="70" dur="1" fill="hold">
                                          <p:stCondLst>
                                            <p:cond delay="0"/>
                                          </p:stCondLst>
                                        </p:cTn>
                                        <p:tgtEl>
                                          <p:spTgt spid="24581">
                                            <p:txEl>
                                              <p:pRg st="8" end="8"/>
                                            </p:txEl>
                                          </p:spTgt>
                                        </p:tgtEl>
                                        <p:attrNameLst>
                                          <p:attrName>style.visibility</p:attrName>
                                        </p:attrNameLst>
                                      </p:cBhvr>
                                      <p:to>
                                        <p:strVal val="visible"/>
                                      </p:to>
                                    </p:set>
                                    <p:anim calcmode="lin" valueType="num">
                                      <p:cBhvr additive="base">
                                        <p:cTn id="71" dur="500" fill="hold"/>
                                        <p:tgtEl>
                                          <p:spTgt spid="24581">
                                            <p:txEl>
                                              <p:pRg st="8" end="8"/>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2458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a:extLst>
              <a:ext uri="{FF2B5EF4-FFF2-40B4-BE49-F238E27FC236}">
                <a16:creationId xmlns:a16="http://schemas.microsoft.com/office/drawing/2014/main" id="{B7EF8756-5BE5-44FA-B7BE-BE7508F8E051}"/>
              </a:ext>
            </a:extLst>
          </p:cNvPr>
          <p:cNvSpPr>
            <a:spLocks noChangeArrowheads="1"/>
          </p:cNvSpPr>
          <p:nvPr/>
        </p:nvSpPr>
        <p:spPr bwMode="auto">
          <a:xfrm>
            <a:off x="4716463" y="3789363"/>
            <a:ext cx="3754437"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90000"/>
              </a:lnSpc>
              <a:buFont typeface="Wingdings" panose="05000000000000000000" pitchFamily="2" charset="2"/>
              <a:buNone/>
            </a:pPr>
            <a:r>
              <a:rPr lang="sl-SI" altLang="sl-SI" sz="2000" b="1">
                <a:latin typeface="Comic Sans MS" panose="030F0702030302020204" pitchFamily="66" charset="0"/>
              </a:rPr>
              <a:t>PREHRANJEVANJE</a:t>
            </a:r>
          </a:p>
          <a:p>
            <a:pPr>
              <a:lnSpc>
                <a:spcPct val="90000"/>
              </a:lnSpc>
              <a:buFont typeface="Wingdings" panose="05000000000000000000" pitchFamily="2" charset="2"/>
              <a:buNone/>
            </a:pPr>
            <a:endParaRPr lang="sl-SI" altLang="sl-SI" sz="800" b="1">
              <a:latin typeface="Comic Sans MS" panose="030F0702030302020204" pitchFamily="66" charset="0"/>
            </a:endParaRPr>
          </a:p>
          <a:p>
            <a:pPr>
              <a:lnSpc>
                <a:spcPct val="90000"/>
              </a:lnSpc>
            </a:pPr>
            <a:r>
              <a:rPr lang="sl-SI" altLang="sl-SI" sz="2000">
                <a:latin typeface="Comic Sans MS" panose="030F0702030302020204" pitchFamily="66" charset="0"/>
              </a:rPr>
              <a:t>Manjše ribe</a:t>
            </a:r>
          </a:p>
          <a:p>
            <a:pPr>
              <a:lnSpc>
                <a:spcPct val="90000"/>
              </a:lnSpc>
            </a:pPr>
            <a:r>
              <a:rPr lang="sl-SI" altLang="sl-SI" sz="2000">
                <a:latin typeface="Comic Sans MS" panose="030F0702030302020204" pitchFamily="66" charset="0"/>
              </a:rPr>
              <a:t>Nevretenčarji</a:t>
            </a:r>
          </a:p>
          <a:p>
            <a:pPr>
              <a:lnSpc>
                <a:spcPct val="90000"/>
              </a:lnSpc>
            </a:pPr>
            <a:r>
              <a:rPr lang="sl-SI" altLang="sl-SI" sz="2000">
                <a:latin typeface="Comic Sans MS" panose="030F0702030302020204" pitchFamily="66" charset="0"/>
              </a:rPr>
              <a:t>Manjši morski sesalci</a:t>
            </a:r>
          </a:p>
          <a:p>
            <a:pPr>
              <a:lnSpc>
                <a:spcPct val="90000"/>
              </a:lnSpc>
            </a:pPr>
            <a:r>
              <a:rPr lang="sl-SI" altLang="sl-SI" sz="2000">
                <a:latin typeface="Comic Sans MS" panose="030F0702030302020204" pitchFamily="66" charset="0"/>
              </a:rPr>
              <a:t>Ostanki mrtvih živali</a:t>
            </a:r>
          </a:p>
          <a:p>
            <a:pPr>
              <a:lnSpc>
                <a:spcPct val="90000"/>
              </a:lnSpc>
            </a:pPr>
            <a:r>
              <a:rPr lang="sl-SI" altLang="sl-SI" sz="2000">
                <a:latin typeface="Comic Sans MS" panose="030F0702030302020204" pitchFamily="66" charset="0"/>
              </a:rPr>
              <a:t>Plankton</a:t>
            </a:r>
          </a:p>
          <a:p>
            <a:pPr>
              <a:lnSpc>
                <a:spcPct val="90000"/>
              </a:lnSpc>
            </a:pPr>
            <a:r>
              <a:rPr lang="sl-SI" altLang="sl-SI" sz="2000">
                <a:latin typeface="Comic Sans MS" panose="030F0702030302020204" pitchFamily="66" charset="0"/>
              </a:rPr>
              <a:t>Mikroskopsko majhne živali</a:t>
            </a:r>
          </a:p>
        </p:txBody>
      </p:sp>
      <p:sp>
        <p:nvSpPr>
          <p:cNvPr id="26629" name="Rectangle 5">
            <a:extLst>
              <a:ext uri="{FF2B5EF4-FFF2-40B4-BE49-F238E27FC236}">
                <a16:creationId xmlns:a16="http://schemas.microsoft.com/office/drawing/2014/main" id="{74531153-97FB-4E33-B3F0-101FABCFC87D}"/>
              </a:ext>
            </a:extLst>
          </p:cNvPr>
          <p:cNvSpPr>
            <a:spLocks noGrp="1" noChangeArrowheads="1"/>
          </p:cNvSpPr>
          <p:nvPr>
            <p:ph type="title"/>
          </p:nvPr>
        </p:nvSpPr>
        <p:spPr/>
        <p:txBody>
          <a:bodyPr/>
          <a:lstStyle/>
          <a:p>
            <a:r>
              <a:rPr lang="sl-SI" altLang="sl-SI" b="1">
                <a:solidFill>
                  <a:schemeClr val="tx1"/>
                </a:solidFill>
                <a:latin typeface="Comic Sans MS" panose="030F0702030302020204" pitchFamily="66" charset="0"/>
              </a:rPr>
              <a:t>HRUSTANČNICE</a:t>
            </a:r>
          </a:p>
        </p:txBody>
      </p:sp>
      <p:sp>
        <p:nvSpPr>
          <p:cNvPr id="26631" name="Rectangle 7">
            <a:extLst>
              <a:ext uri="{FF2B5EF4-FFF2-40B4-BE49-F238E27FC236}">
                <a16:creationId xmlns:a16="http://schemas.microsoft.com/office/drawing/2014/main" id="{5A4AF20B-CD6C-4304-A9CF-AA13EDDDF2A5}"/>
              </a:ext>
            </a:extLst>
          </p:cNvPr>
          <p:cNvSpPr>
            <a:spLocks noChangeArrowheads="1"/>
          </p:cNvSpPr>
          <p:nvPr/>
        </p:nvSpPr>
        <p:spPr bwMode="auto">
          <a:xfrm>
            <a:off x="4643438" y="2060575"/>
            <a:ext cx="3754437"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90000"/>
              </a:lnSpc>
              <a:buFont typeface="Wingdings" panose="05000000000000000000" pitchFamily="2" charset="2"/>
              <a:buNone/>
            </a:pPr>
            <a:r>
              <a:rPr lang="sl-SI" altLang="sl-SI" sz="2000" b="1">
                <a:latin typeface="Comic Sans MS" panose="030F0702030302020204" pitchFamily="66" charset="0"/>
              </a:rPr>
              <a:t>RAZMNOŽEVANJE</a:t>
            </a:r>
          </a:p>
          <a:p>
            <a:pPr>
              <a:lnSpc>
                <a:spcPct val="90000"/>
              </a:lnSpc>
              <a:buFont typeface="Wingdings" panose="05000000000000000000" pitchFamily="2" charset="2"/>
              <a:buNone/>
            </a:pPr>
            <a:r>
              <a:rPr lang="sl-SI" altLang="sl-SI" sz="2000">
                <a:latin typeface="Comic Sans MS" panose="030F0702030302020204" pitchFamily="66" charset="0"/>
              </a:rPr>
              <a:t>Spolno:</a:t>
            </a:r>
          </a:p>
          <a:p>
            <a:pPr lvl="1">
              <a:lnSpc>
                <a:spcPct val="90000"/>
              </a:lnSpc>
            </a:pPr>
            <a:r>
              <a:rPr lang="sl-SI" altLang="sl-SI" sz="1800">
                <a:latin typeface="Comic Sans MS" panose="030F0702030302020204" pitchFamily="66" charset="0"/>
              </a:rPr>
              <a:t>Notranja oploditev</a:t>
            </a:r>
          </a:p>
          <a:p>
            <a:pPr algn="ctr">
              <a:lnSpc>
                <a:spcPct val="90000"/>
              </a:lnSpc>
              <a:buFont typeface="Wingdings" panose="05000000000000000000" pitchFamily="2" charset="2"/>
              <a:buNone/>
            </a:pPr>
            <a:endParaRPr lang="sl-SI" altLang="sl-SI" sz="2000" b="1">
              <a:latin typeface="Comic Sans MS" panose="030F0702030302020204" pitchFamily="66" charset="0"/>
            </a:endParaRPr>
          </a:p>
        </p:txBody>
      </p:sp>
      <p:sp>
        <p:nvSpPr>
          <p:cNvPr id="26632" name="Rectangle 8">
            <a:extLst>
              <a:ext uri="{FF2B5EF4-FFF2-40B4-BE49-F238E27FC236}">
                <a16:creationId xmlns:a16="http://schemas.microsoft.com/office/drawing/2014/main" id="{FE2059FC-0781-4F79-BA54-98E186EBE03B}"/>
              </a:ext>
            </a:extLst>
          </p:cNvPr>
          <p:cNvSpPr>
            <a:spLocks noChangeArrowheads="1"/>
          </p:cNvSpPr>
          <p:nvPr/>
        </p:nvSpPr>
        <p:spPr bwMode="auto">
          <a:xfrm>
            <a:off x="539750" y="1700213"/>
            <a:ext cx="375443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90000"/>
              </a:lnSpc>
              <a:buFont typeface="Wingdings" panose="05000000000000000000" pitchFamily="2" charset="2"/>
              <a:buNone/>
            </a:pPr>
            <a:r>
              <a:rPr lang="sl-SI" altLang="sl-SI" sz="2000" b="1">
                <a:latin typeface="Comic Sans MS" panose="030F0702030302020204" pitchFamily="66" charset="0"/>
              </a:rPr>
              <a:t>MLADICE</a:t>
            </a:r>
          </a:p>
          <a:p>
            <a:pPr algn="ctr">
              <a:lnSpc>
                <a:spcPct val="90000"/>
              </a:lnSpc>
              <a:buFont typeface="Wingdings" panose="05000000000000000000" pitchFamily="2" charset="2"/>
              <a:buNone/>
            </a:pPr>
            <a:endParaRPr lang="sl-SI" altLang="sl-SI" sz="800">
              <a:latin typeface="Comic Sans MS" panose="030F0702030302020204" pitchFamily="66" charset="0"/>
            </a:endParaRPr>
          </a:p>
          <a:p>
            <a:pPr>
              <a:lnSpc>
                <a:spcPct val="90000"/>
              </a:lnSpc>
              <a:buFont typeface="Wingdings" panose="05000000000000000000" pitchFamily="2" charset="2"/>
              <a:buNone/>
            </a:pPr>
            <a:r>
              <a:rPr lang="sl-SI" altLang="sl-SI" sz="2000">
                <a:latin typeface="Comic Sans MS" panose="030F0702030302020204" pitchFamily="66" charset="0"/>
              </a:rPr>
              <a:t>Skotijo se lahko na 3 načine:</a:t>
            </a:r>
          </a:p>
          <a:p>
            <a:pPr>
              <a:lnSpc>
                <a:spcPct val="90000"/>
              </a:lnSpc>
            </a:pPr>
            <a:r>
              <a:rPr lang="sl-SI" altLang="sl-SI" sz="2000">
                <a:latin typeface="Comic Sans MS" panose="030F0702030302020204" pitchFamily="66" charset="0"/>
              </a:rPr>
              <a:t>Samice nekaterih vrst odložijo jajčeca</a:t>
            </a:r>
          </a:p>
          <a:p>
            <a:pPr>
              <a:lnSpc>
                <a:spcPct val="90000"/>
              </a:lnSpc>
            </a:pPr>
            <a:r>
              <a:rPr lang="sl-SI" altLang="sl-SI" sz="2000">
                <a:latin typeface="Comic Sans MS" panose="030F0702030302020204" pitchFamily="66" charset="0"/>
              </a:rPr>
              <a:t>Pri drugih vrstah se jajčeca izvalijo v materinem telesu in pozneje se skotijo žive mladice </a:t>
            </a:r>
          </a:p>
          <a:p>
            <a:pPr>
              <a:lnSpc>
                <a:spcPct val="90000"/>
              </a:lnSpc>
            </a:pPr>
            <a:r>
              <a:rPr lang="sl-SI" altLang="sl-SI" sz="2000">
                <a:latin typeface="Comic Sans MS" panose="030F0702030302020204" pitchFamily="66" charset="0"/>
              </a:rPr>
              <a:t>Pri preostalih vrstah se mladice razvijajo v tkivu, podobno posteljici sesalcev, prek katerega dobivajo od matere hranila, nato pa se žive skotijo</a:t>
            </a:r>
          </a:p>
          <a:p>
            <a:pPr>
              <a:lnSpc>
                <a:spcPct val="90000"/>
              </a:lnSpc>
            </a:pPr>
            <a:endParaRPr lang="sl-SI" altLang="sl-SI" sz="2000">
              <a:latin typeface="Comic Sans MS" panose="030F0702030302020204" pitchFamily="66"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ppt_x"/>
                                          </p:val>
                                        </p:tav>
                                        <p:tav tm="100000">
                                          <p:val>
                                            <p:strVal val="#ppt_x"/>
                                          </p:val>
                                        </p:tav>
                                      </p:tavLst>
                                    </p:anim>
                                    <p:anim calcmode="lin" valueType="num">
                                      <p:cBhvr additive="base">
                                        <p:cTn id="8" dur="500" fill="hold"/>
                                        <p:tgtEl>
                                          <p:spTgt spid="2662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26631">
                                            <p:txEl>
                                              <p:pRg st="0" end="0"/>
                                            </p:txEl>
                                          </p:spTgt>
                                        </p:tgtEl>
                                        <p:attrNameLst>
                                          <p:attrName>style.visibility</p:attrName>
                                        </p:attrNameLst>
                                      </p:cBhvr>
                                      <p:to>
                                        <p:strVal val="visible"/>
                                      </p:to>
                                    </p:set>
                                    <p:anim calcmode="lin" valueType="num">
                                      <p:cBhvr additive="base">
                                        <p:cTn id="12" dur="500" fill="hold"/>
                                        <p:tgtEl>
                                          <p:spTgt spid="26631">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6631">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26631">
                                            <p:txEl>
                                              <p:pRg st="1" end="1"/>
                                            </p:txEl>
                                          </p:spTgt>
                                        </p:tgtEl>
                                        <p:attrNameLst>
                                          <p:attrName>style.visibility</p:attrName>
                                        </p:attrNameLst>
                                      </p:cBhvr>
                                      <p:to>
                                        <p:strVal val="visible"/>
                                      </p:to>
                                    </p:set>
                                    <p:anim calcmode="lin" valueType="num">
                                      <p:cBhvr additive="base">
                                        <p:cTn id="17" dur="500" fill="hold"/>
                                        <p:tgtEl>
                                          <p:spTgt spid="26631">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6631">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26631">
                                            <p:txEl>
                                              <p:pRg st="2" end="2"/>
                                            </p:txEl>
                                          </p:spTgt>
                                        </p:tgtEl>
                                        <p:attrNameLst>
                                          <p:attrName>style.visibility</p:attrName>
                                        </p:attrNameLst>
                                      </p:cBhvr>
                                      <p:to>
                                        <p:strVal val="visible"/>
                                      </p:to>
                                    </p:set>
                                    <p:anim calcmode="lin" valueType="num">
                                      <p:cBhvr additive="base">
                                        <p:cTn id="22" dur="500" fill="hold"/>
                                        <p:tgtEl>
                                          <p:spTgt spid="26631">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66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26632">
                                            <p:txEl>
                                              <p:pRg st="0" end="0"/>
                                            </p:txEl>
                                          </p:spTgt>
                                        </p:tgtEl>
                                        <p:attrNameLst>
                                          <p:attrName>style.visibility</p:attrName>
                                        </p:attrNameLst>
                                      </p:cBhvr>
                                      <p:to>
                                        <p:strVal val="visible"/>
                                      </p:to>
                                    </p:set>
                                    <p:anim calcmode="lin" valueType="num">
                                      <p:cBhvr additive="base">
                                        <p:cTn id="28" dur="500" fill="hold"/>
                                        <p:tgtEl>
                                          <p:spTgt spid="2663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6632">
                                            <p:txEl>
                                              <p:pRg st="0" end="0"/>
                                            </p:txEl>
                                          </p:spTgt>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500"/>
                            </p:stCondLst>
                            <p:childTnLst>
                              <p:par>
                                <p:cTn id="31" presetID="2" presetClass="entr" presetSubtype="8" fill="hold" nodeType="afterEffect">
                                  <p:stCondLst>
                                    <p:cond delay="0"/>
                                  </p:stCondLst>
                                  <p:childTnLst>
                                    <p:set>
                                      <p:cBhvr>
                                        <p:cTn id="32" dur="1" fill="hold">
                                          <p:stCondLst>
                                            <p:cond delay="0"/>
                                          </p:stCondLst>
                                        </p:cTn>
                                        <p:tgtEl>
                                          <p:spTgt spid="26632">
                                            <p:txEl>
                                              <p:pRg st="2" end="2"/>
                                            </p:txEl>
                                          </p:spTgt>
                                        </p:tgtEl>
                                        <p:attrNameLst>
                                          <p:attrName>style.visibility</p:attrName>
                                        </p:attrNameLst>
                                      </p:cBhvr>
                                      <p:to>
                                        <p:strVal val="visible"/>
                                      </p:to>
                                    </p:set>
                                    <p:anim calcmode="lin" valueType="num">
                                      <p:cBhvr additive="base">
                                        <p:cTn id="33" dur="500" fill="hold"/>
                                        <p:tgtEl>
                                          <p:spTgt spid="26632">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66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26632">
                                            <p:txEl>
                                              <p:pRg st="3" end="3"/>
                                            </p:txEl>
                                          </p:spTgt>
                                        </p:tgtEl>
                                        <p:attrNameLst>
                                          <p:attrName>style.visibility</p:attrName>
                                        </p:attrNameLst>
                                      </p:cBhvr>
                                      <p:to>
                                        <p:strVal val="visible"/>
                                      </p:to>
                                    </p:set>
                                    <p:anim calcmode="lin" valueType="num">
                                      <p:cBhvr additive="base">
                                        <p:cTn id="39" dur="500" fill="hold"/>
                                        <p:tgtEl>
                                          <p:spTgt spid="26632">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66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26632">
                                            <p:txEl>
                                              <p:pRg st="4" end="4"/>
                                            </p:txEl>
                                          </p:spTgt>
                                        </p:tgtEl>
                                        <p:attrNameLst>
                                          <p:attrName>style.visibility</p:attrName>
                                        </p:attrNameLst>
                                      </p:cBhvr>
                                      <p:to>
                                        <p:strVal val="visible"/>
                                      </p:to>
                                    </p:set>
                                    <p:anim calcmode="lin" valueType="num">
                                      <p:cBhvr additive="base">
                                        <p:cTn id="45" dur="500" fill="hold"/>
                                        <p:tgtEl>
                                          <p:spTgt spid="26632">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66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26632">
                                            <p:txEl>
                                              <p:pRg st="5" end="5"/>
                                            </p:txEl>
                                          </p:spTgt>
                                        </p:tgtEl>
                                        <p:attrNameLst>
                                          <p:attrName>style.visibility</p:attrName>
                                        </p:attrNameLst>
                                      </p:cBhvr>
                                      <p:to>
                                        <p:strVal val="visible"/>
                                      </p:to>
                                    </p:set>
                                    <p:anim calcmode="lin" valueType="num">
                                      <p:cBhvr additive="base">
                                        <p:cTn id="51" dur="500" fill="hold"/>
                                        <p:tgtEl>
                                          <p:spTgt spid="26632">
                                            <p:txEl>
                                              <p:pRg st="5" end="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66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nodeType="clickEffect">
                                  <p:stCondLst>
                                    <p:cond delay="0"/>
                                  </p:stCondLst>
                                  <p:childTnLst>
                                    <p:set>
                                      <p:cBhvr>
                                        <p:cTn id="56" dur="1" fill="hold">
                                          <p:stCondLst>
                                            <p:cond delay="0"/>
                                          </p:stCondLst>
                                        </p:cTn>
                                        <p:tgtEl>
                                          <p:spTgt spid="26628">
                                            <p:txEl>
                                              <p:pRg st="0" end="0"/>
                                            </p:txEl>
                                          </p:spTgt>
                                        </p:tgtEl>
                                        <p:attrNameLst>
                                          <p:attrName>style.visibility</p:attrName>
                                        </p:attrNameLst>
                                      </p:cBhvr>
                                      <p:to>
                                        <p:strVal val="visible"/>
                                      </p:to>
                                    </p:set>
                                    <p:anim calcmode="lin" valueType="num">
                                      <p:cBhvr additive="base">
                                        <p:cTn id="57" dur="500" fill="hold"/>
                                        <p:tgtEl>
                                          <p:spTgt spid="26628">
                                            <p:txEl>
                                              <p:pRg st="0" end="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6628">
                                            <p:txEl>
                                              <p:pRg st="0" end="0"/>
                                            </p:txEl>
                                          </p:spTgt>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00"/>
                            </p:stCondLst>
                            <p:childTnLst>
                              <p:par>
                                <p:cTn id="60" presetID="2" presetClass="entr" presetSubtype="2" fill="hold" nodeType="afterEffect">
                                  <p:stCondLst>
                                    <p:cond delay="0"/>
                                  </p:stCondLst>
                                  <p:childTnLst>
                                    <p:set>
                                      <p:cBhvr>
                                        <p:cTn id="61" dur="1" fill="hold">
                                          <p:stCondLst>
                                            <p:cond delay="0"/>
                                          </p:stCondLst>
                                        </p:cTn>
                                        <p:tgtEl>
                                          <p:spTgt spid="26628">
                                            <p:txEl>
                                              <p:pRg st="2" end="2"/>
                                            </p:txEl>
                                          </p:spTgt>
                                        </p:tgtEl>
                                        <p:attrNameLst>
                                          <p:attrName>style.visibility</p:attrName>
                                        </p:attrNameLst>
                                      </p:cBhvr>
                                      <p:to>
                                        <p:strVal val="visible"/>
                                      </p:to>
                                    </p:set>
                                    <p:anim calcmode="lin" valueType="num">
                                      <p:cBhvr additive="base">
                                        <p:cTn id="62" dur="500" fill="hold"/>
                                        <p:tgtEl>
                                          <p:spTgt spid="26628">
                                            <p:txEl>
                                              <p:pRg st="2" end="2"/>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6628">
                                            <p:txEl>
                                              <p:pRg st="2" end="2"/>
                                            </p:txEl>
                                          </p:spTgt>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1000"/>
                            </p:stCondLst>
                            <p:childTnLst>
                              <p:par>
                                <p:cTn id="65" presetID="2" presetClass="entr" presetSubtype="2" fill="hold" nodeType="afterEffect">
                                  <p:stCondLst>
                                    <p:cond delay="0"/>
                                  </p:stCondLst>
                                  <p:childTnLst>
                                    <p:set>
                                      <p:cBhvr>
                                        <p:cTn id="66" dur="1" fill="hold">
                                          <p:stCondLst>
                                            <p:cond delay="0"/>
                                          </p:stCondLst>
                                        </p:cTn>
                                        <p:tgtEl>
                                          <p:spTgt spid="26628">
                                            <p:txEl>
                                              <p:pRg st="3" end="3"/>
                                            </p:txEl>
                                          </p:spTgt>
                                        </p:tgtEl>
                                        <p:attrNameLst>
                                          <p:attrName>style.visibility</p:attrName>
                                        </p:attrNameLst>
                                      </p:cBhvr>
                                      <p:to>
                                        <p:strVal val="visible"/>
                                      </p:to>
                                    </p:set>
                                    <p:anim calcmode="lin" valueType="num">
                                      <p:cBhvr additive="base">
                                        <p:cTn id="67" dur="500" fill="hold"/>
                                        <p:tgtEl>
                                          <p:spTgt spid="26628">
                                            <p:txEl>
                                              <p:pRg st="3" end="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6628">
                                            <p:txEl>
                                              <p:pRg st="3" end="3"/>
                                            </p:txEl>
                                          </p:spTgt>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1500"/>
                            </p:stCondLst>
                            <p:childTnLst>
                              <p:par>
                                <p:cTn id="70" presetID="2" presetClass="entr" presetSubtype="2" fill="hold" nodeType="afterEffect">
                                  <p:stCondLst>
                                    <p:cond delay="0"/>
                                  </p:stCondLst>
                                  <p:childTnLst>
                                    <p:set>
                                      <p:cBhvr>
                                        <p:cTn id="71" dur="1" fill="hold">
                                          <p:stCondLst>
                                            <p:cond delay="0"/>
                                          </p:stCondLst>
                                        </p:cTn>
                                        <p:tgtEl>
                                          <p:spTgt spid="26628">
                                            <p:txEl>
                                              <p:pRg st="4" end="4"/>
                                            </p:txEl>
                                          </p:spTgt>
                                        </p:tgtEl>
                                        <p:attrNameLst>
                                          <p:attrName>style.visibility</p:attrName>
                                        </p:attrNameLst>
                                      </p:cBhvr>
                                      <p:to>
                                        <p:strVal val="visible"/>
                                      </p:to>
                                    </p:set>
                                    <p:anim calcmode="lin" valueType="num">
                                      <p:cBhvr additive="base">
                                        <p:cTn id="72" dur="500" fill="hold"/>
                                        <p:tgtEl>
                                          <p:spTgt spid="26628">
                                            <p:txEl>
                                              <p:pRg st="4" end="4"/>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26628">
                                            <p:txEl>
                                              <p:pRg st="4" end="4"/>
                                            </p:txEl>
                                          </p:spTgt>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2000"/>
                            </p:stCondLst>
                            <p:childTnLst>
                              <p:par>
                                <p:cTn id="75" presetID="2" presetClass="entr" presetSubtype="2" fill="hold" nodeType="afterEffect">
                                  <p:stCondLst>
                                    <p:cond delay="0"/>
                                  </p:stCondLst>
                                  <p:childTnLst>
                                    <p:set>
                                      <p:cBhvr>
                                        <p:cTn id="76" dur="1" fill="hold">
                                          <p:stCondLst>
                                            <p:cond delay="0"/>
                                          </p:stCondLst>
                                        </p:cTn>
                                        <p:tgtEl>
                                          <p:spTgt spid="26628">
                                            <p:txEl>
                                              <p:pRg st="5" end="5"/>
                                            </p:txEl>
                                          </p:spTgt>
                                        </p:tgtEl>
                                        <p:attrNameLst>
                                          <p:attrName>style.visibility</p:attrName>
                                        </p:attrNameLst>
                                      </p:cBhvr>
                                      <p:to>
                                        <p:strVal val="visible"/>
                                      </p:to>
                                    </p:set>
                                    <p:anim calcmode="lin" valueType="num">
                                      <p:cBhvr additive="base">
                                        <p:cTn id="77" dur="500" fill="hold"/>
                                        <p:tgtEl>
                                          <p:spTgt spid="26628">
                                            <p:txEl>
                                              <p:pRg st="5" end="5"/>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26628">
                                            <p:txEl>
                                              <p:pRg st="5" end="5"/>
                                            </p:txEl>
                                          </p:spTgt>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2500"/>
                            </p:stCondLst>
                            <p:childTnLst>
                              <p:par>
                                <p:cTn id="80" presetID="2" presetClass="entr" presetSubtype="2" fill="hold" nodeType="afterEffect">
                                  <p:stCondLst>
                                    <p:cond delay="0"/>
                                  </p:stCondLst>
                                  <p:childTnLst>
                                    <p:set>
                                      <p:cBhvr>
                                        <p:cTn id="81" dur="1" fill="hold">
                                          <p:stCondLst>
                                            <p:cond delay="0"/>
                                          </p:stCondLst>
                                        </p:cTn>
                                        <p:tgtEl>
                                          <p:spTgt spid="26628">
                                            <p:txEl>
                                              <p:pRg st="6" end="6"/>
                                            </p:txEl>
                                          </p:spTgt>
                                        </p:tgtEl>
                                        <p:attrNameLst>
                                          <p:attrName>style.visibility</p:attrName>
                                        </p:attrNameLst>
                                      </p:cBhvr>
                                      <p:to>
                                        <p:strVal val="visible"/>
                                      </p:to>
                                    </p:set>
                                    <p:anim calcmode="lin" valueType="num">
                                      <p:cBhvr additive="base">
                                        <p:cTn id="82" dur="500" fill="hold"/>
                                        <p:tgtEl>
                                          <p:spTgt spid="26628">
                                            <p:txEl>
                                              <p:pRg st="6" end="6"/>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26628">
                                            <p:txEl>
                                              <p:pRg st="6" end="6"/>
                                            </p:txEl>
                                          </p:spTgt>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3000"/>
                            </p:stCondLst>
                            <p:childTnLst>
                              <p:par>
                                <p:cTn id="85" presetID="2" presetClass="entr" presetSubtype="2" fill="hold" nodeType="afterEffect">
                                  <p:stCondLst>
                                    <p:cond delay="0"/>
                                  </p:stCondLst>
                                  <p:childTnLst>
                                    <p:set>
                                      <p:cBhvr>
                                        <p:cTn id="86" dur="1" fill="hold">
                                          <p:stCondLst>
                                            <p:cond delay="0"/>
                                          </p:stCondLst>
                                        </p:cTn>
                                        <p:tgtEl>
                                          <p:spTgt spid="26628">
                                            <p:txEl>
                                              <p:pRg st="7" end="7"/>
                                            </p:txEl>
                                          </p:spTgt>
                                        </p:tgtEl>
                                        <p:attrNameLst>
                                          <p:attrName>style.visibility</p:attrName>
                                        </p:attrNameLst>
                                      </p:cBhvr>
                                      <p:to>
                                        <p:strVal val="visible"/>
                                      </p:to>
                                    </p:set>
                                    <p:anim calcmode="lin" valueType="num">
                                      <p:cBhvr additive="base">
                                        <p:cTn id="87" dur="500" fill="hold"/>
                                        <p:tgtEl>
                                          <p:spTgt spid="26628">
                                            <p:txEl>
                                              <p:pRg st="7" end="7"/>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2662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F232D98-D70C-4F22-BB1A-2AACD6E16C1D}"/>
              </a:ext>
            </a:extLst>
          </p:cNvPr>
          <p:cNvSpPr>
            <a:spLocks noGrp="1" noChangeArrowheads="1"/>
          </p:cNvSpPr>
          <p:nvPr>
            <p:ph type="title"/>
          </p:nvPr>
        </p:nvSpPr>
        <p:spPr/>
        <p:txBody>
          <a:bodyPr/>
          <a:lstStyle/>
          <a:p>
            <a:r>
              <a:rPr lang="sl-SI" altLang="sl-SI" sz="4000" b="1">
                <a:solidFill>
                  <a:schemeClr val="tx1"/>
                </a:solidFill>
                <a:latin typeface="Comic Sans MS" panose="030F0702030302020204" pitchFamily="66" charset="0"/>
              </a:rPr>
              <a:t>ZUNANJOST HRUSTANČNIC</a:t>
            </a:r>
          </a:p>
        </p:txBody>
      </p:sp>
      <p:sp>
        <p:nvSpPr>
          <p:cNvPr id="20485" name="Rectangle 5">
            <a:extLst>
              <a:ext uri="{FF2B5EF4-FFF2-40B4-BE49-F238E27FC236}">
                <a16:creationId xmlns:a16="http://schemas.microsoft.com/office/drawing/2014/main" id="{5F03AFAB-8E7D-4EEC-B295-E104C35A91B0}"/>
              </a:ext>
            </a:extLst>
          </p:cNvPr>
          <p:cNvSpPr>
            <a:spLocks noGrp="1" noChangeArrowheads="1"/>
          </p:cNvSpPr>
          <p:nvPr>
            <p:ph type="body" idx="1"/>
          </p:nvPr>
        </p:nvSpPr>
        <p:spPr/>
        <p:txBody>
          <a:bodyPr/>
          <a:lstStyle/>
          <a:p>
            <a:pPr>
              <a:buFont typeface="Wingdings" panose="05000000000000000000" pitchFamily="2" charset="2"/>
              <a:buNone/>
            </a:pPr>
            <a:endParaRPr lang="sl-SI" altLang="sl-SI"/>
          </a:p>
        </p:txBody>
      </p:sp>
      <p:pic>
        <p:nvPicPr>
          <p:cNvPr id="20484" name="Picture 4" descr="img169">
            <a:extLst>
              <a:ext uri="{FF2B5EF4-FFF2-40B4-BE49-F238E27FC236}">
                <a16:creationId xmlns:a16="http://schemas.microsoft.com/office/drawing/2014/main" id="{233BBF7B-2DE3-4F94-9241-053C1F873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266"/>
          <a:stretch>
            <a:fillRect/>
          </a:stretch>
        </p:blipFill>
        <p:spPr bwMode="auto">
          <a:xfrm>
            <a:off x="755650" y="2205038"/>
            <a:ext cx="7667625" cy="322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p:cTn id="12" dur="2000" fill="hold"/>
                                        <p:tgtEl>
                                          <p:spTgt spid="20484"/>
                                        </p:tgtEl>
                                        <p:attrNameLst>
                                          <p:attrName>ppt_w</p:attrName>
                                        </p:attrNameLst>
                                      </p:cBhvr>
                                      <p:tavLst>
                                        <p:tav tm="0">
                                          <p:val>
                                            <p:fltVal val="0"/>
                                          </p:val>
                                        </p:tav>
                                        <p:tav tm="100000">
                                          <p:val>
                                            <p:strVal val="#ppt_w"/>
                                          </p:val>
                                        </p:tav>
                                      </p:tavLst>
                                    </p:anim>
                                    <p:anim calcmode="lin" valueType="num">
                                      <p:cBhvr>
                                        <p:cTn id="13" dur="2000" fill="hold"/>
                                        <p:tgtEl>
                                          <p:spTgt spid="20484"/>
                                        </p:tgtEl>
                                        <p:attrNameLst>
                                          <p:attrName>ppt_h</p:attrName>
                                        </p:attrNameLst>
                                      </p:cBhvr>
                                      <p:tavLst>
                                        <p:tav tm="0">
                                          <p:val>
                                            <p:fltVal val="0"/>
                                          </p:val>
                                        </p:tav>
                                        <p:tav tm="100000">
                                          <p:val>
                                            <p:strVal val="#ppt_h"/>
                                          </p:val>
                                        </p:tav>
                                      </p:tavLst>
                                    </p:anim>
                                    <p:anim calcmode="lin" valueType="num">
                                      <p:cBhvr>
                                        <p:cTn id="14" dur="2000" fill="hold"/>
                                        <p:tgtEl>
                                          <p:spTgt spid="20484"/>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204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FCB8CE8-E840-4BE4-8895-32A48B41655C}"/>
              </a:ext>
            </a:extLst>
          </p:cNvPr>
          <p:cNvSpPr>
            <a:spLocks noGrp="1" noChangeArrowheads="1"/>
          </p:cNvSpPr>
          <p:nvPr>
            <p:ph type="title"/>
          </p:nvPr>
        </p:nvSpPr>
        <p:spPr/>
        <p:txBody>
          <a:bodyPr/>
          <a:lstStyle/>
          <a:p>
            <a:r>
              <a:rPr lang="sl-SI" altLang="sl-SI" sz="4000" b="1">
                <a:solidFill>
                  <a:schemeClr val="tx1"/>
                </a:solidFill>
                <a:latin typeface="Comic Sans MS" panose="030F0702030302020204" pitchFamily="66" charset="0"/>
              </a:rPr>
              <a:t>NOTRANJI ORGANI HRUSTANČNIC</a:t>
            </a:r>
          </a:p>
        </p:txBody>
      </p:sp>
      <p:sp>
        <p:nvSpPr>
          <p:cNvPr id="22531" name="Rectangle 3">
            <a:extLst>
              <a:ext uri="{FF2B5EF4-FFF2-40B4-BE49-F238E27FC236}">
                <a16:creationId xmlns:a16="http://schemas.microsoft.com/office/drawing/2014/main" id="{BE785B90-7617-4B95-8FCA-21812DD4D925}"/>
              </a:ext>
            </a:extLst>
          </p:cNvPr>
          <p:cNvSpPr>
            <a:spLocks noGrp="1" noChangeArrowheads="1"/>
          </p:cNvSpPr>
          <p:nvPr>
            <p:ph type="body" idx="1"/>
          </p:nvPr>
        </p:nvSpPr>
        <p:spPr>
          <a:xfrm>
            <a:off x="468313" y="1773238"/>
            <a:ext cx="8229600" cy="4525962"/>
          </a:xfrm>
        </p:spPr>
        <p:txBody>
          <a:bodyPr/>
          <a:lstStyle/>
          <a:p>
            <a:pPr>
              <a:lnSpc>
                <a:spcPct val="90000"/>
              </a:lnSpc>
            </a:pPr>
            <a:r>
              <a:rPr lang="sl-SI" altLang="sl-SI">
                <a:latin typeface="Comic Sans MS" panose="030F0702030302020204" pitchFamily="66" charset="0"/>
              </a:rPr>
              <a:t>Srce</a:t>
            </a:r>
          </a:p>
          <a:p>
            <a:pPr>
              <a:lnSpc>
                <a:spcPct val="90000"/>
              </a:lnSpc>
            </a:pPr>
            <a:r>
              <a:rPr lang="sl-SI" altLang="sl-SI">
                <a:latin typeface="Comic Sans MS" panose="030F0702030302020204" pitchFamily="66" charset="0"/>
              </a:rPr>
              <a:t>Želodec</a:t>
            </a:r>
          </a:p>
          <a:p>
            <a:pPr>
              <a:lnSpc>
                <a:spcPct val="90000"/>
              </a:lnSpc>
            </a:pPr>
            <a:r>
              <a:rPr lang="sl-SI" altLang="sl-SI">
                <a:latin typeface="Comic Sans MS" panose="030F0702030302020204" pitchFamily="66" charset="0"/>
              </a:rPr>
              <a:t>Požiralnik</a:t>
            </a:r>
          </a:p>
          <a:p>
            <a:pPr>
              <a:lnSpc>
                <a:spcPct val="90000"/>
              </a:lnSpc>
            </a:pPr>
            <a:r>
              <a:rPr lang="sl-SI" altLang="sl-SI">
                <a:latin typeface="Comic Sans MS" panose="030F0702030302020204" pitchFamily="66" charset="0"/>
              </a:rPr>
              <a:t>Žrelo</a:t>
            </a:r>
          </a:p>
          <a:p>
            <a:pPr>
              <a:lnSpc>
                <a:spcPct val="90000"/>
              </a:lnSpc>
            </a:pPr>
            <a:r>
              <a:rPr lang="sl-SI" altLang="sl-SI">
                <a:latin typeface="Comic Sans MS" panose="030F0702030302020204" pitchFamily="66" charset="0"/>
              </a:rPr>
              <a:t>Jetra</a:t>
            </a:r>
          </a:p>
          <a:p>
            <a:pPr>
              <a:lnSpc>
                <a:spcPct val="90000"/>
              </a:lnSpc>
            </a:pPr>
            <a:r>
              <a:rPr lang="sl-SI" altLang="sl-SI">
                <a:latin typeface="Comic Sans MS" panose="030F0702030302020204" pitchFamily="66" charset="0"/>
              </a:rPr>
              <a:t>Črevo</a:t>
            </a:r>
          </a:p>
          <a:p>
            <a:pPr>
              <a:lnSpc>
                <a:spcPct val="90000"/>
              </a:lnSpc>
            </a:pPr>
            <a:r>
              <a:rPr lang="sl-SI" altLang="sl-SI">
                <a:latin typeface="Comic Sans MS" panose="030F0702030302020204" pitchFamily="66" charset="0"/>
              </a:rPr>
              <a:t>Možgani </a:t>
            </a:r>
          </a:p>
          <a:p>
            <a:pPr>
              <a:lnSpc>
                <a:spcPct val="90000"/>
              </a:lnSpc>
            </a:pPr>
            <a:r>
              <a:rPr lang="sl-SI" altLang="sl-SI">
                <a:latin typeface="Comic Sans MS" panose="030F0702030302020204" pitchFamily="66" charset="0"/>
              </a:rPr>
              <a:t>Nimajo ribjega mehurja</a:t>
            </a:r>
          </a:p>
          <a:p>
            <a:pPr>
              <a:lnSpc>
                <a:spcPct val="90000"/>
              </a:lnSpc>
              <a:buFont typeface="Wingdings" panose="05000000000000000000" pitchFamily="2" charset="2"/>
              <a:buNone/>
            </a:pPr>
            <a:endParaRPr lang="sl-SI" altLang="sl-SI">
              <a:latin typeface="Comic Sans MS" panose="030F0702030302020204" pitchFamily="66"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 calcmode="lin" valueType="num">
                                      <p:cBhvr additive="base">
                                        <p:cTn id="12"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 calcmode="lin" valueType="num">
                                      <p:cBhvr additive="base">
                                        <p:cTn id="17"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 calcmode="lin" valueType="num">
                                      <p:cBhvr additive="base">
                                        <p:cTn id="22"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 calcmode="lin" valueType="num">
                                      <p:cBhvr additive="base">
                                        <p:cTn id="27"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nodeType="after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 calcmode="lin" valueType="num">
                                      <p:cBhvr additive="base">
                                        <p:cTn id="32"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nodeType="after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nodeType="afterEffect">
                                  <p:stCondLst>
                                    <p:cond delay="0"/>
                                  </p:stCondLst>
                                  <p:childTnLst>
                                    <p:set>
                                      <p:cBhvr>
                                        <p:cTn id="41" dur="1" fill="hold">
                                          <p:stCondLst>
                                            <p:cond delay="0"/>
                                          </p:stCondLst>
                                        </p:cTn>
                                        <p:tgtEl>
                                          <p:spTgt spid="22531">
                                            <p:txEl>
                                              <p:pRg st="6" end="6"/>
                                            </p:txEl>
                                          </p:spTgt>
                                        </p:tgtEl>
                                        <p:attrNameLst>
                                          <p:attrName>style.visibility</p:attrName>
                                        </p:attrNameLst>
                                      </p:cBhvr>
                                      <p:to>
                                        <p:strVal val="visible"/>
                                      </p:to>
                                    </p:set>
                                    <p:anim calcmode="lin" valueType="num">
                                      <p:cBhvr additive="base">
                                        <p:cTn id="42" dur="500" fill="hold"/>
                                        <p:tgtEl>
                                          <p:spTgt spid="22531">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2531">
                                            <p:txEl>
                                              <p:pRg st="6" end="6"/>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nodeType="afterEffect">
                                  <p:stCondLst>
                                    <p:cond delay="0"/>
                                  </p:stCondLst>
                                  <p:childTnLst>
                                    <p:set>
                                      <p:cBhvr>
                                        <p:cTn id="46" dur="1" fill="hold">
                                          <p:stCondLst>
                                            <p:cond delay="0"/>
                                          </p:stCondLst>
                                        </p:cTn>
                                        <p:tgtEl>
                                          <p:spTgt spid="22531">
                                            <p:txEl>
                                              <p:pRg st="7" end="7"/>
                                            </p:txEl>
                                          </p:spTgt>
                                        </p:tgtEl>
                                        <p:attrNameLst>
                                          <p:attrName>style.visibility</p:attrName>
                                        </p:attrNameLst>
                                      </p:cBhvr>
                                      <p:to>
                                        <p:strVal val="visible"/>
                                      </p:to>
                                    </p:set>
                                    <p:anim calcmode="lin" valueType="num">
                                      <p:cBhvr additive="base">
                                        <p:cTn id="47" dur="500" fill="hold"/>
                                        <p:tgtEl>
                                          <p:spTgt spid="22531">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253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a:extLst>
              <a:ext uri="{FF2B5EF4-FFF2-40B4-BE49-F238E27FC236}">
                <a16:creationId xmlns:a16="http://schemas.microsoft.com/office/drawing/2014/main" id="{4393647A-6445-434E-BA84-259DB374571D}"/>
              </a:ext>
            </a:extLst>
          </p:cNvPr>
          <p:cNvSpPr>
            <a:spLocks noChangeArrowheads="1"/>
          </p:cNvSpPr>
          <p:nvPr/>
        </p:nvSpPr>
        <p:spPr bwMode="auto">
          <a:xfrm>
            <a:off x="5795963" y="260350"/>
            <a:ext cx="3024187"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90000"/>
              </a:lnSpc>
              <a:buFont typeface="Wingdings" panose="05000000000000000000" pitchFamily="2" charset="2"/>
              <a:buNone/>
            </a:pPr>
            <a:r>
              <a:rPr lang="sl-SI" altLang="sl-SI" sz="2000" b="1">
                <a:latin typeface="Comic Sans MS" panose="030F0702030302020204" pitchFamily="66" charset="0"/>
              </a:rPr>
              <a:t>MORSKE PODGANE</a:t>
            </a:r>
          </a:p>
          <a:p>
            <a:pPr>
              <a:lnSpc>
                <a:spcPct val="90000"/>
              </a:lnSpc>
            </a:pPr>
            <a:r>
              <a:rPr lang="sl-SI" altLang="sl-SI" sz="2000">
                <a:latin typeface="Comic Sans MS" panose="030F0702030302020204" pitchFamily="66" charset="0"/>
              </a:rPr>
              <a:t>V približnem prevodu znanstveno ime te živali pomeni “večživalska pošast”</a:t>
            </a:r>
          </a:p>
          <a:p>
            <a:pPr>
              <a:lnSpc>
                <a:spcPct val="90000"/>
              </a:lnSpc>
            </a:pPr>
            <a:r>
              <a:rPr lang="sl-SI" altLang="sl-SI" sz="2000">
                <a:latin typeface="Comic Sans MS" panose="030F0702030302020204" pitchFamily="66" charset="0"/>
              </a:rPr>
              <a:t>Čebulasta glava</a:t>
            </a:r>
          </a:p>
          <a:p>
            <a:pPr>
              <a:lnSpc>
                <a:spcPct val="90000"/>
              </a:lnSpc>
            </a:pPr>
            <a:r>
              <a:rPr lang="sl-SI" altLang="sl-SI" sz="2000">
                <a:latin typeface="Comic Sans MS" panose="030F0702030302020204" pitchFamily="66" charset="0"/>
              </a:rPr>
              <a:t>Zajčja usta</a:t>
            </a:r>
          </a:p>
          <a:p>
            <a:pPr>
              <a:lnSpc>
                <a:spcPct val="90000"/>
              </a:lnSpc>
            </a:pPr>
            <a:r>
              <a:rPr lang="sl-SI" altLang="sl-SI" sz="2000">
                <a:latin typeface="Comic Sans MS" panose="030F0702030302020204" pitchFamily="66" charset="0"/>
              </a:rPr>
              <a:t>Podganji rep</a:t>
            </a:r>
          </a:p>
          <a:p>
            <a:pPr>
              <a:lnSpc>
                <a:spcPct val="90000"/>
              </a:lnSpc>
            </a:pPr>
            <a:r>
              <a:rPr lang="sl-SI" altLang="sl-SI" sz="2000">
                <a:latin typeface="Comic Sans MS" panose="030F0702030302020204" pitchFamily="66" charset="0"/>
              </a:rPr>
              <a:t>Zraste do 1,5 m</a:t>
            </a:r>
          </a:p>
          <a:p>
            <a:pPr>
              <a:lnSpc>
                <a:spcPct val="90000"/>
              </a:lnSpc>
            </a:pPr>
            <a:r>
              <a:rPr lang="sl-SI" altLang="sl-SI" sz="2000">
                <a:latin typeface="Comic Sans MS" panose="030F0702030302020204" pitchFamily="66" charset="0"/>
              </a:rPr>
              <a:t>Vzhodni del Severnega Atlantskega oceana, Sredozemsko morje</a:t>
            </a:r>
          </a:p>
          <a:p>
            <a:pPr>
              <a:lnSpc>
                <a:spcPct val="90000"/>
              </a:lnSpc>
            </a:pPr>
            <a:endParaRPr lang="sl-SI" altLang="sl-SI" sz="2000">
              <a:latin typeface="Comic Sans MS" panose="030F0702030302020204" pitchFamily="66" charset="0"/>
            </a:endParaRPr>
          </a:p>
          <a:p>
            <a:pPr>
              <a:lnSpc>
                <a:spcPct val="90000"/>
              </a:lnSpc>
            </a:pPr>
            <a:endParaRPr lang="sl-SI" altLang="sl-SI" sz="2000">
              <a:latin typeface="Comic Sans MS" panose="030F0702030302020204" pitchFamily="66" charset="0"/>
            </a:endParaRPr>
          </a:p>
        </p:txBody>
      </p:sp>
      <p:sp>
        <p:nvSpPr>
          <p:cNvPr id="28680" name="Rectangle 8">
            <a:extLst>
              <a:ext uri="{FF2B5EF4-FFF2-40B4-BE49-F238E27FC236}">
                <a16:creationId xmlns:a16="http://schemas.microsoft.com/office/drawing/2014/main" id="{D9CE241A-AD20-41E5-B232-E219D8D1270D}"/>
              </a:ext>
            </a:extLst>
          </p:cNvPr>
          <p:cNvSpPr>
            <a:spLocks noChangeArrowheads="1"/>
          </p:cNvSpPr>
          <p:nvPr/>
        </p:nvSpPr>
        <p:spPr bwMode="auto">
          <a:xfrm>
            <a:off x="179388" y="260350"/>
            <a:ext cx="2952750"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90000"/>
              </a:lnSpc>
              <a:buFont typeface="Wingdings" panose="05000000000000000000" pitchFamily="2" charset="2"/>
              <a:buNone/>
            </a:pPr>
            <a:r>
              <a:rPr lang="sl-SI" altLang="sl-SI" sz="2000" b="1">
                <a:latin typeface="Comic Sans MS" panose="030F0702030302020204" pitchFamily="66" charset="0"/>
              </a:rPr>
              <a:t>MORSKI PSI</a:t>
            </a:r>
          </a:p>
          <a:p>
            <a:pPr>
              <a:lnSpc>
                <a:spcPct val="90000"/>
              </a:lnSpc>
            </a:pPr>
            <a:r>
              <a:rPr lang="sl-SI" altLang="sl-SI" sz="2000">
                <a:latin typeface="Comic Sans MS" panose="030F0702030302020204" pitchFamily="66" charset="0"/>
              </a:rPr>
              <a:t>Poznamo več kot 340 vrst, samo 20 jih napada ljudi</a:t>
            </a:r>
          </a:p>
          <a:p>
            <a:pPr>
              <a:lnSpc>
                <a:spcPct val="90000"/>
              </a:lnSpc>
            </a:pPr>
            <a:r>
              <a:rPr lang="sl-SI" altLang="sl-SI" sz="2000">
                <a:latin typeface="Comic Sans MS" panose="030F0702030302020204" pitchFamily="66" charset="0"/>
              </a:rPr>
              <a:t>Plava s povprečno hitrostjo 3 km/h</a:t>
            </a:r>
          </a:p>
          <a:p>
            <a:pPr>
              <a:lnSpc>
                <a:spcPct val="90000"/>
              </a:lnSpc>
            </a:pPr>
            <a:r>
              <a:rPr lang="sl-SI" altLang="sl-SI" sz="2000">
                <a:latin typeface="Comic Sans MS" panose="030F0702030302020204" pitchFamily="66" charset="0"/>
              </a:rPr>
              <a:t>Telo prilagojeno za neprestano plavanje</a:t>
            </a:r>
          </a:p>
          <a:p>
            <a:pPr>
              <a:lnSpc>
                <a:spcPct val="90000"/>
              </a:lnSpc>
            </a:pPr>
            <a:r>
              <a:rPr lang="sl-SI" altLang="sl-SI" sz="2000">
                <a:latin typeface="Comic Sans MS" panose="030F0702030302020204" pitchFamily="66" charset="0"/>
              </a:rPr>
              <a:t>Večina jih živi na odprtem morju, nekateri pa se zadržujejo na morskem dnu</a:t>
            </a:r>
          </a:p>
          <a:p>
            <a:pPr>
              <a:lnSpc>
                <a:spcPct val="90000"/>
              </a:lnSpc>
            </a:pPr>
            <a:endParaRPr lang="sl-SI" altLang="sl-SI" sz="2000">
              <a:latin typeface="Comic Sans MS" panose="030F0702030302020204" pitchFamily="66" charset="0"/>
            </a:endParaRPr>
          </a:p>
          <a:p>
            <a:pPr>
              <a:lnSpc>
                <a:spcPct val="90000"/>
              </a:lnSpc>
            </a:pPr>
            <a:endParaRPr lang="sl-SI" altLang="sl-SI" sz="2000">
              <a:latin typeface="Comic Sans MS" panose="030F0702030302020204" pitchFamily="66" charset="0"/>
            </a:endParaRPr>
          </a:p>
        </p:txBody>
      </p:sp>
      <p:pic>
        <p:nvPicPr>
          <p:cNvPr id="28684" name="Picture 12" descr="great-white-shark-picture-01">
            <a:extLst>
              <a:ext uri="{FF2B5EF4-FFF2-40B4-BE49-F238E27FC236}">
                <a16:creationId xmlns:a16="http://schemas.microsoft.com/office/drawing/2014/main" id="{C4793486-48B4-4BC0-B6A2-B80FA11F3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133850"/>
            <a:ext cx="3168650" cy="2541588"/>
          </a:xfrm>
          <a:prstGeom prst="rect">
            <a:avLst/>
          </a:prstGeom>
          <a:noFill/>
          <a:extLst>
            <a:ext uri="{909E8E84-426E-40DD-AFC4-6F175D3DCCD1}">
              <a14:hiddenFill xmlns:a14="http://schemas.microsoft.com/office/drawing/2010/main">
                <a:solidFill>
                  <a:srgbClr val="FFFFFF"/>
                </a:solidFill>
              </a14:hiddenFill>
            </a:ext>
          </a:extLst>
        </p:spPr>
      </p:pic>
      <p:sp>
        <p:nvSpPr>
          <p:cNvPr id="28685" name="Rectangle 13">
            <a:extLst>
              <a:ext uri="{FF2B5EF4-FFF2-40B4-BE49-F238E27FC236}">
                <a16:creationId xmlns:a16="http://schemas.microsoft.com/office/drawing/2014/main" id="{ECDE913D-3889-49B3-A088-D415AF9F0819}"/>
              </a:ext>
            </a:extLst>
          </p:cNvPr>
          <p:cNvSpPr>
            <a:spLocks noChangeArrowheads="1"/>
          </p:cNvSpPr>
          <p:nvPr/>
        </p:nvSpPr>
        <p:spPr bwMode="auto">
          <a:xfrm>
            <a:off x="2916238" y="260350"/>
            <a:ext cx="2952750"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90000"/>
              </a:lnSpc>
              <a:buFont typeface="Wingdings" panose="05000000000000000000" pitchFamily="2" charset="2"/>
              <a:buNone/>
            </a:pPr>
            <a:r>
              <a:rPr lang="sl-SI" altLang="sl-SI" sz="2000" b="1">
                <a:latin typeface="Comic Sans MS" panose="030F0702030302020204" pitchFamily="66" charset="0"/>
              </a:rPr>
              <a:t>SKATI</a:t>
            </a:r>
          </a:p>
          <a:p>
            <a:pPr>
              <a:lnSpc>
                <a:spcPct val="90000"/>
              </a:lnSpc>
            </a:pPr>
            <a:r>
              <a:rPr lang="sl-SI" altLang="sl-SI" sz="2000">
                <a:latin typeface="Comic Sans MS" panose="030F0702030302020204" pitchFamily="66" charset="0"/>
              </a:rPr>
              <a:t>Plosko telo</a:t>
            </a:r>
          </a:p>
          <a:p>
            <a:pPr>
              <a:lnSpc>
                <a:spcPct val="90000"/>
              </a:lnSpc>
            </a:pPr>
            <a:r>
              <a:rPr lang="sl-SI" altLang="sl-SI" sz="2000">
                <a:latin typeface="Comic Sans MS" panose="030F0702030302020204" pitchFamily="66" charset="0"/>
              </a:rPr>
              <a:t>Gladka, sluzasta koža</a:t>
            </a:r>
          </a:p>
          <a:p>
            <a:pPr>
              <a:lnSpc>
                <a:spcPct val="90000"/>
              </a:lnSpc>
            </a:pPr>
            <a:r>
              <a:rPr lang="sl-SI" altLang="sl-SI" sz="2000">
                <a:latin typeface="Comic Sans MS" panose="030F0702030302020204" pitchFamily="66" charset="0"/>
              </a:rPr>
              <a:t>Oči na hrbtu</a:t>
            </a:r>
          </a:p>
          <a:p>
            <a:pPr>
              <a:lnSpc>
                <a:spcPct val="90000"/>
              </a:lnSpc>
            </a:pPr>
            <a:r>
              <a:rPr lang="sl-SI" altLang="sl-SI" sz="2000">
                <a:latin typeface="Comic Sans MS" panose="030F0702030302020204" pitchFamily="66" charset="0"/>
              </a:rPr>
              <a:t>Usta, škržne reže na trebuhu</a:t>
            </a:r>
          </a:p>
          <a:p>
            <a:pPr>
              <a:lnSpc>
                <a:spcPct val="90000"/>
              </a:lnSpc>
            </a:pPr>
            <a:r>
              <a:rPr lang="sl-SI" altLang="sl-SI" sz="2000">
                <a:latin typeface="Comic Sans MS" panose="030F0702030302020204" pitchFamily="66" charset="0"/>
              </a:rPr>
              <a:t>Živijo na morskem dnu</a:t>
            </a:r>
          </a:p>
          <a:p>
            <a:pPr>
              <a:lnSpc>
                <a:spcPct val="90000"/>
              </a:lnSpc>
            </a:pPr>
            <a:r>
              <a:rPr lang="sl-SI" altLang="sl-SI" sz="2000">
                <a:latin typeface="Comic Sans MS" panose="030F0702030302020204" pitchFamily="66" charset="0"/>
              </a:rPr>
              <a:t>Hrano zdrobijo s topimi zobmi</a:t>
            </a:r>
          </a:p>
          <a:p>
            <a:pPr>
              <a:lnSpc>
                <a:spcPct val="90000"/>
              </a:lnSpc>
            </a:pPr>
            <a:endParaRPr lang="sl-SI" altLang="sl-SI" sz="2000">
              <a:latin typeface="Comic Sans MS" panose="030F0702030302020204" pitchFamily="66" charset="0"/>
            </a:endParaRPr>
          </a:p>
          <a:p>
            <a:pPr>
              <a:lnSpc>
                <a:spcPct val="90000"/>
              </a:lnSpc>
            </a:pPr>
            <a:endParaRPr lang="sl-SI" altLang="sl-SI" sz="2000">
              <a:latin typeface="Comic Sans MS" panose="030F0702030302020204" pitchFamily="66" charset="0"/>
            </a:endParaRPr>
          </a:p>
        </p:txBody>
      </p:sp>
      <p:pic>
        <p:nvPicPr>
          <p:cNvPr id="28687" name="Picture 15" descr="skat">
            <a:extLst>
              <a:ext uri="{FF2B5EF4-FFF2-40B4-BE49-F238E27FC236}">
                <a16:creationId xmlns:a16="http://schemas.microsoft.com/office/drawing/2014/main" id="{2ABF87C6-89EA-4B65-AAFC-E3618AFDB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53" r="1353"/>
          <a:stretch>
            <a:fillRect/>
          </a:stretch>
        </p:blipFill>
        <p:spPr bwMode="auto">
          <a:xfrm>
            <a:off x="3132138" y="4292600"/>
            <a:ext cx="2976562" cy="2208213"/>
          </a:xfrm>
          <a:prstGeom prst="rect">
            <a:avLst/>
          </a:prstGeom>
          <a:noFill/>
          <a:extLst>
            <a:ext uri="{909E8E84-426E-40DD-AFC4-6F175D3DCCD1}">
              <a14:hiddenFill xmlns:a14="http://schemas.microsoft.com/office/drawing/2010/main">
                <a:solidFill>
                  <a:srgbClr val="FFFFFF"/>
                </a:solidFill>
              </a14:hiddenFill>
            </a:ext>
          </a:extLst>
        </p:spPr>
      </p:pic>
      <p:pic>
        <p:nvPicPr>
          <p:cNvPr id="28689" name="Picture 17" descr="chimaera_monstrosa">
            <a:extLst>
              <a:ext uri="{FF2B5EF4-FFF2-40B4-BE49-F238E27FC236}">
                <a16:creationId xmlns:a16="http://schemas.microsoft.com/office/drawing/2014/main" id="{CEF1C75D-B804-425C-831C-BD9BA4A29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271963"/>
            <a:ext cx="2736850" cy="2474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8680">
                                            <p:txEl>
                                              <p:pRg st="0" end="0"/>
                                            </p:txEl>
                                          </p:spTgt>
                                        </p:tgtEl>
                                        <p:attrNameLst>
                                          <p:attrName>style.visibility</p:attrName>
                                        </p:attrNameLst>
                                      </p:cBhvr>
                                      <p:to>
                                        <p:strVal val="visible"/>
                                      </p:to>
                                    </p:set>
                                    <p:anim calcmode="lin" valueType="num">
                                      <p:cBhvr additive="base">
                                        <p:cTn id="7" dur="500" fill="hold"/>
                                        <p:tgtEl>
                                          <p:spTgt spid="286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8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8680">
                                            <p:txEl>
                                              <p:pRg st="1" end="1"/>
                                            </p:txEl>
                                          </p:spTgt>
                                        </p:tgtEl>
                                        <p:attrNameLst>
                                          <p:attrName>style.visibility</p:attrName>
                                        </p:attrNameLst>
                                      </p:cBhvr>
                                      <p:to>
                                        <p:strVal val="visible"/>
                                      </p:to>
                                    </p:set>
                                    <p:anim calcmode="lin" valueType="num">
                                      <p:cBhvr additive="base">
                                        <p:cTn id="13" dur="500" fill="hold"/>
                                        <p:tgtEl>
                                          <p:spTgt spid="286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8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28680">
                                            <p:txEl>
                                              <p:pRg st="2" end="2"/>
                                            </p:txEl>
                                          </p:spTgt>
                                        </p:tgtEl>
                                        <p:attrNameLst>
                                          <p:attrName>style.visibility</p:attrName>
                                        </p:attrNameLst>
                                      </p:cBhvr>
                                      <p:to>
                                        <p:strVal val="visible"/>
                                      </p:to>
                                    </p:set>
                                    <p:anim calcmode="lin" valueType="num">
                                      <p:cBhvr additive="base">
                                        <p:cTn id="19" dur="500" fill="hold"/>
                                        <p:tgtEl>
                                          <p:spTgt spid="286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8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28680">
                                            <p:txEl>
                                              <p:pRg st="3" end="3"/>
                                            </p:txEl>
                                          </p:spTgt>
                                        </p:tgtEl>
                                        <p:attrNameLst>
                                          <p:attrName>style.visibility</p:attrName>
                                        </p:attrNameLst>
                                      </p:cBhvr>
                                      <p:to>
                                        <p:strVal val="visible"/>
                                      </p:to>
                                    </p:set>
                                    <p:anim calcmode="lin" valueType="num">
                                      <p:cBhvr additive="base">
                                        <p:cTn id="25" dur="500" fill="hold"/>
                                        <p:tgtEl>
                                          <p:spTgt spid="2868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80">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28680">
                                            <p:txEl>
                                              <p:pRg st="4" end="4"/>
                                            </p:txEl>
                                          </p:spTgt>
                                        </p:tgtEl>
                                        <p:attrNameLst>
                                          <p:attrName>style.visibility</p:attrName>
                                        </p:attrNameLst>
                                      </p:cBhvr>
                                      <p:to>
                                        <p:strVal val="visible"/>
                                      </p:to>
                                    </p:set>
                                    <p:anim calcmode="lin" valueType="num">
                                      <p:cBhvr additive="base">
                                        <p:cTn id="31" dur="500" fill="hold"/>
                                        <p:tgtEl>
                                          <p:spTgt spid="2868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80">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28684"/>
                                        </p:tgtEl>
                                        <p:attrNameLst>
                                          <p:attrName>style.visibility</p:attrName>
                                        </p:attrNameLst>
                                      </p:cBhvr>
                                      <p:to>
                                        <p:strVal val="visible"/>
                                      </p:to>
                                    </p:set>
                                    <p:animEffect transition="in" filter="fade">
                                      <p:cBhvr>
                                        <p:cTn id="37" dur="1000"/>
                                        <p:tgtEl>
                                          <p:spTgt spid="28684"/>
                                        </p:tgtEl>
                                      </p:cBhvr>
                                    </p:animEffect>
                                    <p:anim calcmode="lin" valueType="num">
                                      <p:cBhvr>
                                        <p:cTn id="38" dur="1000" fill="hold"/>
                                        <p:tgtEl>
                                          <p:spTgt spid="28684"/>
                                        </p:tgtEl>
                                        <p:attrNameLst>
                                          <p:attrName>ppt_x</p:attrName>
                                        </p:attrNameLst>
                                      </p:cBhvr>
                                      <p:tavLst>
                                        <p:tav tm="0">
                                          <p:val>
                                            <p:strVal val="#ppt_x"/>
                                          </p:val>
                                        </p:tav>
                                        <p:tav tm="100000">
                                          <p:val>
                                            <p:strVal val="#ppt_x"/>
                                          </p:val>
                                        </p:tav>
                                      </p:tavLst>
                                    </p:anim>
                                    <p:anim calcmode="lin" valueType="num">
                                      <p:cBhvr>
                                        <p:cTn id="39" dur="1000" fill="hold"/>
                                        <p:tgtEl>
                                          <p:spTgt spid="28684"/>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1" fill="hold" nodeType="clickEffect">
                                  <p:stCondLst>
                                    <p:cond delay="0"/>
                                  </p:stCondLst>
                                  <p:childTnLst>
                                    <p:set>
                                      <p:cBhvr>
                                        <p:cTn id="43" dur="1" fill="hold">
                                          <p:stCondLst>
                                            <p:cond delay="0"/>
                                          </p:stCondLst>
                                        </p:cTn>
                                        <p:tgtEl>
                                          <p:spTgt spid="28685">
                                            <p:txEl>
                                              <p:pRg st="0" end="0"/>
                                            </p:txEl>
                                          </p:spTgt>
                                        </p:tgtEl>
                                        <p:attrNameLst>
                                          <p:attrName>style.visibility</p:attrName>
                                        </p:attrNameLst>
                                      </p:cBhvr>
                                      <p:to>
                                        <p:strVal val="visible"/>
                                      </p:to>
                                    </p:set>
                                    <p:anim calcmode="lin" valueType="num">
                                      <p:cBhvr additive="base">
                                        <p:cTn id="44" dur="500" fill="hold"/>
                                        <p:tgtEl>
                                          <p:spTgt spid="28685">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868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1" fill="hold" nodeType="clickEffect">
                                  <p:stCondLst>
                                    <p:cond delay="0"/>
                                  </p:stCondLst>
                                  <p:childTnLst>
                                    <p:set>
                                      <p:cBhvr>
                                        <p:cTn id="49" dur="1" fill="hold">
                                          <p:stCondLst>
                                            <p:cond delay="0"/>
                                          </p:stCondLst>
                                        </p:cTn>
                                        <p:tgtEl>
                                          <p:spTgt spid="28685">
                                            <p:txEl>
                                              <p:pRg st="1" end="1"/>
                                            </p:txEl>
                                          </p:spTgt>
                                        </p:tgtEl>
                                        <p:attrNameLst>
                                          <p:attrName>style.visibility</p:attrName>
                                        </p:attrNameLst>
                                      </p:cBhvr>
                                      <p:to>
                                        <p:strVal val="visible"/>
                                      </p:to>
                                    </p:set>
                                    <p:anim calcmode="lin" valueType="num">
                                      <p:cBhvr additive="base">
                                        <p:cTn id="50" dur="500" fill="hold"/>
                                        <p:tgtEl>
                                          <p:spTgt spid="28685">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868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 fill="hold" nodeType="clickEffect">
                                  <p:stCondLst>
                                    <p:cond delay="0"/>
                                  </p:stCondLst>
                                  <p:childTnLst>
                                    <p:set>
                                      <p:cBhvr>
                                        <p:cTn id="55" dur="1" fill="hold">
                                          <p:stCondLst>
                                            <p:cond delay="0"/>
                                          </p:stCondLst>
                                        </p:cTn>
                                        <p:tgtEl>
                                          <p:spTgt spid="28685">
                                            <p:txEl>
                                              <p:pRg st="2" end="2"/>
                                            </p:txEl>
                                          </p:spTgt>
                                        </p:tgtEl>
                                        <p:attrNameLst>
                                          <p:attrName>style.visibility</p:attrName>
                                        </p:attrNameLst>
                                      </p:cBhvr>
                                      <p:to>
                                        <p:strVal val="visible"/>
                                      </p:to>
                                    </p:set>
                                    <p:anim calcmode="lin" valueType="num">
                                      <p:cBhvr additive="base">
                                        <p:cTn id="56" dur="500" fill="hold"/>
                                        <p:tgtEl>
                                          <p:spTgt spid="28685">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868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1" fill="hold" nodeType="clickEffect">
                                  <p:stCondLst>
                                    <p:cond delay="0"/>
                                  </p:stCondLst>
                                  <p:childTnLst>
                                    <p:set>
                                      <p:cBhvr>
                                        <p:cTn id="61" dur="1" fill="hold">
                                          <p:stCondLst>
                                            <p:cond delay="0"/>
                                          </p:stCondLst>
                                        </p:cTn>
                                        <p:tgtEl>
                                          <p:spTgt spid="28685">
                                            <p:txEl>
                                              <p:pRg st="3" end="3"/>
                                            </p:txEl>
                                          </p:spTgt>
                                        </p:tgtEl>
                                        <p:attrNameLst>
                                          <p:attrName>style.visibility</p:attrName>
                                        </p:attrNameLst>
                                      </p:cBhvr>
                                      <p:to>
                                        <p:strVal val="visible"/>
                                      </p:to>
                                    </p:set>
                                    <p:anim calcmode="lin" valueType="num">
                                      <p:cBhvr additive="base">
                                        <p:cTn id="62" dur="500" fill="hold"/>
                                        <p:tgtEl>
                                          <p:spTgt spid="28685">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868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1" fill="hold" nodeType="clickEffect">
                                  <p:stCondLst>
                                    <p:cond delay="0"/>
                                  </p:stCondLst>
                                  <p:childTnLst>
                                    <p:set>
                                      <p:cBhvr>
                                        <p:cTn id="67" dur="1" fill="hold">
                                          <p:stCondLst>
                                            <p:cond delay="0"/>
                                          </p:stCondLst>
                                        </p:cTn>
                                        <p:tgtEl>
                                          <p:spTgt spid="28685">
                                            <p:txEl>
                                              <p:pRg st="4" end="4"/>
                                            </p:txEl>
                                          </p:spTgt>
                                        </p:tgtEl>
                                        <p:attrNameLst>
                                          <p:attrName>style.visibility</p:attrName>
                                        </p:attrNameLst>
                                      </p:cBhvr>
                                      <p:to>
                                        <p:strVal val="visible"/>
                                      </p:to>
                                    </p:set>
                                    <p:anim calcmode="lin" valueType="num">
                                      <p:cBhvr additive="base">
                                        <p:cTn id="68" dur="500" fill="hold"/>
                                        <p:tgtEl>
                                          <p:spTgt spid="28685">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868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1" fill="hold" nodeType="clickEffect">
                                  <p:stCondLst>
                                    <p:cond delay="0"/>
                                  </p:stCondLst>
                                  <p:childTnLst>
                                    <p:set>
                                      <p:cBhvr>
                                        <p:cTn id="73" dur="1" fill="hold">
                                          <p:stCondLst>
                                            <p:cond delay="0"/>
                                          </p:stCondLst>
                                        </p:cTn>
                                        <p:tgtEl>
                                          <p:spTgt spid="28685">
                                            <p:txEl>
                                              <p:pRg st="5" end="5"/>
                                            </p:txEl>
                                          </p:spTgt>
                                        </p:tgtEl>
                                        <p:attrNameLst>
                                          <p:attrName>style.visibility</p:attrName>
                                        </p:attrNameLst>
                                      </p:cBhvr>
                                      <p:to>
                                        <p:strVal val="visible"/>
                                      </p:to>
                                    </p:set>
                                    <p:anim calcmode="lin" valueType="num">
                                      <p:cBhvr additive="base">
                                        <p:cTn id="74" dur="500" fill="hold"/>
                                        <p:tgtEl>
                                          <p:spTgt spid="28685">
                                            <p:txEl>
                                              <p:pRg st="5" end="5"/>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868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1" fill="hold" nodeType="clickEffect">
                                  <p:stCondLst>
                                    <p:cond delay="0"/>
                                  </p:stCondLst>
                                  <p:childTnLst>
                                    <p:set>
                                      <p:cBhvr>
                                        <p:cTn id="79" dur="1" fill="hold">
                                          <p:stCondLst>
                                            <p:cond delay="0"/>
                                          </p:stCondLst>
                                        </p:cTn>
                                        <p:tgtEl>
                                          <p:spTgt spid="28685">
                                            <p:txEl>
                                              <p:pRg st="6" end="6"/>
                                            </p:txEl>
                                          </p:spTgt>
                                        </p:tgtEl>
                                        <p:attrNameLst>
                                          <p:attrName>style.visibility</p:attrName>
                                        </p:attrNameLst>
                                      </p:cBhvr>
                                      <p:to>
                                        <p:strVal val="visible"/>
                                      </p:to>
                                    </p:set>
                                    <p:anim calcmode="lin" valueType="num">
                                      <p:cBhvr additive="base">
                                        <p:cTn id="80" dur="500" fill="hold"/>
                                        <p:tgtEl>
                                          <p:spTgt spid="28685">
                                            <p:txEl>
                                              <p:pRg st="6" end="6"/>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8685">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2" presetClass="entr" presetSubtype="0" fill="hold" nodeType="clickEffect">
                                  <p:stCondLst>
                                    <p:cond delay="0"/>
                                  </p:stCondLst>
                                  <p:childTnLst>
                                    <p:set>
                                      <p:cBhvr>
                                        <p:cTn id="85" dur="1" fill="hold">
                                          <p:stCondLst>
                                            <p:cond delay="0"/>
                                          </p:stCondLst>
                                        </p:cTn>
                                        <p:tgtEl>
                                          <p:spTgt spid="28687"/>
                                        </p:tgtEl>
                                        <p:attrNameLst>
                                          <p:attrName>style.visibility</p:attrName>
                                        </p:attrNameLst>
                                      </p:cBhvr>
                                      <p:to>
                                        <p:strVal val="visible"/>
                                      </p:to>
                                    </p:set>
                                    <p:animEffect transition="in" filter="fade">
                                      <p:cBhvr>
                                        <p:cTn id="86" dur="1000"/>
                                        <p:tgtEl>
                                          <p:spTgt spid="28687"/>
                                        </p:tgtEl>
                                      </p:cBhvr>
                                    </p:animEffect>
                                    <p:anim calcmode="lin" valueType="num">
                                      <p:cBhvr>
                                        <p:cTn id="87" dur="1000" fill="hold"/>
                                        <p:tgtEl>
                                          <p:spTgt spid="28687"/>
                                        </p:tgtEl>
                                        <p:attrNameLst>
                                          <p:attrName>ppt_x</p:attrName>
                                        </p:attrNameLst>
                                      </p:cBhvr>
                                      <p:tavLst>
                                        <p:tav tm="0">
                                          <p:val>
                                            <p:strVal val="#ppt_x"/>
                                          </p:val>
                                        </p:tav>
                                        <p:tav tm="100000">
                                          <p:val>
                                            <p:strVal val="#ppt_x"/>
                                          </p:val>
                                        </p:tav>
                                      </p:tavLst>
                                    </p:anim>
                                    <p:anim calcmode="lin" valueType="num">
                                      <p:cBhvr>
                                        <p:cTn id="88" dur="1000" fill="hold"/>
                                        <p:tgtEl>
                                          <p:spTgt spid="28687"/>
                                        </p:tgtEl>
                                        <p:attrNameLst>
                                          <p:attrName>ppt_y</p:attrName>
                                        </p:attrNameLst>
                                      </p:cBhvr>
                                      <p:tavLst>
                                        <p:tav tm="0">
                                          <p:val>
                                            <p:strVal val="#ppt_y+.1"/>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1" fill="hold" nodeType="clickEffect">
                                  <p:stCondLst>
                                    <p:cond delay="0"/>
                                  </p:stCondLst>
                                  <p:childTnLst>
                                    <p:set>
                                      <p:cBhvr>
                                        <p:cTn id="92" dur="1" fill="hold">
                                          <p:stCondLst>
                                            <p:cond delay="0"/>
                                          </p:stCondLst>
                                        </p:cTn>
                                        <p:tgtEl>
                                          <p:spTgt spid="28678">
                                            <p:txEl>
                                              <p:pRg st="0" end="0"/>
                                            </p:txEl>
                                          </p:spTgt>
                                        </p:tgtEl>
                                        <p:attrNameLst>
                                          <p:attrName>style.visibility</p:attrName>
                                        </p:attrNameLst>
                                      </p:cBhvr>
                                      <p:to>
                                        <p:strVal val="visible"/>
                                      </p:to>
                                    </p:set>
                                    <p:anim calcmode="lin" valueType="num">
                                      <p:cBhvr additive="base">
                                        <p:cTn id="93" dur="500" fill="hold"/>
                                        <p:tgtEl>
                                          <p:spTgt spid="28678">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867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1" fill="hold" nodeType="clickEffect">
                                  <p:stCondLst>
                                    <p:cond delay="0"/>
                                  </p:stCondLst>
                                  <p:childTnLst>
                                    <p:set>
                                      <p:cBhvr>
                                        <p:cTn id="98" dur="1" fill="hold">
                                          <p:stCondLst>
                                            <p:cond delay="0"/>
                                          </p:stCondLst>
                                        </p:cTn>
                                        <p:tgtEl>
                                          <p:spTgt spid="28678">
                                            <p:txEl>
                                              <p:pRg st="1" end="1"/>
                                            </p:txEl>
                                          </p:spTgt>
                                        </p:tgtEl>
                                        <p:attrNameLst>
                                          <p:attrName>style.visibility</p:attrName>
                                        </p:attrNameLst>
                                      </p:cBhvr>
                                      <p:to>
                                        <p:strVal val="visible"/>
                                      </p:to>
                                    </p:set>
                                    <p:anim calcmode="lin" valueType="num">
                                      <p:cBhvr additive="base">
                                        <p:cTn id="99" dur="500" fill="hold"/>
                                        <p:tgtEl>
                                          <p:spTgt spid="28678">
                                            <p:txEl>
                                              <p:pRg st="1" end="1"/>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867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1" fill="hold" nodeType="clickEffect">
                                  <p:stCondLst>
                                    <p:cond delay="0"/>
                                  </p:stCondLst>
                                  <p:childTnLst>
                                    <p:set>
                                      <p:cBhvr>
                                        <p:cTn id="104" dur="1" fill="hold">
                                          <p:stCondLst>
                                            <p:cond delay="0"/>
                                          </p:stCondLst>
                                        </p:cTn>
                                        <p:tgtEl>
                                          <p:spTgt spid="28678">
                                            <p:txEl>
                                              <p:pRg st="2" end="2"/>
                                            </p:txEl>
                                          </p:spTgt>
                                        </p:tgtEl>
                                        <p:attrNameLst>
                                          <p:attrName>style.visibility</p:attrName>
                                        </p:attrNameLst>
                                      </p:cBhvr>
                                      <p:to>
                                        <p:strVal val="visible"/>
                                      </p:to>
                                    </p:set>
                                    <p:anim calcmode="lin" valueType="num">
                                      <p:cBhvr additive="base">
                                        <p:cTn id="105" dur="500" fill="hold"/>
                                        <p:tgtEl>
                                          <p:spTgt spid="28678">
                                            <p:txEl>
                                              <p:pRg st="2" end="2"/>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867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1" fill="hold" nodeType="clickEffect">
                                  <p:stCondLst>
                                    <p:cond delay="0"/>
                                  </p:stCondLst>
                                  <p:childTnLst>
                                    <p:set>
                                      <p:cBhvr>
                                        <p:cTn id="110" dur="1" fill="hold">
                                          <p:stCondLst>
                                            <p:cond delay="0"/>
                                          </p:stCondLst>
                                        </p:cTn>
                                        <p:tgtEl>
                                          <p:spTgt spid="28678">
                                            <p:txEl>
                                              <p:pRg st="3" end="3"/>
                                            </p:txEl>
                                          </p:spTgt>
                                        </p:tgtEl>
                                        <p:attrNameLst>
                                          <p:attrName>style.visibility</p:attrName>
                                        </p:attrNameLst>
                                      </p:cBhvr>
                                      <p:to>
                                        <p:strVal val="visible"/>
                                      </p:to>
                                    </p:set>
                                    <p:anim calcmode="lin" valueType="num">
                                      <p:cBhvr additive="base">
                                        <p:cTn id="111" dur="500" fill="hold"/>
                                        <p:tgtEl>
                                          <p:spTgt spid="28678">
                                            <p:txEl>
                                              <p:pRg st="3" end="3"/>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28678">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1" fill="hold" nodeType="clickEffect">
                                  <p:stCondLst>
                                    <p:cond delay="0"/>
                                  </p:stCondLst>
                                  <p:childTnLst>
                                    <p:set>
                                      <p:cBhvr>
                                        <p:cTn id="116" dur="1" fill="hold">
                                          <p:stCondLst>
                                            <p:cond delay="0"/>
                                          </p:stCondLst>
                                        </p:cTn>
                                        <p:tgtEl>
                                          <p:spTgt spid="28678">
                                            <p:txEl>
                                              <p:pRg st="4" end="4"/>
                                            </p:txEl>
                                          </p:spTgt>
                                        </p:tgtEl>
                                        <p:attrNameLst>
                                          <p:attrName>style.visibility</p:attrName>
                                        </p:attrNameLst>
                                      </p:cBhvr>
                                      <p:to>
                                        <p:strVal val="visible"/>
                                      </p:to>
                                    </p:set>
                                    <p:anim calcmode="lin" valueType="num">
                                      <p:cBhvr additive="base">
                                        <p:cTn id="117" dur="500" fill="hold"/>
                                        <p:tgtEl>
                                          <p:spTgt spid="28678">
                                            <p:txEl>
                                              <p:pRg st="4" end="4"/>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8678">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1" fill="hold" nodeType="clickEffect">
                                  <p:stCondLst>
                                    <p:cond delay="0"/>
                                  </p:stCondLst>
                                  <p:childTnLst>
                                    <p:set>
                                      <p:cBhvr>
                                        <p:cTn id="122" dur="1" fill="hold">
                                          <p:stCondLst>
                                            <p:cond delay="0"/>
                                          </p:stCondLst>
                                        </p:cTn>
                                        <p:tgtEl>
                                          <p:spTgt spid="28678">
                                            <p:txEl>
                                              <p:pRg st="5" end="5"/>
                                            </p:txEl>
                                          </p:spTgt>
                                        </p:tgtEl>
                                        <p:attrNameLst>
                                          <p:attrName>style.visibility</p:attrName>
                                        </p:attrNameLst>
                                      </p:cBhvr>
                                      <p:to>
                                        <p:strVal val="visible"/>
                                      </p:to>
                                    </p:set>
                                    <p:anim calcmode="lin" valueType="num">
                                      <p:cBhvr additive="base">
                                        <p:cTn id="123" dur="500" fill="hold"/>
                                        <p:tgtEl>
                                          <p:spTgt spid="28678">
                                            <p:txEl>
                                              <p:pRg st="5" end="5"/>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28678">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1" fill="hold" nodeType="clickEffect">
                                  <p:stCondLst>
                                    <p:cond delay="0"/>
                                  </p:stCondLst>
                                  <p:childTnLst>
                                    <p:set>
                                      <p:cBhvr>
                                        <p:cTn id="128" dur="1" fill="hold">
                                          <p:stCondLst>
                                            <p:cond delay="0"/>
                                          </p:stCondLst>
                                        </p:cTn>
                                        <p:tgtEl>
                                          <p:spTgt spid="28678">
                                            <p:txEl>
                                              <p:pRg st="6" end="6"/>
                                            </p:txEl>
                                          </p:spTgt>
                                        </p:tgtEl>
                                        <p:attrNameLst>
                                          <p:attrName>style.visibility</p:attrName>
                                        </p:attrNameLst>
                                      </p:cBhvr>
                                      <p:to>
                                        <p:strVal val="visible"/>
                                      </p:to>
                                    </p:set>
                                    <p:anim calcmode="lin" valueType="num">
                                      <p:cBhvr additive="base">
                                        <p:cTn id="129" dur="500" fill="hold"/>
                                        <p:tgtEl>
                                          <p:spTgt spid="28678">
                                            <p:txEl>
                                              <p:pRg st="6" end="6"/>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28678">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2" presetClass="entr" presetSubtype="0" fill="hold" nodeType="clickEffect">
                                  <p:stCondLst>
                                    <p:cond delay="0"/>
                                  </p:stCondLst>
                                  <p:childTnLst>
                                    <p:set>
                                      <p:cBhvr>
                                        <p:cTn id="134" dur="1" fill="hold">
                                          <p:stCondLst>
                                            <p:cond delay="0"/>
                                          </p:stCondLst>
                                        </p:cTn>
                                        <p:tgtEl>
                                          <p:spTgt spid="28689"/>
                                        </p:tgtEl>
                                        <p:attrNameLst>
                                          <p:attrName>style.visibility</p:attrName>
                                        </p:attrNameLst>
                                      </p:cBhvr>
                                      <p:to>
                                        <p:strVal val="visible"/>
                                      </p:to>
                                    </p:set>
                                    <p:animEffect transition="in" filter="fade">
                                      <p:cBhvr>
                                        <p:cTn id="135" dur="1000"/>
                                        <p:tgtEl>
                                          <p:spTgt spid="28689"/>
                                        </p:tgtEl>
                                      </p:cBhvr>
                                    </p:animEffect>
                                    <p:anim calcmode="lin" valueType="num">
                                      <p:cBhvr>
                                        <p:cTn id="136" dur="1000" fill="hold"/>
                                        <p:tgtEl>
                                          <p:spTgt spid="28689"/>
                                        </p:tgtEl>
                                        <p:attrNameLst>
                                          <p:attrName>ppt_x</p:attrName>
                                        </p:attrNameLst>
                                      </p:cBhvr>
                                      <p:tavLst>
                                        <p:tav tm="0">
                                          <p:val>
                                            <p:strVal val="#ppt_x"/>
                                          </p:val>
                                        </p:tav>
                                        <p:tav tm="100000">
                                          <p:val>
                                            <p:strVal val="#ppt_x"/>
                                          </p:val>
                                        </p:tav>
                                      </p:tavLst>
                                    </p:anim>
                                    <p:anim calcmode="lin" valueType="num">
                                      <p:cBhvr>
                                        <p:cTn id="137" dur="1000" fill="hold"/>
                                        <p:tgtEl>
                                          <p:spTgt spid="286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 teksturo">
  <a:themeElements>
    <a:clrScheme name="S tekstur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S tekstur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 teksturo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S teksturo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S teksturo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S teksturo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S tekstur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S teksturo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S teksturo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S teksturo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0</TotalTime>
  <Words>321</Words>
  <Application>Microsoft Office PowerPoint</Application>
  <PresentationFormat>On-screen Show (4:3)</PresentationFormat>
  <Paragraphs>103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Comic Sans MS</vt:lpstr>
      <vt:lpstr>Tahoma</vt:lpstr>
      <vt:lpstr>Wingdings</vt:lpstr>
      <vt:lpstr>S teksturo</vt:lpstr>
      <vt:lpstr>PowerPoint Presentation</vt:lpstr>
      <vt:lpstr>PowerPoint Presentation</vt:lpstr>
      <vt:lpstr>DELITEV</vt:lpstr>
      <vt:lpstr>PowerPoint Presentation</vt:lpstr>
      <vt:lpstr>HRUSTANČNICE</vt:lpstr>
      <vt:lpstr>HRUSTANČNICE</vt:lpstr>
      <vt:lpstr>ZUNANJOST HRUSTANČNIC</vt:lpstr>
      <vt:lpstr>NOTRANJI ORGANI HRUSTANČNIC</vt:lpstr>
      <vt:lpstr>PowerPoint Presentation</vt:lpstr>
      <vt:lpstr>KOSTNICE</vt:lpstr>
      <vt:lpstr>KOSTNICE</vt:lpstr>
      <vt:lpstr>ZUNANJOST KOSTNIC</vt:lpstr>
      <vt:lpstr>NOTRANJI ORGANI KOSTNIC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2019-05-30T09:35:31Z</dcterms:created>
  <dcterms:modified xsi:type="dcterms:W3CDTF">2019-05-30T09:35:31Z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