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3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2" name="Picture 7" descr="HD-ShadowShort.png">
            <a:extLst>
              <a:ext uri="{FF2B5EF4-FFF2-40B4-BE49-F238E27FC236}">
                <a16:creationId xmlns:a16="http://schemas.microsoft.com/office/drawing/2014/main" id="{CAF5E60B-67ED-44E7-8F10-B494368DCA16}"/>
              </a:ext>
            </a:extLst>
          </p:cNvPr>
          <p:cNvPicPr>
            <a:picLocks noChangeAspect="1"/>
          </p:cNvPicPr>
          <p:nvPr/>
        </p:nvPicPr>
        <p:blipFill>
          <a:blip r:embed="rId2"/>
          <a:stretch>
            <a:fillRect/>
          </a:stretch>
        </p:blipFill>
        <p:spPr>
          <a:xfrm>
            <a:off x="9111712" y="4243849"/>
            <a:ext cx="3077111" cy="276944"/>
          </a:xfrm>
          <a:prstGeom prst="rect">
            <a:avLst/>
          </a:prstGeom>
          <a:noFill/>
          <a:ln cap="flat">
            <a:noFill/>
          </a:ln>
        </p:spPr>
      </p:pic>
      <p:sp>
        <p:nvSpPr>
          <p:cNvPr id="3" name="Rectangle 8">
            <a:extLst>
              <a:ext uri="{FF2B5EF4-FFF2-40B4-BE49-F238E27FC236}">
                <a16:creationId xmlns:a16="http://schemas.microsoft.com/office/drawing/2014/main" id="{2626FBA7-C7DE-4585-91E4-0454E2B7B3E2}"/>
              </a:ext>
            </a:extLst>
          </p:cNvPr>
          <p:cNvSpPr/>
          <p:nvPr/>
        </p:nvSpPr>
        <p:spPr>
          <a:xfrm>
            <a:off x="0" y="2590074"/>
            <a:ext cx="8968087" cy="1660330"/>
          </a:xfrm>
          <a:prstGeom prst="rect">
            <a:avLst/>
          </a:prstGeom>
          <a:solidFill>
            <a:srgbClr val="262626"/>
          </a:solidFill>
          <a:ln cap="flat">
            <a:noFill/>
            <a:prstDash val="solid"/>
          </a:ln>
        </p:spPr>
        <p:txBody>
          <a:bodyPr lIns="0" tIns="0" rIns="0" bIns="0"/>
          <a:lstStyle/>
          <a:p>
            <a:endParaRPr lang="sl-SI"/>
          </a:p>
        </p:txBody>
      </p:sp>
      <p:sp>
        <p:nvSpPr>
          <p:cNvPr id="4" name="Rectangle 9">
            <a:extLst>
              <a:ext uri="{FF2B5EF4-FFF2-40B4-BE49-F238E27FC236}">
                <a16:creationId xmlns:a16="http://schemas.microsoft.com/office/drawing/2014/main" id="{6BD97884-9878-4A09-B07F-3F41ECBF09CC}"/>
              </a:ext>
            </a:extLst>
          </p:cNvPr>
          <p:cNvSpPr/>
          <p:nvPr/>
        </p:nvSpPr>
        <p:spPr>
          <a:xfrm>
            <a:off x="9111712" y="2590074"/>
            <a:ext cx="3077111" cy="1660330"/>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0C55765A-D939-4981-93CF-CEB07C1D9276}"/>
              </a:ext>
            </a:extLst>
          </p:cNvPr>
          <p:cNvSpPr txBox="1">
            <a:spLocks noGrp="1"/>
          </p:cNvSpPr>
          <p:nvPr>
            <p:ph type="ctrTitle"/>
          </p:nvPr>
        </p:nvSpPr>
        <p:spPr>
          <a:xfrm>
            <a:off x="680322" y="2733708"/>
            <a:ext cx="8144131" cy="1373072"/>
          </a:xfrm>
        </p:spPr>
        <p:txBody>
          <a:bodyPr anchor="b">
            <a:noAutofit/>
          </a:bodyPr>
          <a:lstStyle>
            <a:lvl1pPr algn="r">
              <a:defRPr sz="5400"/>
            </a:lvl1pPr>
          </a:lstStyle>
          <a:p>
            <a:pPr lvl="0"/>
            <a:r>
              <a:rPr lang="sl-SI"/>
              <a:t>Kliknite, če želite urediti slog naslova matrice</a:t>
            </a:r>
            <a:endParaRPr lang="en-US"/>
          </a:p>
        </p:txBody>
      </p:sp>
      <p:sp>
        <p:nvSpPr>
          <p:cNvPr id="6" name="Subtitle 2">
            <a:extLst>
              <a:ext uri="{FF2B5EF4-FFF2-40B4-BE49-F238E27FC236}">
                <a16:creationId xmlns:a16="http://schemas.microsoft.com/office/drawing/2014/main" id="{16D35CC1-136F-4D95-BCFF-A4DFC4EA85CD}"/>
              </a:ext>
            </a:extLst>
          </p:cNvPr>
          <p:cNvSpPr txBox="1">
            <a:spLocks noGrp="1"/>
          </p:cNvSpPr>
          <p:nvPr>
            <p:ph type="subTitle" idx="1"/>
          </p:nvPr>
        </p:nvSpPr>
        <p:spPr>
          <a:xfrm>
            <a:off x="680322" y="4394039"/>
            <a:ext cx="8144131" cy="1117689"/>
          </a:xfrm>
        </p:spPr>
        <p:txBody>
          <a:bodyPr/>
          <a:lstStyle>
            <a:lvl1pPr marL="0" indent="0" algn="r">
              <a:buNone/>
              <a:defRPr sz="2000"/>
            </a:lvl1pPr>
          </a:lstStyle>
          <a:p>
            <a:pPr lvl="0"/>
            <a:r>
              <a:rPr lang="sl-SI"/>
              <a:t>Kliknite, če želite urediti slog podnaslova matrice</a:t>
            </a:r>
            <a:endParaRPr lang="en-US"/>
          </a:p>
        </p:txBody>
      </p:sp>
      <p:sp>
        <p:nvSpPr>
          <p:cNvPr id="7" name="Date Placeholder 3">
            <a:extLst>
              <a:ext uri="{FF2B5EF4-FFF2-40B4-BE49-F238E27FC236}">
                <a16:creationId xmlns:a16="http://schemas.microsoft.com/office/drawing/2014/main" id="{9D464A73-A3D2-4752-92EE-762FE926C3B5}"/>
              </a:ext>
            </a:extLst>
          </p:cNvPr>
          <p:cNvSpPr txBox="1">
            <a:spLocks noGrp="1"/>
          </p:cNvSpPr>
          <p:nvPr>
            <p:ph type="dt" sz="half" idx="7"/>
          </p:nvPr>
        </p:nvSpPr>
        <p:spPr/>
        <p:txBody>
          <a:bodyPr/>
          <a:lstStyle>
            <a:lvl1pPr>
              <a:defRPr/>
            </a:lvl1pPr>
          </a:lstStyle>
          <a:p>
            <a:pPr lvl="0"/>
            <a:fld id="{8A238124-F1C9-49A9-BC8D-0E263C6AEB1C}" type="datetime1">
              <a:rPr lang="en-US"/>
              <a:pPr lvl="0"/>
              <a:t>5/28/2020</a:t>
            </a:fld>
            <a:endParaRPr lang="en-US"/>
          </a:p>
        </p:txBody>
      </p:sp>
      <p:sp>
        <p:nvSpPr>
          <p:cNvPr id="8" name="Footer Placeholder 4">
            <a:extLst>
              <a:ext uri="{FF2B5EF4-FFF2-40B4-BE49-F238E27FC236}">
                <a16:creationId xmlns:a16="http://schemas.microsoft.com/office/drawing/2014/main" id="{ACD1F7DE-3666-4025-AE55-736ED65AF049}"/>
              </a:ext>
            </a:extLst>
          </p:cNvPr>
          <p:cNvSpPr txBox="1">
            <a:spLocks noGrp="1"/>
          </p:cNvSpPr>
          <p:nvPr>
            <p:ph type="ftr" sz="quarter" idx="9"/>
          </p:nvPr>
        </p:nvSpPr>
        <p:spPr/>
        <p:txBody>
          <a:bodyPr/>
          <a:lstStyle>
            <a:lvl1pPr>
              <a:defRPr/>
            </a:lvl1pPr>
          </a:lstStyle>
          <a:p>
            <a:pPr lvl="0"/>
            <a:endParaRPr lang="en-US"/>
          </a:p>
        </p:txBody>
      </p:sp>
      <p:sp>
        <p:nvSpPr>
          <p:cNvPr id="9" name="Slide Number Placeholder 5">
            <a:extLst>
              <a:ext uri="{FF2B5EF4-FFF2-40B4-BE49-F238E27FC236}">
                <a16:creationId xmlns:a16="http://schemas.microsoft.com/office/drawing/2014/main" id="{81777126-9C98-40D7-9DC7-CC306BC5A5C9}"/>
              </a:ext>
            </a:extLst>
          </p:cNvPr>
          <p:cNvSpPr txBox="1">
            <a:spLocks noGrp="1"/>
          </p:cNvSpPr>
          <p:nvPr>
            <p:ph type="sldNum" sz="quarter" idx="8"/>
          </p:nvPr>
        </p:nvSpPr>
        <p:spPr>
          <a:xfrm>
            <a:off x="9255346" y="2750341"/>
            <a:ext cx="1171885" cy="1356439"/>
          </a:xfrm>
        </p:spPr>
        <p:txBody>
          <a:bodyPr/>
          <a:lstStyle>
            <a:lvl1pPr>
              <a:defRPr/>
            </a:lvl1pPr>
          </a:lstStyle>
          <a:p>
            <a:pPr lvl="0"/>
            <a:fld id="{7ABD3DF5-BA0F-4C5E-812B-F9A19FC41A4D}" type="slidenum">
              <a:t>‹#›</a:t>
            </a:fld>
            <a:endParaRPr lang="en-US"/>
          </a:p>
        </p:txBody>
      </p:sp>
    </p:spTree>
    <p:extLst>
      <p:ext uri="{BB962C8B-B14F-4D97-AF65-F5344CB8AC3E}">
        <p14:creationId xmlns:p14="http://schemas.microsoft.com/office/powerpoint/2010/main" val="316226879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pic>
        <p:nvPicPr>
          <p:cNvPr id="2" name="Picture 8" descr="HD-ShadowShort.png">
            <a:extLst>
              <a:ext uri="{FF2B5EF4-FFF2-40B4-BE49-F238E27FC236}">
                <a16:creationId xmlns:a16="http://schemas.microsoft.com/office/drawing/2014/main" id="{BB7A9C48-55C8-48C2-91C6-B8A26580D6AB}"/>
              </a:ext>
            </a:extLst>
          </p:cNvPr>
          <p:cNvPicPr>
            <a:picLocks noChangeAspect="1"/>
          </p:cNvPicPr>
          <p:nvPr/>
        </p:nvPicPr>
        <p:blipFill>
          <a:blip r:embed="rId2"/>
          <a:stretch>
            <a:fillRect/>
          </a:stretch>
        </p:blipFill>
        <p:spPr>
          <a:xfrm>
            <a:off x="10585825" y="5929618"/>
            <a:ext cx="1602998" cy="144274"/>
          </a:xfrm>
          <a:prstGeom prst="rect">
            <a:avLst/>
          </a:prstGeom>
          <a:noFill/>
          <a:ln cap="flat">
            <a:noFill/>
          </a:ln>
        </p:spPr>
      </p:pic>
      <p:sp>
        <p:nvSpPr>
          <p:cNvPr id="3" name="Rectangle 9">
            <a:extLst>
              <a:ext uri="{FF2B5EF4-FFF2-40B4-BE49-F238E27FC236}">
                <a16:creationId xmlns:a16="http://schemas.microsoft.com/office/drawing/2014/main" id="{DB88F806-266B-488B-9FB9-ACD407EA216E}"/>
              </a:ext>
            </a:extLst>
          </p:cNvPr>
          <p:cNvSpPr/>
          <p:nvPr/>
        </p:nvSpPr>
        <p:spPr>
          <a:xfrm>
            <a:off x="0" y="4567985"/>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10">
            <a:extLst>
              <a:ext uri="{FF2B5EF4-FFF2-40B4-BE49-F238E27FC236}">
                <a16:creationId xmlns:a16="http://schemas.microsoft.com/office/drawing/2014/main" id="{15320893-105F-40EF-82E9-E2E54447756E}"/>
              </a:ext>
            </a:extLst>
          </p:cNvPr>
          <p:cNvSpPr/>
          <p:nvPr/>
        </p:nvSpPr>
        <p:spPr>
          <a:xfrm>
            <a:off x="10585825" y="4567985"/>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531970AF-71C1-41BF-B8E6-C1E3B34FD36E}"/>
              </a:ext>
            </a:extLst>
          </p:cNvPr>
          <p:cNvSpPr txBox="1">
            <a:spLocks noGrp="1"/>
          </p:cNvSpPr>
          <p:nvPr>
            <p:ph type="title"/>
          </p:nvPr>
        </p:nvSpPr>
        <p:spPr>
          <a:xfrm>
            <a:off x="680322" y="4711619"/>
            <a:ext cx="9613855" cy="453048"/>
          </a:xfrm>
        </p:spPr>
        <p:txBody>
          <a:bodyPr anchor="b"/>
          <a:lstStyle>
            <a:lvl1pPr>
              <a:defRPr sz="2400"/>
            </a:lvl1pPr>
          </a:lstStyle>
          <a:p>
            <a:pPr lvl="0"/>
            <a:r>
              <a:rPr lang="sl-SI"/>
              <a:t>Kliknite, če želite urediti slog naslova matrice</a:t>
            </a:r>
            <a:endParaRPr lang="en-US"/>
          </a:p>
        </p:txBody>
      </p:sp>
      <p:sp>
        <p:nvSpPr>
          <p:cNvPr id="6" name="Picture Placeholder 2">
            <a:extLst>
              <a:ext uri="{FF2B5EF4-FFF2-40B4-BE49-F238E27FC236}">
                <a16:creationId xmlns:a16="http://schemas.microsoft.com/office/drawing/2014/main" id="{7EF25539-1305-4D30-88C3-395255AE1FD6}"/>
              </a:ext>
            </a:extLst>
          </p:cNvPr>
          <p:cNvSpPr txBox="1">
            <a:spLocks noGrp="1"/>
          </p:cNvSpPr>
          <p:nvPr>
            <p:ph type="pic" idx="4294967295"/>
          </p:nvPr>
        </p:nvSpPr>
        <p:spPr>
          <a:xfrm>
            <a:off x="680322" y="609593"/>
            <a:ext cx="9613855" cy="3589577"/>
          </a:xfrm>
          <a:effectLst>
            <a:outerShdw dist="63496" dir="5039953" algn="tl">
              <a:srgbClr val="000000">
                <a:alpha val="41000"/>
              </a:srgbClr>
            </a:outerShdw>
          </a:effectLst>
        </p:spPr>
        <p:txBody>
          <a:bodyPr/>
          <a:lstStyle>
            <a:lvl1pPr marL="0" indent="0">
              <a:buNone/>
              <a:defRPr sz="3200"/>
            </a:lvl1pPr>
          </a:lstStyle>
          <a:p>
            <a:pPr lvl="0"/>
            <a:r>
              <a:rPr lang="sl-SI"/>
              <a:t>Kliknite ikono, če želite dodati sliko</a:t>
            </a:r>
            <a:endParaRPr lang="en-US"/>
          </a:p>
        </p:txBody>
      </p:sp>
      <p:sp>
        <p:nvSpPr>
          <p:cNvPr id="7" name="Text Placeholder 3">
            <a:extLst>
              <a:ext uri="{FF2B5EF4-FFF2-40B4-BE49-F238E27FC236}">
                <a16:creationId xmlns:a16="http://schemas.microsoft.com/office/drawing/2014/main" id="{1A2EAA01-52AA-4F0F-A621-FF8408151038}"/>
              </a:ext>
            </a:extLst>
          </p:cNvPr>
          <p:cNvSpPr txBox="1">
            <a:spLocks noGrp="1"/>
          </p:cNvSpPr>
          <p:nvPr>
            <p:ph type="body" idx="4294967295"/>
          </p:nvPr>
        </p:nvSpPr>
        <p:spPr>
          <a:xfrm>
            <a:off x="680322" y="5169578"/>
            <a:ext cx="9613864" cy="622971"/>
          </a:xfrm>
        </p:spPr>
        <p:txBody>
          <a:bodyPr/>
          <a:lstStyle>
            <a:lvl1pPr marL="0" indent="0">
              <a:buNone/>
              <a:defRPr sz="1600"/>
            </a:lvl1pPr>
          </a:lstStyle>
          <a:p>
            <a:pPr lvl="0"/>
            <a:r>
              <a:rPr lang="sl-SI"/>
              <a:t>Uredite sloge besedila matrice</a:t>
            </a:r>
          </a:p>
        </p:txBody>
      </p:sp>
      <p:sp>
        <p:nvSpPr>
          <p:cNvPr id="8" name="Date Placeholder 4">
            <a:extLst>
              <a:ext uri="{FF2B5EF4-FFF2-40B4-BE49-F238E27FC236}">
                <a16:creationId xmlns:a16="http://schemas.microsoft.com/office/drawing/2014/main" id="{2283C8B7-059C-47FF-8855-5D8DCD931802}"/>
              </a:ext>
            </a:extLst>
          </p:cNvPr>
          <p:cNvSpPr txBox="1">
            <a:spLocks noGrp="1"/>
          </p:cNvSpPr>
          <p:nvPr>
            <p:ph type="dt" sz="half" idx="7"/>
          </p:nvPr>
        </p:nvSpPr>
        <p:spPr/>
        <p:txBody>
          <a:bodyPr/>
          <a:lstStyle>
            <a:lvl1pPr>
              <a:defRPr/>
            </a:lvl1pPr>
          </a:lstStyle>
          <a:p>
            <a:pPr lvl="0"/>
            <a:fld id="{75DCF4D0-B4D5-42CD-8AEE-D610DA4DBD59}" type="datetime1">
              <a:rPr lang="en-US"/>
              <a:pPr lvl="0"/>
              <a:t>5/28/2020</a:t>
            </a:fld>
            <a:endParaRPr lang="en-US"/>
          </a:p>
        </p:txBody>
      </p:sp>
      <p:sp>
        <p:nvSpPr>
          <p:cNvPr id="9" name="Footer Placeholder 5">
            <a:extLst>
              <a:ext uri="{FF2B5EF4-FFF2-40B4-BE49-F238E27FC236}">
                <a16:creationId xmlns:a16="http://schemas.microsoft.com/office/drawing/2014/main" id="{FFD4AE5A-38A5-4AD9-9DC1-2F446117F64D}"/>
              </a:ext>
            </a:extLst>
          </p:cNvPr>
          <p:cNvSpPr txBox="1">
            <a:spLocks noGrp="1"/>
          </p:cNvSpPr>
          <p:nvPr>
            <p:ph type="ftr" sz="quarter" idx="9"/>
          </p:nvPr>
        </p:nvSpPr>
        <p:spPr/>
        <p:txBody>
          <a:bodyPr/>
          <a:lstStyle>
            <a:lvl1pPr>
              <a:defRPr/>
            </a:lvl1pPr>
          </a:lstStyle>
          <a:p>
            <a:pPr lvl="0"/>
            <a:endParaRPr lang="en-US"/>
          </a:p>
        </p:txBody>
      </p:sp>
      <p:sp>
        <p:nvSpPr>
          <p:cNvPr id="10" name="Slide Number Placeholder 6">
            <a:extLst>
              <a:ext uri="{FF2B5EF4-FFF2-40B4-BE49-F238E27FC236}">
                <a16:creationId xmlns:a16="http://schemas.microsoft.com/office/drawing/2014/main" id="{AB3732A7-D79E-4068-B11F-1991593C0224}"/>
              </a:ext>
            </a:extLst>
          </p:cNvPr>
          <p:cNvSpPr txBox="1">
            <a:spLocks noGrp="1"/>
          </p:cNvSpPr>
          <p:nvPr>
            <p:ph type="sldNum" sz="quarter" idx="8"/>
          </p:nvPr>
        </p:nvSpPr>
        <p:spPr>
          <a:xfrm>
            <a:off x="10729450" y="4711308"/>
            <a:ext cx="1154146" cy="1090787"/>
          </a:xfrm>
        </p:spPr>
        <p:txBody>
          <a:bodyPr/>
          <a:lstStyle>
            <a:lvl1pPr>
              <a:defRPr/>
            </a:lvl1pPr>
          </a:lstStyle>
          <a:p>
            <a:pPr lvl="0"/>
            <a:fld id="{5D653BEC-C1F4-4526-B3B1-105233BF33ED}" type="slidenum">
              <a:t>‹#›</a:t>
            </a:fld>
            <a:endParaRPr lang="en-US"/>
          </a:p>
        </p:txBody>
      </p:sp>
    </p:spTree>
    <p:extLst>
      <p:ext uri="{BB962C8B-B14F-4D97-AF65-F5344CB8AC3E}">
        <p14:creationId xmlns:p14="http://schemas.microsoft.com/office/powerpoint/2010/main" val="217611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pic>
        <p:nvPicPr>
          <p:cNvPr id="2" name="Picture 8" descr="HD-ShadowShort.png">
            <a:extLst>
              <a:ext uri="{FF2B5EF4-FFF2-40B4-BE49-F238E27FC236}">
                <a16:creationId xmlns:a16="http://schemas.microsoft.com/office/drawing/2014/main" id="{EA3A5D76-2062-4576-8CFA-543CB954E7E2}"/>
              </a:ext>
            </a:extLst>
          </p:cNvPr>
          <p:cNvPicPr>
            <a:picLocks noChangeAspect="1"/>
          </p:cNvPicPr>
          <p:nvPr/>
        </p:nvPicPr>
        <p:blipFill>
          <a:blip r:embed="rId2"/>
          <a:stretch>
            <a:fillRect/>
          </a:stretch>
        </p:blipFill>
        <p:spPr>
          <a:xfrm>
            <a:off x="10585825" y="5929618"/>
            <a:ext cx="1602998" cy="144274"/>
          </a:xfrm>
          <a:prstGeom prst="rect">
            <a:avLst/>
          </a:prstGeom>
          <a:noFill/>
          <a:ln cap="flat">
            <a:noFill/>
          </a:ln>
        </p:spPr>
      </p:pic>
      <p:sp>
        <p:nvSpPr>
          <p:cNvPr id="3" name="Rectangle 9">
            <a:extLst>
              <a:ext uri="{FF2B5EF4-FFF2-40B4-BE49-F238E27FC236}">
                <a16:creationId xmlns:a16="http://schemas.microsoft.com/office/drawing/2014/main" id="{20A05D35-8D8B-41C2-9128-C6C57D0AE029}"/>
              </a:ext>
            </a:extLst>
          </p:cNvPr>
          <p:cNvSpPr/>
          <p:nvPr/>
        </p:nvSpPr>
        <p:spPr>
          <a:xfrm>
            <a:off x="0" y="4567985"/>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10">
            <a:extLst>
              <a:ext uri="{FF2B5EF4-FFF2-40B4-BE49-F238E27FC236}">
                <a16:creationId xmlns:a16="http://schemas.microsoft.com/office/drawing/2014/main" id="{13871790-DFF6-415E-AE18-956158550973}"/>
              </a:ext>
            </a:extLst>
          </p:cNvPr>
          <p:cNvSpPr/>
          <p:nvPr/>
        </p:nvSpPr>
        <p:spPr>
          <a:xfrm>
            <a:off x="10585825" y="4567985"/>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02F07EDD-E427-47C1-886D-FCD233BF22BE}"/>
              </a:ext>
            </a:extLst>
          </p:cNvPr>
          <p:cNvSpPr txBox="1">
            <a:spLocks noGrp="1"/>
          </p:cNvSpPr>
          <p:nvPr>
            <p:ph type="title"/>
          </p:nvPr>
        </p:nvSpPr>
        <p:spPr>
          <a:xfrm>
            <a:off x="680322" y="609593"/>
            <a:ext cx="9613855" cy="3592750"/>
          </a:xfrm>
        </p:spPr>
        <p:txBody>
          <a:bodyPr/>
          <a:lstStyle>
            <a:lvl1pPr>
              <a:defRPr sz="3200"/>
            </a:lvl1pPr>
          </a:lstStyle>
          <a:p>
            <a:pPr lvl="0"/>
            <a:r>
              <a:rPr lang="sl-SI"/>
              <a:t>Kliknite, če želite urediti slog naslova matrice</a:t>
            </a:r>
            <a:endParaRPr lang="en-US"/>
          </a:p>
        </p:txBody>
      </p:sp>
      <p:sp>
        <p:nvSpPr>
          <p:cNvPr id="6" name="Text Placeholder 3">
            <a:extLst>
              <a:ext uri="{FF2B5EF4-FFF2-40B4-BE49-F238E27FC236}">
                <a16:creationId xmlns:a16="http://schemas.microsoft.com/office/drawing/2014/main" id="{B4428728-2903-413B-9A51-8941CC56402F}"/>
              </a:ext>
            </a:extLst>
          </p:cNvPr>
          <p:cNvSpPr txBox="1">
            <a:spLocks noGrp="1"/>
          </p:cNvSpPr>
          <p:nvPr>
            <p:ph type="body" idx="4294967295"/>
          </p:nvPr>
        </p:nvSpPr>
        <p:spPr>
          <a:xfrm>
            <a:off x="680322" y="4711610"/>
            <a:ext cx="9613855" cy="1090787"/>
          </a:xfrm>
        </p:spPr>
        <p:txBody>
          <a:bodyPr anchor="ctr"/>
          <a:lstStyle>
            <a:lvl1pPr marL="0" indent="0">
              <a:buNone/>
              <a:defRPr sz="1600"/>
            </a:lvl1pPr>
          </a:lstStyle>
          <a:p>
            <a:pPr lvl="0"/>
            <a:r>
              <a:rPr lang="sl-SI"/>
              <a:t>Uredite sloge besedila matrice</a:t>
            </a:r>
          </a:p>
        </p:txBody>
      </p:sp>
      <p:sp>
        <p:nvSpPr>
          <p:cNvPr id="7" name="Date Placeholder 4">
            <a:extLst>
              <a:ext uri="{FF2B5EF4-FFF2-40B4-BE49-F238E27FC236}">
                <a16:creationId xmlns:a16="http://schemas.microsoft.com/office/drawing/2014/main" id="{0423DC0B-5E52-4DE1-8840-0C947D25BB24}"/>
              </a:ext>
            </a:extLst>
          </p:cNvPr>
          <p:cNvSpPr txBox="1">
            <a:spLocks noGrp="1"/>
          </p:cNvSpPr>
          <p:nvPr>
            <p:ph type="dt" sz="half" idx="7"/>
          </p:nvPr>
        </p:nvSpPr>
        <p:spPr/>
        <p:txBody>
          <a:bodyPr/>
          <a:lstStyle>
            <a:lvl1pPr>
              <a:defRPr/>
            </a:lvl1pPr>
          </a:lstStyle>
          <a:p>
            <a:pPr lvl="0"/>
            <a:fld id="{3E0745EB-FEF7-4373-BA35-DB05C24DA79B}" type="datetime1">
              <a:rPr lang="en-US"/>
              <a:pPr lvl="0"/>
              <a:t>5/28/2020</a:t>
            </a:fld>
            <a:endParaRPr lang="en-US"/>
          </a:p>
        </p:txBody>
      </p:sp>
      <p:sp>
        <p:nvSpPr>
          <p:cNvPr id="8" name="Footer Placeholder 5">
            <a:extLst>
              <a:ext uri="{FF2B5EF4-FFF2-40B4-BE49-F238E27FC236}">
                <a16:creationId xmlns:a16="http://schemas.microsoft.com/office/drawing/2014/main" id="{4C17BE52-8AB3-438C-B5C3-7AA300BCF0B7}"/>
              </a:ext>
            </a:extLst>
          </p:cNvPr>
          <p:cNvSpPr txBox="1">
            <a:spLocks noGrp="1"/>
          </p:cNvSpPr>
          <p:nvPr>
            <p:ph type="ftr" sz="quarter" idx="9"/>
          </p:nvPr>
        </p:nvSpPr>
        <p:spPr/>
        <p:txBody>
          <a:bodyPr/>
          <a:lstStyle>
            <a:lvl1pPr>
              <a:defRPr/>
            </a:lvl1pPr>
          </a:lstStyle>
          <a:p>
            <a:pPr lvl="0"/>
            <a:endParaRPr lang="en-US"/>
          </a:p>
        </p:txBody>
      </p:sp>
      <p:sp>
        <p:nvSpPr>
          <p:cNvPr id="9" name="Slide Number Placeholder 6">
            <a:extLst>
              <a:ext uri="{FF2B5EF4-FFF2-40B4-BE49-F238E27FC236}">
                <a16:creationId xmlns:a16="http://schemas.microsoft.com/office/drawing/2014/main" id="{205F5FAA-6C36-4491-BC68-232383568B59}"/>
              </a:ext>
            </a:extLst>
          </p:cNvPr>
          <p:cNvSpPr txBox="1">
            <a:spLocks noGrp="1"/>
          </p:cNvSpPr>
          <p:nvPr>
            <p:ph type="sldNum" sz="quarter" idx="8"/>
          </p:nvPr>
        </p:nvSpPr>
        <p:spPr>
          <a:xfrm>
            <a:off x="10729450" y="4711610"/>
            <a:ext cx="1154146" cy="1090787"/>
          </a:xfrm>
        </p:spPr>
        <p:txBody>
          <a:bodyPr/>
          <a:lstStyle>
            <a:lvl1pPr>
              <a:defRPr/>
            </a:lvl1pPr>
          </a:lstStyle>
          <a:p>
            <a:pPr lvl="0"/>
            <a:fld id="{A6790F9B-B889-4A21-8B4A-447E5382289E}" type="slidenum">
              <a:t>‹#›</a:t>
            </a:fld>
            <a:endParaRPr lang="en-US"/>
          </a:p>
        </p:txBody>
      </p:sp>
    </p:spTree>
    <p:extLst>
      <p:ext uri="{BB962C8B-B14F-4D97-AF65-F5344CB8AC3E}">
        <p14:creationId xmlns:p14="http://schemas.microsoft.com/office/powerpoint/2010/main" val="1361029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pic>
        <p:nvPicPr>
          <p:cNvPr id="2" name="Picture 12" descr="HD-ShadowShort.png">
            <a:extLst>
              <a:ext uri="{FF2B5EF4-FFF2-40B4-BE49-F238E27FC236}">
                <a16:creationId xmlns:a16="http://schemas.microsoft.com/office/drawing/2014/main" id="{EB6FF9E7-6FB9-4DAB-8143-83B28AEA7401}"/>
              </a:ext>
            </a:extLst>
          </p:cNvPr>
          <p:cNvPicPr>
            <a:picLocks noChangeAspect="1"/>
          </p:cNvPicPr>
          <p:nvPr/>
        </p:nvPicPr>
        <p:blipFill>
          <a:blip r:embed="rId2"/>
          <a:stretch>
            <a:fillRect/>
          </a:stretch>
        </p:blipFill>
        <p:spPr>
          <a:xfrm>
            <a:off x="10585825" y="5929618"/>
            <a:ext cx="1602998" cy="144274"/>
          </a:xfrm>
          <a:prstGeom prst="rect">
            <a:avLst/>
          </a:prstGeom>
          <a:noFill/>
          <a:ln cap="flat">
            <a:noFill/>
          </a:ln>
        </p:spPr>
      </p:pic>
      <p:sp>
        <p:nvSpPr>
          <p:cNvPr id="3" name="Rectangle 13">
            <a:extLst>
              <a:ext uri="{FF2B5EF4-FFF2-40B4-BE49-F238E27FC236}">
                <a16:creationId xmlns:a16="http://schemas.microsoft.com/office/drawing/2014/main" id="{4D7EDA58-7712-45DD-8B75-D728025C5724}"/>
              </a:ext>
            </a:extLst>
          </p:cNvPr>
          <p:cNvSpPr/>
          <p:nvPr/>
        </p:nvSpPr>
        <p:spPr>
          <a:xfrm>
            <a:off x="0" y="4567985"/>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14">
            <a:extLst>
              <a:ext uri="{FF2B5EF4-FFF2-40B4-BE49-F238E27FC236}">
                <a16:creationId xmlns:a16="http://schemas.microsoft.com/office/drawing/2014/main" id="{3BB99544-44A6-4817-BFB6-834B63AFFC7E}"/>
              </a:ext>
            </a:extLst>
          </p:cNvPr>
          <p:cNvSpPr/>
          <p:nvPr/>
        </p:nvSpPr>
        <p:spPr>
          <a:xfrm>
            <a:off x="10585825" y="4567985"/>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DEF58095-2844-40D9-9C6E-2FE51B16D6F3}"/>
              </a:ext>
            </a:extLst>
          </p:cNvPr>
          <p:cNvSpPr txBox="1">
            <a:spLocks noGrp="1"/>
          </p:cNvSpPr>
          <p:nvPr>
            <p:ph type="title"/>
          </p:nvPr>
        </p:nvSpPr>
        <p:spPr>
          <a:xfrm>
            <a:off x="1127857" y="609593"/>
            <a:ext cx="8718877" cy="3036064"/>
          </a:xfrm>
        </p:spPr>
        <p:txBody>
          <a:bodyPr/>
          <a:lstStyle>
            <a:lvl1pPr>
              <a:defRPr sz="3200"/>
            </a:lvl1pPr>
          </a:lstStyle>
          <a:p>
            <a:pPr lvl="0"/>
            <a:r>
              <a:rPr lang="sl-SI"/>
              <a:t>Kliknite, če želite urediti slog naslova matrice</a:t>
            </a:r>
            <a:endParaRPr lang="en-US"/>
          </a:p>
        </p:txBody>
      </p:sp>
      <p:sp>
        <p:nvSpPr>
          <p:cNvPr id="6" name="Text Placeholder 3">
            <a:extLst>
              <a:ext uri="{FF2B5EF4-FFF2-40B4-BE49-F238E27FC236}">
                <a16:creationId xmlns:a16="http://schemas.microsoft.com/office/drawing/2014/main" id="{9A064EB3-55DD-4C0E-B477-652D265985FA}"/>
              </a:ext>
            </a:extLst>
          </p:cNvPr>
          <p:cNvSpPr txBox="1">
            <a:spLocks noGrp="1"/>
          </p:cNvSpPr>
          <p:nvPr>
            <p:ph type="body" idx="4294967295"/>
          </p:nvPr>
        </p:nvSpPr>
        <p:spPr>
          <a:xfrm>
            <a:off x="1402287" y="3653375"/>
            <a:ext cx="8156576" cy="548969"/>
          </a:xfrm>
        </p:spPr>
        <p:txBody>
          <a:bodyPr/>
          <a:lstStyle>
            <a:lvl1pPr marL="0" indent="0">
              <a:buNone/>
              <a:defRPr sz="1400"/>
            </a:lvl1pPr>
          </a:lstStyle>
          <a:p>
            <a:pPr lvl="0"/>
            <a:r>
              <a:rPr lang="sl-SI"/>
              <a:t>Uredite sloge besedila matrice</a:t>
            </a:r>
          </a:p>
        </p:txBody>
      </p:sp>
      <p:sp>
        <p:nvSpPr>
          <p:cNvPr id="7" name="Text Placeholder 3">
            <a:extLst>
              <a:ext uri="{FF2B5EF4-FFF2-40B4-BE49-F238E27FC236}">
                <a16:creationId xmlns:a16="http://schemas.microsoft.com/office/drawing/2014/main" id="{D8930234-E8EE-4451-A4C9-B4E9429B1751}"/>
              </a:ext>
            </a:extLst>
          </p:cNvPr>
          <p:cNvSpPr txBox="1">
            <a:spLocks noGrp="1"/>
          </p:cNvSpPr>
          <p:nvPr>
            <p:ph type="body" idx="4294967295"/>
          </p:nvPr>
        </p:nvSpPr>
        <p:spPr>
          <a:xfrm>
            <a:off x="680322" y="4711610"/>
            <a:ext cx="9613855" cy="1090787"/>
          </a:xfrm>
        </p:spPr>
        <p:txBody>
          <a:bodyPr anchor="ctr"/>
          <a:lstStyle>
            <a:lvl1pPr marL="0" indent="0">
              <a:buNone/>
              <a:defRPr sz="1600"/>
            </a:lvl1pPr>
          </a:lstStyle>
          <a:p>
            <a:pPr lvl="0"/>
            <a:r>
              <a:rPr lang="sl-SI"/>
              <a:t>Uredite sloge besedila matrice</a:t>
            </a:r>
          </a:p>
        </p:txBody>
      </p:sp>
      <p:sp>
        <p:nvSpPr>
          <p:cNvPr id="8" name="Date Placeholder 4">
            <a:extLst>
              <a:ext uri="{FF2B5EF4-FFF2-40B4-BE49-F238E27FC236}">
                <a16:creationId xmlns:a16="http://schemas.microsoft.com/office/drawing/2014/main" id="{C7C9B60B-0D6A-48CE-BE08-EC5B7077FA4E}"/>
              </a:ext>
            </a:extLst>
          </p:cNvPr>
          <p:cNvSpPr txBox="1">
            <a:spLocks noGrp="1"/>
          </p:cNvSpPr>
          <p:nvPr>
            <p:ph type="dt" sz="half" idx="7"/>
          </p:nvPr>
        </p:nvSpPr>
        <p:spPr/>
        <p:txBody>
          <a:bodyPr/>
          <a:lstStyle>
            <a:lvl1pPr>
              <a:defRPr/>
            </a:lvl1pPr>
          </a:lstStyle>
          <a:p>
            <a:pPr lvl="0"/>
            <a:fld id="{A6E3EE3C-8471-4A40-9DCE-13A45078A13B}" type="datetime1">
              <a:rPr lang="en-US"/>
              <a:pPr lvl="0"/>
              <a:t>5/28/2020</a:t>
            </a:fld>
            <a:endParaRPr lang="en-US"/>
          </a:p>
        </p:txBody>
      </p:sp>
      <p:sp>
        <p:nvSpPr>
          <p:cNvPr id="9" name="Footer Placeholder 5">
            <a:extLst>
              <a:ext uri="{FF2B5EF4-FFF2-40B4-BE49-F238E27FC236}">
                <a16:creationId xmlns:a16="http://schemas.microsoft.com/office/drawing/2014/main" id="{07C8F2E1-60EF-44A1-B603-DC28AA3EBA32}"/>
              </a:ext>
            </a:extLst>
          </p:cNvPr>
          <p:cNvSpPr txBox="1">
            <a:spLocks noGrp="1"/>
          </p:cNvSpPr>
          <p:nvPr>
            <p:ph type="ftr" sz="quarter" idx="9"/>
          </p:nvPr>
        </p:nvSpPr>
        <p:spPr/>
        <p:txBody>
          <a:bodyPr/>
          <a:lstStyle>
            <a:lvl1pPr>
              <a:defRPr/>
            </a:lvl1pPr>
          </a:lstStyle>
          <a:p>
            <a:pPr lvl="0"/>
            <a:endParaRPr lang="en-US"/>
          </a:p>
        </p:txBody>
      </p:sp>
      <p:sp>
        <p:nvSpPr>
          <p:cNvPr id="10" name="Slide Number Placeholder 6">
            <a:extLst>
              <a:ext uri="{FF2B5EF4-FFF2-40B4-BE49-F238E27FC236}">
                <a16:creationId xmlns:a16="http://schemas.microsoft.com/office/drawing/2014/main" id="{D7DB1F71-DFE3-42D0-A4D3-6CB98AF171F5}"/>
              </a:ext>
            </a:extLst>
          </p:cNvPr>
          <p:cNvSpPr txBox="1">
            <a:spLocks noGrp="1"/>
          </p:cNvSpPr>
          <p:nvPr>
            <p:ph type="sldNum" sz="quarter" idx="8"/>
          </p:nvPr>
        </p:nvSpPr>
        <p:spPr>
          <a:xfrm>
            <a:off x="10729450" y="4709928"/>
            <a:ext cx="1154146" cy="1090787"/>
          </a:xfrm>
        </p:spPr>
        <p:txBody>
          <a:bodyPr/>
          <a:lstStyle>
            <a:lvl1pPr>
              <a:defRPr/>
            </a:lvl1pPr>
          </a:lstStyle>
          <a:p>
            <a:pPr lvl="0"/>
            <a:fld id="{0148108C-D808-465C-880D-2533511C4149}" type="slidenum">
              <a:t>‹#›</a:t>
            </a:fld>
            <a:endParaRPr lang="en-US"/>
          </a:p>
        </p:txBody>
      </p:sp>
      <p:sp>
        <p:nvSpPr>
          <p:cNvPr id="11" name="TextBox 15">
            <a:extLst>
              <a:ext uri="{FF2B5EF4-FFF2-40B4-BE49-F238E27FC236}">
                <a16:creationId xmlns:a16="http://schemas.microsoft.com/office/drawing/2014/main" id="{E3652166-61C5-4222-93D9-08F22965FFD8}"/>
              </a:ext>
            </a:extLst>
          </p:cNvPr>
          <p:cNvSpPr txBox="1"/>
          <p:nvPr/>
        </p:nvSpPr>
        <p:spPr>
          <a:xfrm>
            <a:off x="583570" y="748116"/>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200" b="0" i="0" u="none" strike="noStrike" kern="1200" cap="all" spc="0" baseline="0">
                <a:solidFill>
                  <a:srgbClr val="FFFFFF"/>
                </a:solidFill>
                <a:uFillTx/>
                <a:latin typeface="Trebuchet MS"/>
              </a:rPr>
              <a:t>“</a:t>
            </a:r>
          </a:p>
        </p:txBody>
      </p:sp>
      <p:sp>
        <p:nvSpPr>
          <p:cNvPr id="12" name="TextBox 16">
            <a:extLst>
              <a:ext uri="{FF2B5EF4-FFF2-40B4-BE49-F238E27FC236}">
                <a16:creationId xmlns:a16="http://schemas.microsoft.com/office/drawing/2014/main" id="{9F888628-EF78-4C63-BF76-779A7D0526A3}"/>
              </a:ext>
            </a:extLst>
          </p:cNvPr>
          <p:cNvSpPr txBox="1"/>
          <p:nvPr/>
        </p:nvSpPr>
        <p:spPr>
          <a:xfrm>
            <a:off x="9662812" y="3033522"/>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200" b="0" i="0" u="none" strike="noStrike" kern="1200" cap="all" spc="0" baseline="0">
                <a:solidFill>
                  <a:srgbClr val="FFFFFF"/>
                </a:solidFill>
                <a:uFillTx/>
                <a:latin typeface="Trebuchet MS"/>
              </a:rPr>
              <a:t>”</a:t>
            </a:r>
          </a:p>
        </p:txBody>
      </p:sp>
    </p:spTree>
    <p:extLst>
      <p:ext uri="{BB962C8B-B14F-4D97-AF65-F5344CB8AC3E}">
        <p14:creationId xmlns:p14="http://schemas.microsoft.com/office/powerpoint/2010/main" val="2123232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pic>
        <p:nvPicPr>
          <p:cNvPr id="2" name="Picture 9" descr="HD-ShadowShort.png">
            <a:extLst>
              <a:ext uri="{FF2B5EF4-FFF2-40B4-BE49-F238E27FC236}">
                <a16:creationId xmlns:a16="http://schemas.microsoft.com/office/drawing/2014/main" id="{6C4786A1-0899-402A-8C6E-E798CE46C749}"/>
              </a:ext>
            </a:extLst>
          </p:cNvPr>
          <p:cNvPicPr>
            <a:picLocks noChangeAspect="1"/>
          </p:cNvPicPr>
          <p:nvPr/>
        </p:nvPicPr>
        <p:blipFill>
          <a:blip r:embed="rId2"/>
          <a:stretch>
            <a:fillRect/>
          </a:stretch>
        </p:blipFill>
        <p:spPr>
          <a:xfrm>
            <a:off x="10585825" y="5929618"/>
            <a:ext cx="1602998" cy="144274"/>
          </a:xfrm>
          <a:prstGeom prst="rect">
            <a:avLst/>
          </a:prstGeom>
          <a:noFill/>
          <a:ln cap="flat">
            <a:noFill/>
          </a:ln>
        </p:spPr>
      </p:pic>
      <p:sp>
        <p:nvSpPr>
          <p:cNvPr id="3" name="Rectangle 10">
            <a:extLst>
              <a:ext uri="{FF2B5EF4-FFF2-40B4-BE49-F238E27FC236}">
                <a16:creationId xmlns:a16="http://schemas.microsoft.com/office/drawing/2014/main" id="{EF7E0B88-7201-491A-9546-A8D64A69BCED}"/>
              </a:ext>
            </a:extLst>
          </p:cNvPr>
          <p:cNvSpPr/>
          <p:nvPr/>
        </p:nvSpPr>
        <p:spPr>
          <a:xfrm>
            <a:off x="0" y="4567985"/>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11">
            <a:extLst>
              <a:ext uri="{FF2B5EF4-FFF2-40B4-BE49-F238E27FC236}">
                <a16:creationId xmlns:a16="http://schemas.microsoft.com/office/drawing/2014/main" id="{6280362F-FE55-4FFD-85B4-BF514E363DB7}"/>
              </a:ext>
            </a:extLst>
          </p:cNvPr>
          <p:cNvSpPr/>
          <p:nvPr/>
        </p:nvSpPr>
        <p:spPr>
          <a:xfrm>
            <a:off x="10585825" y="4567985"/>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F3B89C89-6E28-4B28-9484-21B78A2C22DC}"/>
              </a:ext>
            </a:extLst>
          </p:cNvPr>
          <p:cNvSpPr txBox="1">
            <a:spLocks noGrp="1"/>
          </p:cNvSpPr>
          <p:nvPr>
            <p:ph type="title"/>
          </p:nvPr>
        </p:nvSpPr>
        <p:spPr>
          <a:xfrm>
            <a:off x="680322" y="4711610"/>
            <a:ext cx="9613864" cy="588535"/>
          </a:xfrm>
        </p:spPr>
        <p:txBody>
          <a:bodyPr anchor="b"/>
          <a:lstStyle>
            <a:lvl1pPr>
              <a:defRPr sz="3200"/>
            </a:lvl1pPr>
          </a:lstStyle>
          <a:p>
            <a:pPr lvl="0"/>
            <a:r>
              <a:rPr lang="sl-SI"/>
              <a:t>Kliknite, če želite urediti slog naslova matrice</a:t>
            </a:r>
            <a:endParaRPr lang="en-US"/>
          </a:p>
        </p:txBody>
      </p:sp>
      <p:sp>
        <p:nvSpPr>
          <p:cNvPr id="6" name="Text Placeholder 3">
            <a:extLst>
              <a:ext uri="{FF2B5EF4-FFF2-40B4-BE49-F238E27FC236}">
                <a16:creationId xmlns:a16="http://schemas.microsoft.com/office/drawing/2014/main" id="{3BC38A8B-673C-4C13-BCA1-007F588EFD3D}"/>
              </a:ext>
            </a:extLst>
          </p:cNvPr>
          <p:cNvSpPr txBox="1">
            <a:spLocks noGrp="1"/>
          </p:cNvSpPr>
          <p:nvPr>
            <p:ph type="body" idx="4294967295"/>
          </p:nvPr>
        </p:nvSpPr>
        <p:spPr>
          <a:xfrm>
            <a:off x="680322" y="5300145"/>
            <a:ext cx="9613864" cy="502252"/>
          </a:xfrm>
        </p:spPr>
        <p:txBody>
          <a:bodyPr/>
          <a:lstStyle>
            <a:lvl1pPr marL="0" indent="0">
              <a:buNone/>
              <a:defRPr sz="1600"/>
            </a:lvl1pPr>
          </a:lstStyle>
          <a:p>
            <a:pPr lvl="0"/>
            <a:r>
              <a:rPr lang="sl-SI"/>
              <a:t>Uredite sloge besedila matrice</a:t>
            </a:r>
          </a:p>
        </p:txBody>
      </p:sp>
      <p:sp>
        <p:nvSpPr>
          <p:cNvPr id="7" name="Date Placeholder 4">
            <a:extLst>
              <a:ext uri="{FF2B5EF4-FFF2-40B4-BE49-F238E27FC236}">
                <a16:creationId xmlns:a16="http://schemas.microsoft.com/office/drawing/2014/main" id="{4B78914A-EB11-43A1-852B-5AADA40EADDD}"/>
              </a:ext>
            </a:extLst>
          </p:cNvPr>
          <p:cNvSpPr txBox="1">
            <a:spLocks noGrp="1"/>
          </p:cNvSpPr>
          <p:nvPr>
            <p:ph type="dt" sz="half" idx="7"/>
          </p:nvPr>
        </p:nvSpPr>
        <p:spPr/>
        <p:txBody>
          <a:bodyPr/>
          <a:lstStyle>
            <a:lvl1pPr>
              <a:defRPr/>
            </a:lvl1pPr>
          </a:lstStyle>
          <a:p>
            <a:pPr lvl="0"/>
            <a:fld id="{A4E9E81F-E5D3-4723-AF52-5B6436BA23CA}" type="datetime1">
              <a:rPr lang="en-US"/>
              <a:pPr lvl="0"/>
              <a:t>5/28/2020</a:t>
            </a:fld>
            <a:endParaRPr lang="en-US"/>
          </a:p>
        </p:txBody>
      </p:sp>
      <p:sp>
        <p:nvSpPr>
          <p:cNvPr id="8" name="Footer Placeholder 5">
            <a:extLst>
              <a:ext uri="{FF2B5EF4-FFF2-40B4-BE49-F238E27FC236}">
                <a16:creationId xmlns:a16="http://schemas.microsoft.com/office/drawing/2014/main" id="{FE5FF27A-B07C-4C81-8D6E-00916E23416D}"/>
              </a:ext>
            </a:extLst>
          </p:cNvPr>
          <p:cNvSpPr txBox="1">
            <a:spLocks noGrp="1"/>
          </p:cNvSpPr>
          <p:nvPr>
            <p:ph type="ftr" sz="quarter" idx="9"/>
          </p:nvPr>
        </p:nvSpPr>
        <p:spPr/>
        <p:txBody>
          <a:bodyPr/>
          <a:lstStyle>
            <a:lvl1pPr>
              <a:defRPr/>
            </a:lvl1pPr>
          </a:lstStyle>
          <a:p>
            <a:pPr lvl="0"/>
            <a:endParaRPr lang="en-US"/>
          </a:p>
        </p:txBody>
      </p:sp>
      <p:sp>
        <p:nvSpPr>
          <p:cNvPr id="9" name="Slide Number Placeholder 6">
            <a:extLst>
              <a:ext uri="{FF2B5EF4-FFF2-40B4-BE49-F238E27FC236}">
                <a16:creationId xmlns:a16="http://schemas.microsoft.com/office/drawing/2014/main" id="{A47FE58E-03DD-4F8B-A9F7-BBB95BE6715B}"/>
              </a:ext>
            </a:extLst>
          </p:cNvPr>
          <p:cNvSpPr txBox="1">
            <a:spLocks noGrp="1"/>
          </p:cNvSpPr>
          <p:nvPr>
            <p:ph type="sldNum" sz="quarter" idx="8"/>
          </p:nvPr>
        </p:nvSpPr>
        <p:spPr>
          <a:xfrm>
            <a:off x="10729450" y="4709928"/>
            <a:ext cx="1154146" cy="1090787"/>
          </a:xfrm>
        </p:spPr>
        <p:txBody>
          <a:bodyPr/>
          <a:lstStyle>
            <a:lvl1pPr>
              <a:defRPr/>
            </a:lvl1pPr>
          </a:lstStyle>
          <a:p>
            <a:pPr lvl="0"/>
            <a:fld id="{0D2EA4F0-1453-47E7-9990-850398839AFB}" type="slidenum">
              <a:t>‹#›</a:t>
            </a:fld>
            <a:endParaRPr lang="en-US"/>
          </a:p>
        </p:txBody>
      </p:sp>
    </p:spTree>
    <p:extLst>
      <p:ext uri="{BB962C8B-B14F-4D97-AF65-F5344CB8AC3E}">
        <p14:creationId xmlns:p14="http://schemas.microsoft.com/office/powerpoint/2010/main" val="62671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pic>
        <p:nvPicPr>
          <p:cNvPr id="2" name="Picture 13" descr="HD-ShadowShort.png">
            <a:extLst>
              <a:ext uri="{FF2B5EF4-FFF2-40B4-BE49-F238E27FC236}">
                <a16:creationId xmlns:a16="http://schemas.microsoft.com/office/drawing/2014/main" id="{06CC211A-84D4-4A53-AB3C-32A7D30DECD5}"/>
              </a:ext>
            </a:extLst>
          </p:cNvPr>
          <p:cNvPicPr>
            <a:picLocks noChangeAspect="1"/>
          </p:cNvPicPr>
          <p:nvPr/>
        </p:nvPicPr>
        <p:blipFill>
          <a:blip r:embed="rId2"/>
          <a:stretch>
            <a:fillRect/>
          </a:stretch>
        </p:blipFill>
        <p:spPr>
          <a:xfrm>
            <a:off x="10585825" y="1971236"/>
            <a:ext cx="1602998" cy="144274"/>
          </a:xfrm>
          <a:prstGeom prst="rect">
            <a:avLst/>
          </a:prstGeom>
          <a:noFill/>
          <a:ln cap="flat">
            <a:noFill/>
          </a:ln>
        </p:spPr>
      </p:pic>
      <p:sp>
        <p:nvSpPr>
          <p:cNvPr id="3" name="Rectangle 15">
            <a:extLst>
              <a:ext uri="{FF2B5EF4-FFF2-40B4-BE49-F238E27FC236}">
                <a16:creationId xmlns:a16="http://schemas.microsoft.com/office/drawing/2014/main" id="{AE1F7541-7BBE-425E-BC58-A6FAEF77FF12}"/>
              </a:ext>
            </a:extLst>
          </p:cNvPr>
          <p:cNvSpPr/>
          <p:nvPr/>
        </p:nvSpPr>
        <p:spPr>
          <a:xfrm>
            <a:off x="0" y="609603"/>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16">
            <a:extLst>
              <a:ext uri="{FF2B5EF4-FFF2-40B4-BE49-F238E27FC236}">
                <a16:creationId xmlns:a16="http://schemas.microsoft.com/office/drawing/2014/main" id="{F2246B76-FE32-4067-B5D9-829532BA4F64}"/>
              </a:ext>
            </a:extLst>
          </p:cNvPr>
          <p:cNvSpPr/>
          <p:nvPr/>
        </p:nvSpPr>
        <p:spPr>
          <a:xfrm>
            <a:off x="10585825" y="609603"/>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DE64FCD7-FD5F-4CFA-933B-2522DBDD1DF2}"/>
              </a:ext>
            </a:extLst>
          </p:cNvPr>
          <p:cNvSpPr txBox="1">
            <a:spLocks noGrp="1"/>
          </p:cNvSpPr>
          <p:nvPr>
            <p:ph type="title"/>
          </p:nvPr>
        </p:nvSpPr>
        <p:spPr>
          <a:xfrm>
            <a:off x="669221" y="753227"/>
            <a:ext cx="9624956" cy="1080939"/>
          </a:xfrm>
        </p:spPr>
        <p:txBody>
          <a:bodyPr/>
          <a:lstStyle>
            <a:lvl1pPr>
              <a:defRPr/>
            </a:lvl1pPr>
          </a:lstStyle>
          <a:p>
            <a:pPr lvl="0"/>
            <a:r>
              <a:rPr lang="sl-SI"/>
              <a:t>Kliknite, če želite urediti slog naslova matrice</a:t>
            </a:r>
            <a:endParaRPr lang="en-US"/>
          </a:p>
        </p:txBody>
      </p:sp>
      <p:sp>
        <p:nvSpPr>
          <p:cNvPr id="6" name="Text Placeholder 2">
            <a:extLst>
              <a:ext uri="{FF2B5EF4-FFF2-40B4-BE49-F238E27FC236}">
                <a16:creationId xmlns:a16="http://schemas.microsoft.com/office/drawing/2014/main" id="{EA0DCC48-AF85-407E-A23A-F7C476F27EE5}"/>
              </a:ext>
            </a:extLst>
          </p:cNvPr>
          <p:cNvSpPr txBox="1">
            <a:spLocks noGrp="1"/>
          </p:cNvSpPr>
          <p:nvPr>
            <p:ph type="body" idx="4294967295"/>
          </p:nvPr>
        </p:nvSpPr>
        <p:spPr>
          <a:xfrm>
            <a:off x="660946" y="2336877"/>
            <a:ext cx="3070033" cy="576264"/>
          </a:xfrm>
        </p:spPr>
        <p:txBody>
          <a:bodyPr anchor="b">
            <a:noAutofit/>
          </a:bodyPr>
          <a:lstStyle>
            <a:lvl1pPr marL="0" indent="0">
              <a:buNone/>
              <a:defRPr/>
            </a:lvl1pPr>
          </a:lstStyle>
          <a:p>
            <a:pPr lvl="0"/>
            <a:r>
              <a:rPr lang="sl-SI"/>
              <a:t>Uredite sloge besedila matrice</a:t>
            </a:r>
          </a:p>
        </p:txBody>
      </p:sp>
      <p:sp>
        <p:nvSpPr>
          <p:cNvPr id="7" name="Text Placeholder 3">
            <a:extLst>
              <a:ext uri="{FF2B5EF4-FFF2-40B4-BE49-F238E27FC236}">
                <a16:creationId xmlns:a16="http://schemas.microsoft.com/office/drawing/2014/main" id="{6C0F0FD6-43C1-437B-97AD-AC3E75A72C7C}"/>
              </a:ext>
            </a:extLst>
          </p:cNvPr>
          <p:cNvSpPr txBox="1">
            <a:spLocks noGrp="1"/>
          </p:cNvSpPr>
          <p:nvPr>
            <p:ph type="body" idx="4294967295"/>
          </p:nvPr>
        </p:nvSpPr>
        <p:spPr>
          <a:xfrm>
            <a:off x="680322" y="3022677"/>
            <a:ext cx="3049697" cy="2913516"/>
          </a:xfrm>
        </p:spPr>
        <p:txBody>
          <a:bodyPr/>
          <a:lstStyle>
            <a:lvl1pPr marL="0" indent="0">
              <a:buNone/>
              <a:defRPr sz="1400"/>
            </a:lvl1pPr>
          </a:lstStyle>
          <a:p>
            <a:pPr lvl="0"/>
            <a:r>
              <a:rPr lang="sl-SI"/>
              <a:t>Uredite sloge besedila matrice</a:t>
            </a:r>
          </a:p>
        </p:txBody>
      </p:sp>
      <p:sp>
        <p:nvSpPr>
          <p:cNvPr id="8" name="Text Placeholder 4">
            <a:extLst>
              <a:ext uri="{FF2B5EF4-FFF2-40B4-BE49-F238E27FC236}">
                <a16:creationId xmlns:a16="http://schemas.microsoft.com/office/drawing/2014/main" id="{CB28145A-7266-4D4D-A035-CCA1D560E542}"/>
              </a:ext>
            </a:extLst>
          </p:cNvPr>
          <p:cNvSpPr txBox="1">
            <a:spLocks noGrp="1"/>
          </p:cNvSpPr>
          <p:nvPr>
            <p:ph type="body" idx="4294967295"/>
          </p:nvPr>
        </p:nvSpPr>
        <p:spPr>
          <a:xfrm>
            <a:off x="3956023" y="2336877"/>
            <a:ext cx="3063239" cy="576264"/>
          </a:xfrm>
        </p:spPr>
        <p:txBody>
          <a:bodyPr anchor="b">
            <a:noAutofit/>
          </a:bodyPr>
          <a:lstStyle>
            <a:lvl1pPr marL="0" indent="0">
              <a:buNone/>
              <a:defRPr/>
            </a:lvl1pPr>
          </a:lstStyle>
          <a:p>
            <a:pPr lvl="0"/>
            <a:r>
              <a:rPr lang="sl-SI"/>
              <a:t>Uredite sloge besedila matrice</a:t>
            </a:r>
          </a:p>
        </p:txBody>
      </p:sp>
      <p:sp>
        <p:nvSpPr>
          <p:cNvPr id="9" name="Text Placeholder 3">
            <a:extLst>
              <a:ext uri="{FF2B5EF4-FFF2-40B4-BE49-F238E27FC236}">
                <a16:creationId xmlns:a16="http://schemas.microsoft.com/office/drawing/2014/main" id="{EF11EE15-B77E-41DC-B785-394C753A70E2}"/>
              </a:ext>
            </a:extLst>
          </p:cNvPr>
          <p:cNvSpPr txBox="1">
            <a:spLocks noGrp="1"/>
          </p:cNvSpPr>
          <p:nvPr>
            <p:ph type="body" idx="4294967295"/>
          </p:nvPr>
        </p:nvSpPr>
        <p:spPr>
          <a:xfrm>
            <a:off x="3945471" y="3022677"/>
            <a:ext cx="3063239" cy="2913516"/>
          </a:xfrm>
        </p:spPr>
        <p:txBody>
          <a:bodyPr/>
          <a:lstStyle>
            <a:lvl1pPr marL="0" indent="0">
              <a:buNone/>
              <a:defRPr sz="1400"/>
            </a:lvl1pPr>
          </a:lstStyle>
          <a:p>
            <a:pPr lvl="0"/>
            <a:r>
              <a:rPr lang="sl-SI"/>
              <a:t>Uredite sloge besedila matrice</a:t>
            </a:r>
          </a:p>
        </p:txBody>
      </p:sp>
      <p:sp>
        <p:nvSpPr>
          <p:cNvPr id="10" name="Text Placeholder 4">
            <a:extLst>
              <a:ext uri="{FF2B5EF4-FFF2-40B4-BE49-F238E27FC236}">
                <a16:creationId xmlns:a16="http://schemas.microsoft.com/office/drawing/2014/main" id="{56D2D884-C2D5-4A10-A5B6-2A76FD63C2B9}"/>
              </a:ext>
            </a:extLst>
          </p:cNvPr>
          <p:cNvSpPr txBox="1">
            <a:spLocks noGrp="1"/>
          </p:cNvSpPr>
          <p:nvPr>
            <p:ph type="body" idx="4294967295"/>
          </p:nvPr>
        </p:nvSpPr>
        <p:spPr>
          <a:xfrm>
            <a:off x="7224153" y="2336877"/>
            <a:ext cx="3070024" cy="576264"/>
          </a:xfrm>
        </p:spPr>
        <p:txBody>
          <a:bodyPr anchor="b">
            <a:noAutofit/>
          </a:bodyPr>
          <a:lstStyle>
            <a:lvl1pPr marL="0" indent="0">
              <a:buNone/>
              <a:defRPr/>
            </a:lvl1pPr>
          </a:lstStyle>
          <a:p>
            <a:pPr lvl="0"/>
            <a:r>
              <a:rPr lang="sl-SI"/>
              <a:t>Uredite sloge besedila matrice</a:t>
            </a:r>
          </a:p>
        </p:txBody>
      </p:sp>
      <p:sp>
        <p:nvSpPr>
          <p:cNvPr id="11" name="Text Placeholder 3">
            <a:extLst>
              <a:ext uri="{FF2B5EF4-FFF2-40B4-BE49-F238E27FC236}">
                <a16:creationId xmlns:a16="http://schemas.microsoft.com/office/drawing/2014/main" id="{FD9A1BF1-A84F-4630-BDC5-40BAF252CD63}"/>
              </a:ext>
            </a:extLst>
          </p:cNvPr>
          <p:cNvSpPr txBox="1">
            <a:spLocks noGrp="1"/>
          </p:cNvSpPr>
          <p:nvPr>
            <p:ph type="body" idx="4294967295"/>
          </p:nvPr>
        </p:nvSpPr>
        <p:spPr>
          <a:xfrm>
            <a:off x="7224153" y="3022677"/>
            <a:ext cx="3070024" cy="2913516"/>
          </a:xfrm>
        </p:spPr>
        <p:txBody>
          <a:bodyPr/>
          <a:lstStyle>
            <a:lvl1pPr marL="0" indent="0">
              <a:buNone/>
              <a:defRPr sz="1400"/>
            </a:lvl1pPr>
          </a:lstStyle>
          <a:p>
            <a:pPr lvl="0"/>
            <a:r>
              <a:rPr lang="sl-SI"/>
              <a:t>Uredite sloge besedila matrice</a:t>
            </a:r>
          </a:p>
        </p:txBody>
      </p:sp>
      <p:sp>
        <p:nvSpPr>
          <p:cNvPr id="12" name="Date Placeholder 2">
            <a:extLst>
              <a:ext uri="{FF2B5EF4-FFF2-40B4-BE49-F238E27FC236}">
                <a16:creationId xmlns:a16="http://schemas.microsoft.com/office/drawing/2014/main" id="{6F62BB0F-C975-4A81-B448-DA5580984E7E}"/>
              </a:ext>
            </a:extLst>
          </p:cNvPr>
          <p:cNvSpPr txBox="1">
            <a:spLocks noGrp="1"/>
          </p:cNvSpPr>
          <p:nvPr>
            <p:ph type="dt" sz="half" idx="7"/>
          </p:nvPr>
        </p:nvSpPr>
        <p:spPr/>
        <p:txBody>
          <a:bodyPr/>
          <a:lstStyle>
            <a:lvl1pPr>
              <a:defRPr/>
            </a:lvl1pPr>
          </a:lstStyle>
          <a:p>
            <a:pPr lvl="0"/>
            <a:fld id="{FD6D4640-85C8-409F-96E7-108B2901AE63}" type="datetime1">
              <a:rPr lang="en-US"/>
              <a:pPr lvl="0"/>
              <a:t>5/28/2020</a:t>
            </a:fld>
            <a:endParaRPr lang="en-US"/>
          </a:p>
        </p:txBody>
      </p:sp>
      <p:sp>
        <p:nvSpPr>
          <p:cNvPr id="13" name="Footer Placeholder 3">
            <a:extLst>
              <a:ext uri="{FF2B5EF4-FFF2-40B4-BE49-F238E27FC236}">
                <a16:creationId xmlns:a16="http://schemas.microsoft.com/office/drawing/2014/main" id="{9D0C4F82-7BE8-48A7-A20A-6D26CEA10203}"/>
              </a:ext>
            </a:extLst>
          </p:cNvPr>
          <p:cNvSpPr txBox="1">
            <a:spLocks noGrp="1"/>
          </p:cNvSpPr>
          <p:nvPr>
            <p:ph type="ftr" sz="quarter" idx="9"/>
          </p:nvPr>
        </p:nvSpPr>
        <p:spPr/>
        <p:txBody>
          <a:bodyPr/>
          <a:lstStyle>
            <a:lvl1pPr>
              <a:defRPr/>
            </a:lvl1pPr>
          </a:lstStyle>
          <a:p>
            <a:pPr lvl="0"/>
            <a:endParaRPr lang="en-US"/>
          </a:p>
        </p:txBody>
      </p:sp>
      <p:sp>
        <p:nvSpPr>
          <p:cNvPr id="14" name="Slide Number Placeholder 4">
            <a:extLst>
              <a:ext uri="{FF2B5EF4-FFF2-40B4-BE49-F238E27FC236}">
                <a16:creationId xmlns:a16="http://schemas.microsoft.com/office/drawing/2014/main" id="{D6ADE37F-FC8B-441F-B3A7-C7E24AE44CED}"/>
              </a:ext>
            </a:extLst>
          </p:cNvPr>
          <p:cNvSpPr txBox="1">
            <a:spLocks noGrp="1"/>
          </p:cNvSpPr>
          <p:nvPr>
            <p:ph type="sldNum" sz="quarter" idx="8"/>
          </p:nvPr>
        </p:nvSpPr>
        <p:spPr/>
        <p:txBody>
          <a:bodyPr/>
          <a:lstStyle>
            <a:lvl1pPr>
              <a:defRPr/>
            </a:lvl1pPr>
          </a:lstStyle>
          <a:p>
            <a:pPr lvl="0"/>
            <a:fld id="{4708D34B-97E5-49E7-8946-5533BF53C185}" type="slidenum">
              <a:t>‹#›</a:t>
            </a:fld>
            <a:endParaRPr lang="en-US"/>
          </a:p>
        </p:txBody>
      </p:sp>
    </p:spTree>
    <p:extLst>
      <p:ext uri="{BB962C8B-B14F-4D97-AF65-F5344CB8AC3E}">
        <p14:creationId xmlns:p14="http://schemas.microsoft.com/office/powerpoint/2010/main" val="660837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pic>
        <p:nvPicPr>
          <p:cNvPr id="2" name="Picture 15" descr="HD-ShadowShort.png">
            <a:extLst>
              <a:ext uri="{FF2B5EF4-FFF2-40B4-BE49-F238E27FC236}">
                <a16:creationId xmlns:a16="http://schemas.microsoft.com/office/drawing/2014/main" id="{2EDDE3AA-3765-4C69-B8FD-960437DF9CA8}"/>
              </a:ext>
            </a:extLst>
          </p:cNvPr>
          <p:cNvPicPr>
            <a:picLocks noChangeAspect="1"/>
          </p:cNvPicPr>
          <p:nvPr/>
        </p:nvPicPr>
        <p:blipFill>
          <a:blip r:embed="rId2"/>
          <a:stretch>
            <a:fillRect/>
          </a:stretch>
        </p:blipFill>
        <p:spPr>
          <a:xfrm>
            <a:off x="10585825" y="1971236"/>
            <a:ext cx="1602998" cy="144274"/>
          </a:xfrm>
          <a:prstGeom prst="rect">
            <a:avLst/>
          </a:prstGeom>
          <a:noFill/>
          <a:ln cap="flat">
            <a:noFill/>
          </a:ln>
        </p:spPr>
      </p:pic>
      <p:sp>
        <p:nvSpPr>
          <p:cNvPr id="3" name="Rectangle 16">
            <a:extLst>
              <a:ext uri="{FF2B5EF4-FFF2-40B4-BE49-F238E27FC236}">
                <a16:creationId xmlns:a16="http://schemas.microsoft.com/office/drawing/2014/main" id="{2AAE5F51-681B-4619-8318-2E7A289A0E3A}"/>
              </a:ext>
            </a:extLst>
          </p:cNvPr>
          <p:cNvSpPr/>
          <p:nvPr/>
        </p:nvSpPr>
        <p:spPr>
          <a:xfrm>
            <a:off x="0" y="609603"/>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17">
            <a:extLst>
              <a:ext uri="{FF2B5EF4-FFF2-40B4-BE49-F238E27FC236}">
                <a16:creationId xmlns:a16="http://schemas.microsoft.com/office/drawing/2014/main" id="{74DAD77F-235A-43D3-8FAC-FC5CA8075D8A}"/>
              </a:ext>
            </a:extLst>
          </p:cNvPr>
          <p:cNvSpPr/>
          <p:nvPr/>
        </p:nvSpPr>
        <p:spPr>
          <a:xfrm>
            <a:off x="10585825" y="609603"/>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F4502D27-9345-432C-87EF-B33954203C67}"/>
              </a:ext>
            </a:extLst>
          </p:cNvPr>
          <p:cNvSpPr txBox="1">
            <a:spLocks noGrp="1"/>
          </p:cNvSpPr>
          <p:nvPr>
            <p:ph type="title"/>
          </p:nvPr>
        </p:nvSpPr>
        <p:spPr/>
        <p:txBody>
          <a:bodyPr/>
          <a:lstStyle>
            <a:lvl1pPr>
              <a:defRPr/>
            </a:lvl1pPr>
          </a:lstStyle>
          <a:p>
            <a:pPr lvl="0"/>
            <a:r>
              <a:rPr lang="sl-SI"/>
              <a:t>Kliknite, če želite urediti slog naslova matrice</a:t>
            </a:r>
            <a:endParaRPr lang="en-US"/>
          </a:p>
        </p:txBody>
      </p:sp>
      <p:sp>
        <p:nvSpPr>
          <p:cNvPr id="6" name="Text Placeholder 2">
            <a:extLst>
              <a:ext uri="{FF2B5EF4-FFF2-40B4-BE49-F238E27FC236}">
                <a16:creationId xmlns:a16="http://schemas.microsoft.com/office/drawing/2014/main" id="{587CC9A7-4EFB-4A2D-B0F0-1AE5AECD66A9}"/>
              </a:ext>
            </a:extLst>
          </p:cNvPr>
          <p:cNvSpPr txBox="1">
            <a:spLocks noGrp="1"/>
          </p:cNvSpPr>
          <p:nvPr>
            <p:ph type="body" idx="4294967295"/>
          </p:nvPr>
        </p:nvSpPr>
        <p:spPr>
          <a:xfrm>
            <a:off x="680313" y="4297506"/>
            <a:ext cx="3049706" cy="576264"/>
          </a:xfrm>
        </p:spPr>
        <p:txBody>
          <a:bodyPr anchor="b">
            <a:noAutofit/>
          </a:bodyPr>
          <a:lstStyle>
            <a:lvl1pPr marL="0" indent="0">
              <a:buNone/>
              <a:defRPr/>
            </a:lvl1pPr>
          </a:lstStyle>
          <a:p>
            <a:pPr lvl="0"/>
            <a:r>
              <a:rPr lang="sl-SI"/>
              <a:t>Uredite sloge besedila matrice</a:t>
            </a:r>
          </a:p>
        </p:txBody>
      </p:sp>
      <p:sp>
        <p:nvSpPr>
          <p:cNvPr id="7" name="Picture Placeholder 2">
            <a:extLst>
              <a:ext uri="{FF2B5EF4-FFF2-40B4-BE49-F238E27FC236}">
                <a16:creationId xmlns:a16="http://schemas.microsoft.com/office/drawing/2014/main" id="{E84EDD6D-0D5C-45FD-AF6F-00F05C192AC7}"/>
              </a:ext>
            </a:extLst>
          </p:cNvPr>
          <p:cNvSpPr txBox="1">
            <a:spLocks noGrp="1"/>
          </p:cNvSpPr>
          <p:nvPr>
            <p:ph type="pic" idx="4294967295"/>
          </p:nvPr>
        </p:nvSpPr>
        <p:spPr>
          <a:xfrm>
            <a:off x="680313" y="2336877"/>
            <a:ext cx="3049706" cy="1524003"/>
          </a:xfrm>
          <a:effectLst>
            <a:outerShdw dist="50804" dir="5400000" algn="tl">
              <a:srgbClr val="000000">
                <a:alpha val="43000"/>
              </a:srgbClr>
            </a:outerShdw>
          </a:effectLst>
        </p:spPr>
        <p:txBody>
          <a:bodyPr anchorCtr="1"/>
          <a:lstStyle>
            <a:lvl1pPr marL="0" indent="0" algn="ctr">
              <a:buNone/>
              <a:defRPr sz="1600"/>
            </a:lvl1pPr>
          </a:lstStyle>
          <a:p>
            <a:pPr lvl="0"/>
            <a:r>
              <a:rPr lang="sl-SI"/>
              <a:t>Kliknite ikono, če želite dodati sliko</a:t>
            </a:r>
            <a:endParaRPr lang="en-US"/>
          </a:p>
        </p:txBody>
      </p:sp>
      <p:sp>
        <p:nvSpPr>
          <p:cNvPr id="8" name="Text Placeholder 3">
            <a:extLst>
              <a:ext uri="{FF2B5EF4-FFF2-40B4-BE49-F238E27FC236}">
                <a16:creationId xmlns:a16="http://schemas.microsoft.com/office/drawing/2014/main" id="{2A2C9436-F047-43F1-97AA-63B7991F6AD4}"/>
              </a:ext>
            </a:extLst>
          </p:cNvPr>
          <p:cNvSpPr txBox="1">
            <a:spLocks noGrp="1"/>
          </p:cNvSpPr>
          <p:nvPr>
            <p:ph type="body" idx="4294967295"/>
          </p:nvPr>
        </p:nvSpPr>
        <p:spPr>
          <a:xfrm>
            <a:off x="680313" y="4873761"/>
            <a:ext cx="3049706" cy="1062423"/>
          </a:xfrm>
        </p:spPr>
        <p:txBody>
          <a:bodyPr/>
          <a:lstStyle>
            <a:lvl1pPr marL="0" indent="0">
              <a:buNone/>
              <a:defRPr sz="1400"/>
            </a:lvl1pPr>
          </a:lstStyle>
          <a:p>
            <a:pPr lvl="0"/>
            <a:r>
              <a:rPr lang="sl-SI"/>
              <a:t>Uredite sloge besedila matrice</a:t>
            </a:r>
          </a:p>
        </p:txBody>
      </p:sp>
      <p:sp>
        <p:nvSpPr>
          <p:cNvPr id="9" name="Text Placeholder 4">
            <a:extLst>
              <a:ext uri="{FF2B5EF4-FFF2-40B4-BE49-F238E27FC236}">
                <a16:creationId xmlns:a16="http://schemas.microsoft.com/office/drawing/2014/main" id="{B8DBC238-ECFD-4270-98E5-980710AF22E6}"/>
              </a:ext>
            </a:extLst>
          </p:cNvPr>
          <p:cNvSpPr txBox="1">
            <a:spLocks noGrp="1"/>
          </p:cNvSpPr>
          <p:nvPr>
            <p:ph type="body" idx="4294967295"/>
          </p:nvPr>
        </p:nvSpPr>
        <p:spPr>
          <a:xfrm>
            <a:off x="3945471" y="4297506"/>
            <a:ext cx="3063239" cy="576264"/>
          </a:xfrm>
        </p:spPr>
        <p:txBody>
          <a:bodyPr anchor="b">
            <a:noAutofit/>
          </a:bodyPr>
          <a:lstStyle>
            <a:lvl1pPr marL="0" indent="0">
              <a:buNone/>
              <a:defRPr/>
            </a:lvl1pPr>
          </a:lstStyle>
          <a:p>
            <a:pPr lvl="0"/>
            <a:r>
              <a:rPr lang="sl-SI"/>
              <a:t>Uredite sloge besedila matrice</a:t>
            </a:r>
          </a:p>
        </p:txBody>
      </p:sp>
      <p:sp>
        <p:nvSpPr>
          <p:cNvPr id="10" name="Picture Placeholder 2">
            <a:extLst>
              <a:ext uri="{FF2B5EF4-FFF2-40B4-BE49-F238E27FC236}">
                <a16:creationId xmlns:a16="http://schemas.microsoft.com/office/drawing/2014/main" id="{9172F16B-5079-49E1-A402-DC3521A68D23}"/>
              </a:ext>
            </a:extLst>
          </p:cNvPr>
          <p:cNvSpPr txBox="1">
            <a:spLocks noGrp="1"/>
          </p:cNvSpPr>
          <p:nvPr>
            <p:ph type="pic" idx="4294967295"/>
          </p:nvPr>
        </p:nvSpPr>
        <p:spPr>
          <a:xfrm>
            <a:off x="3945471" y="2336877"/>
            <a:ext cx="3063239" cy="1524003"/>
          </a:xfrm>
          <a:effectLst>
            <a:outerShdw dist="50804" dir="5400000" algn="tl">
              <a:srgbClr val="000000">
                <a:alpha val="43000"/>
              </a:srgbClr>
            </a:outerShdw>
          </a:effectLst>
        </p:spPr>
        <p:txBody>
          <a:bodyPr anchorCtr="1"/>
          <a:lstStyle>
            <a:lvl1pPr marL="0" indent="0" algn="ctr">
              <a:buNone/>
              <a:defRPr sz="1600"/>
            </a:lvl1pPr>
          </a:lstStyle>
          <a:p>
            <a:pPr lvl="0"/>
            <a:r>
              <a:rPr lang="sl-SI"/>
              <a:t>Kliknite ikono, če želite dodati sliko</a:t>
            </a:r>
            <a:endParaRPr lang="en-US"/>
          </a:p>
        </p:txBody>
      </p:sp>
      <p:sp>
        <p:nvSpPr>
          <p:cNvPr id="11" name="Text Placeholder 3">
            <a:extLst>
              <a:ext uri="{FF2B5EF4-FFF2-40B4-BE49-F238E27FC236}">
                <a16:creationId xmlns:a16="http://schemas.microsoft.com/office/drawing/2014/main" id="{80DE077C-5BF7-42E8-B7A1-CD5A6DBEE27D}"/>
              </a:ext>
            </a:extLst>
          </p:cNvPr>
          <p:cNvSpPr txBox="1">
            <a:spLocks noGrp="1"/>
          </p:cNvSpPr>
          <p:nvPr>
            <p:ph type="body" idx="4294967295"/>
          </p:nvPr>
        </p:nvSpPr>
        <p:spPr>
          <a:xfrm>
            <a:off x="3944118" y="4873761"/>
            <a:ext cx="3067299" cy="1062423"/>
          </a:xfrm>
        </p:spPr>
        <p:txBody>
          <a:bodyPr/>
          <a:lstStyle>
            <a:lvl1pPr marL="0" indent="0">
              <a:buNone/>
              <a:defRPr sz="1400"/>
            </a:lvl1pPr>
          </a:lstStyle>
          <a:p>
            <a:pPr lvl="0"/>
            <a:r>
              <a:rPr lang="sl-SI"/>
              <a:t>Uredite sloge besedila matrice</a:t>
            </a:r>
          </a:p>
        </p:txBody>
      </p:sp>
      <p:sp>
        <p:nvSpPr>
          <p:cNvPr id="12" name="Text Placeholder 4">
            <a:extLst>
              <a:ext uri="{FF2B5EF4-FFF2-40B4-BE49-F238E27FC236}">
                <a16:creationId xmlns:a16="http://schemas.microsoft.com/office/drawing/2014/main" id="{D8AD005C-F2FC-48FB-B888-48541F281714}"/>
              </a:ext>
            </a:extLst>
          </p:cNvPr>
          <p:cNvSpPr txBox="1">
            <a:spLocks noGrp="1"/>
          </p:cNvSpPr>
          <p:nvPr>
            <p:ph type="body" idx="4294967295"/>
          </p:nvPr>
        </p:nvSpPr>
        <p:spPr>
          <a:xfrm>
            <a:off x="7230682" y="4297506"/>
            <a:ext cx="3063505" cy="576264"/>
          </a:xfrm>
        </p:spPr>
        <p:txBody>
          <a:bodyPr anchor="b">
            <a:noAutofit/>
          </a:bodyPr>
          <a:lstStyle>
            <a:lvl1pPr marL="0" indent="0">
              <a:buNone/>
              <a:defRPr/>
            </a:lvl1pPr>
          </a:lstStyle>
          <a:p>
            <a:pPr lvl="0"/>
            <a:r>
              <a:rPr lang="sl-SI"/>
              <a:t>Uredite sloge besedila matrice</a:t>
            </a:r>
          </a:p>
        </p:txBody>
      </p:sp>
      <p:sp>
        <p:nvSpPr>
          <p:cNvPr id="13" name="Picture Placeholder 2">
            <a:extLst>
              <a:ext uri="{FF2B5EF4-FFF2-40B4-BE49-F238E27FC236}">
                <a16:creationId xmlns:a16="http://schemas.microsoft.com/office/drawing/2014/main" id="{9784ED61-FDE9-4956-9669-BEAFB043A5A2}"/>
              </a:ext>
            </a:extLst>
          </p:cNvPr>
          <p:cNvSpPr txBox="1">
            <a:spLocks noGrp="1"/>
          </p:cNvSpPr>
          <p:nvPr>
            <p:ph type="pic" idx="4294967295"/>
          </p:nvPr>
        </p:nvSpPr>
        <p:spPr>
          <a:xfrm>
            <a:off x="7230672" y="2336877"/>
            <a:ext cx="3063505" cy="1524003"/>
          </a:xfrm>
          <a:effectLst>
            <a:outerShdw dist="50804" dir="5400000" algn="tl">
              <a:srgbClr val="000000">
                <a:alpha val="43000"/>
              </a:srgbClr>
            </a:outerShdw>
          </a:effectLst>
        </p:spPr>
        <p:txBody>
          <a:bodyPr anchorCtr="1"/>
          <a:lstStyle>
            <a:lvl1pPr marL="0" indent="0" algn="ctr">
              <a:buNone/>
              <a:defRPr sz="1600"/>
            </a:lvl1pPr>
          </a:lstStyle>
          <a:p>
            <a:pPr lvl="0"/>
            <a:r>
              <a:rPr lang="sl-SI"/>
              <a:t>Kliknite ikono, če želite dodati sliko</a:t>
            </a:r>
            <a:endParaRPr lang="en-US"/>
          </a:p>
        </p:txBody>
      </p:sp>
      <p:sp>
        <p:nvSpPr>
          <p:cNvPr id="14" name="Text Placeholder 3">
            <a:extLst>
              <a:ext uri="{FF2B5EF4-FFF2-40B4-BE49-F238E27FC236}">
                <a16:creationId xmlns:a16="http://schemas.microsoft.com/office/drawing/2014/main" id="{43170E87-2FE3-4895-96DC-DE51F4CF4204}"/>
              </a:ext>
            </a:extLst>
          </p:cNvPr>
          <p:cNvSpPr txBox="1">
            <a:spLocks noGrp="1"/>
          </p:cNvSpPr>
          <p:nvPr>
            <p:ph type="body" idx="4294967295"/>
          </p:nvPr>
        </p:nvSpPr>
        <p:spPr>
          <a:xfrm>
            <a:off x="7230553" y="4873761"/>
            <a:ext cx="3067565" cy="1062423"/>
          </a:xfrm>
        </p:spPr>
        <p:txBody>
          <a:bodyPr/>
          <a:lstStyle>
            <a:lvl1pPr marL="0" indent="0">
              <a:buNone/>
              <a:defRPr sz="1400"/>
            </a:lvl1pPr>
          </a:lstStyle>
          <a:p>
            <a:pPr lvl="0"/>
            <a:r>
              <a:rPr lang="sl-SI"/>
              <a:t>Uredite sloge besedila matrice</a:t>
            </a:r>
          </a:p>
        </p:txBody>
      </p:sp>
      <p:sp>
        <p:nvSpPr>
          <p:cNvPr id="15" name="Date Placeholder 2">
            <a:extLst>
              <a:ext uri="{FF2B5EF4-FFF2-40B4-BE49-F238E27FC236}">
                <a16:creationId xmlns:a16="http://schemas.microsoft.com/office/drawing/2014/main" id="{C4C86565-4663-48A0-A66D-1D0F27248BF8}"/>
              </a:ext>
            </a:extLst>
          </p:cNvPr>
          <p:cNvSpPr txBox="1">
            <a:spLocks noGrp="1"/>
          </p:cNvSpPr>
          <p:nvPr>
            <p:ph type="dt" sz="half" idx="7"/>
          </p:nvPr>
        </p:nvSpPr>
        <p:spPr/>
        <p:txBody>
          <a:bodyPr/>
          <a:lstStyle>
            <a:lvl1pPr>
              <a:defRPr/>
            </a:lvl1pPr>
          </a:lstStyle>
          <a:p>
            <a:pPr lvl="0"/>
            <a:fld id="{154EF9ED-21B4-437B-8932-E4DB226A3B83}" type="datetime1">
              <a:rPr lang="en-US"/>
              <a:pPr lvl="0"/>
              <a:t>5/28/2020</a:t>
            </a:fld>
            <a:endParaRPr lang="en-US"/>
          </a:p>
        </p:txBody>
      </p:sp>
      <p:sp>
        <p:nvSpPr>
          <p:cNvPr id="16" name="Footer Placeholder 3">
            <a:extLst>
              <a:ext uri="{FF2B5EF4-FFF2-40B4-BE49-F238E27FC236}">
                <a16:creationId xmlns:a16="http://schemas.microsoft.com/office/drawing/2014/main" id="{1C45AEF0-8A91-45EE-903F-98A6226FC621}"/>
              </a:ext>
            </a:extLst>
          </p:cNvPr>
          <p:cNvSpPr txBox="1">
            <a:spLocks noGrp="1"/>
          </p:cNvSpPr>
          <p:nvPr>
            <p:ph type="ftr" sz="quarter" idx="9"/>
          </p:nvPr>
        </p:nvSpPr>
        <p:spPr/>
        <p:txBody>
          <a:bodyPr/>
          <a:lstStyle>
            <a:lvl1pPr>
              <a:defRPr/>
            </a:lvl1pPr>
          </a:lstStyle>
          <a:p>
            <a:pPr lvl="0"/>
            <a:endParaRPr lang="en-US"/>
          </a:p>
        </p:txBody>
      </p:sp>
      <p:sp>
        <p:nvSpPr>
          <p:cNvPr id="17" name="Slide Number Placeholder 4">
            <a:extLst>
              <a:ext uri="{FF2B5EF4-FFF2-40B4-BE49-F238E27FC236}">
                <a16:creationId xmlns:a16="http://schemas.microsoft.com/office/drawing/2014/main" id="{FA0F33E4-93C1-4B0F-8612-CEAA1B8E7892}"/>
              </a:ext>
            </a:extLst>
          </p:cNvPr>
          <p:cNvSpPr txBox="1">
            <a:spLocks noGrp="1"/>
          </p:cNvSpPr>
          <p:nvPr>
            <p:ph type="sldNum" sz="quarter" idx="8"/>
          </p:nvPr>
        </p:nvSpPr>
        <p:spPr/>
        <p:txBody>
          <a:bodyPr/>
          <a:lstStyle>
            <a:lvl1pPr>
              <a:defRPr/>
            </a:lvl1pPr>
          </a:lstStyle>
          <a:p>
            <a:pPr lvl="0"/>
            <a:fld id="{A90C0BB4-FFFE-4D9F-AD2E-26273DD16641}" type="slidenum">
              <a:t>‹#›</a:t>
            </a:fld>
            <a:endParaRPr lang="en-US"/>
          </a:p>
        </p:txBody>
      </p:sp>
    </p:spTree>
    <p:extLst>
      <p:ext uri="{BB962C8B-B14F-4D97-AF65-F5344CB8AC3E}">
        <p14:creationId xmlns:p14="http://schemas.microsoft.com/office/powerpoint/2010/main" val="2793939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pic>
        <p:nvPicPr>
          <p:cNvPr id="2" name="Picture 7" descr="HD-ShadowShort.png">
            <a:extLst>
              <a:ext uri="{FF2B5EF4-FFF2-40B4-BE49-F238E27FC236}">
                <a16:creationId xmlns:a16="http://schemas.microsoft.com/office/drawing/2014/main" id="{1E47D8F6-AC1E-46EB-BE75-8847F78C4B77}"/>
              </a:ext>
            </a:extLst>
          </p:cNvPr>
          <p:cNvPicPr>
            <a:picLocks noChangeAspect="1"/>
          </p:cNvPicPr>
          <p:nvPr/>
        </p:nvPicPr>
        <p:blipFill>
          <a:blip r:embed="rId2"/>
          <a:stretch>
            <a:fillRect/>
          </a:stretch>
        </p:blipFill>
        <p:spPr>
          <a:xfrm>
            <a:off x="10585825" y="1971236"/>
            <a:ext cx="1602998" cy="144274"/>
          </a:xfrm>
          <a:prstGeom prst="rect">
            <a:avLst/>
          </a:prstGeom>
          <a:noFill/>
          <a:ln cap="flat">
            <a:noFill/>
          </a:ln>
        </p:spPr>
      </p:pic>
      <p:sp>
        <p:nvSpPr>
          <p:cNvPr id="3" name="Rectangle 8">
            <a:extLst>
              <a:ext uri="{FF2B5EF4-FFF2-40B4-BE49-F238E27FC236}">
                <a16:creationId xmlns:a16="http://schemas.microsoft.com/office/drawing/2014/main" id="{F85A1831-DDF1-4F96-8E06-E6FBD5620482}"/>
              </a:ext>
            </a:extLst>
          </p:cNvPr>
          <p:cNvSpPr/>
          <p:nvPr/>
        </p:nvSpPr>
        <p:spPr>
          <a:xfrm>
            <a:off x="0" y="609603"/>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9">
            <a:extLst>
              <a:ext uri="{FF2B5EF4-FFF2-40B4-BE49-F238E27FC236}">
                <a16:creationId xmlns:a16="http://schemas.microsoft.com/office/drawing/2014/main" id="{7889B63A-DD81-4E86-87A2-8BCD5F456734}"/>
              </a:ext>
            </a:extLst>
          </p:cNvPr>
          <p:cNvSpPr/>
          <p:nvPr/>
        </p:nvSpPr>
        <p:spPr>
          <a:xfrm>
            <a:off x="10585825" y="609603"/>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DD73C2E1-A547-473C-9B05-6E4AB09E7D3E}"/>
              </a:ext>
            </a:extLst>
          </p:cNvPr>
          <p:cNvSpPr txBox="1">
            <a:spLocks noGrp="1"/>
          </p:cNvSpPr>
          <p:nvPr>
            <p:ph type="title"/>
          </p:nvPr>
        </p:nvSpPr>
        <p:spPr/>
        <p:txBody>
          <a:bodyPr/>
          <a:lstStyle>
            <a:lvl1pPr algn="r">
              <a:defRPr/>
            </a:lvl1pPr>
          </a:lstStyle>
          <a:p>
            <a:pPr lvl="0"/>
            <a:r>
              <a:rPr lang="sl-SI"/>
              <a:t>Kliknite, če želite urediti slog naslova matrice</a:t>
            </a:r>
            <a:endParaRPr lang="en-US"/>
          </a:p>
        </p:txBody>
      </p:sp>
      <p:sp>
        <p:nvSpPr>
          <p:cNvPr id="6" name="Vertical Text Placeholder 2">
            <a:extLst>
              <a:ext uri="{FF2B5EF4-FFF2-40B4-BE49-F238E27FC236}">
                <a16:creationId xmlns:a16="http://schemas.microsoft.com/office/drawing/2014/main" id="{AC276C4E-97F7-4544-9186-DD4CD7B043DE}"/>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3">
            <a:extLst>
              <a:ext uri="{FF2B5EF4-FFF2-40B4-BE49-F238E27FC236}">
                <a16:creationId xmlns:a16="http://schemas.microsoft.com/office/drawing/2014/main" id="{DAA93843-6B2A-4231-A98C-0667A9C2E2D8}"/>
              </a:ext>
            </a:extLst>
          </p:cNvPr>
          <p:cNvSpPr txBox="1">
            <a:spLocks noGrp="1"/>
          </p:cNvSpPr>
          <p:nvPr>
            <p:ph type="dt" sz="half" idx="7"/>
          </p:nvPr>
        </p:nvSpPr>
        <p:spPr/>
        <p:txBody>
          <a:bodyPr/>
          <a:lstStyle>
            <a:lvl1pPr>
              <a:defRPr/>
            </a:lvl1pPr>
          </a:lstStyle>
          <a:p>
            <a:pPr lvl="0"/>
            <a:fld id="{741C73B2-070C-4AB8-AFC6-E18266A8341A}" type="datetime1">
              <a:rPr lang="en-US"/>
              <a:pPr lvl="0"/>
              <a:t>5/28/2020</a:t>
            </a:fld>
            <a:endParaRPr lang="en-US"/>
          </a:p>
        </p:txBody>
      </p:sp>
      <p:sp>
        <p:nvSpPr>
          <p:cNvPr id="8" name="Footer Placeholder 4">
            <a:extLst>
              <a:ext uri="{FF2B5EF4-FFF2-40B4-BE49-F238E27FC236}">
                <a16:creationId xmlns:a16="http://schemas.microsoft.com/office/drawing/2014/main" id="{7B7AFED0-5CAD-4A3D-AC21-64FBA1196413}"/>
              </a:ext>
            </a:extLst>
          </p:cNvPr>
          <p:cNvSpPr txBox="1">
            <a:spLocks noGrp="1"/>
          </p:cNvSpPr>
          <p:nvPr>
            <p:ph type="ftr" sz="quarter" idx="9"/>
          </p:nvPr>
        </p:nvSpPr>
        <p:spPr/>
        <p:txBody>
          <a:bodyPr/>
          <a:lstStyle>
            <a:lvl1pPr>
              <a:defRPr/>
            </a:lvl1pPr>
          </a:lstStyle>
          <a:p>
            <a:pPr lvl="0"/>
            <a:endParaRPr lang="en-US"/>
          </a:p>
        </p:txBody>
      </p:sp>
      <p:sp>
        <p:nvSpPr>
          <p:cNvPr id="9" name="Slide Number Placeholder 5">
            <a:extLst>
              <a:ext uri="{FF2B5EF4-FFF2-40B4-BE49-F238E27FC236}">
                <a16:creationId xmlns:a16="http://schemas.microsoft.com/office/drawing/2014/main" id="{D37EDDA8-EBC6-4979-9EDF-2B71A59835EF}"/>
              </a:ext>
            </a:extLst>
          </p:cNvPr>
          <p:cNvSpPr txBox="1">
            <a:spLocks noGrp="1"/>
          </p:cNvSpPr>
          <p:nvPr>
            <p:ph type="sldNum" sz="quarter" idx="8"/>
          </p:nvPr>
        </p:nvSpPr>
        <p:spPr/>
        <p:txBody>
          <a:bodyPr/>
          <a:lstStyle>
            <a:lvl1pPr>
              <a:defRPr/>
            </a:lvl1pPr>
          </a:lstStyle>
          <a:p>
            <a:pPr lvl="0"/>
            <a:fld id="{28EB86CA-9316-4ED0-8C39-491307591550}" type="slidenum">
              <a:t>‹#›</a:t>
            </a:fld>
            <a:endParaRPr lang="en-US"/>
          </a:p>
        </p:txBody>
      </p:sp>
    </p:spTree>
    <p:extLst>
      <p:ext uri="{BB962C8B-B14F-4D97-AF65-F5344CB8AC3E}">
        <p14:creationId xmlns:p14="http://schemas.microsoft.com/office/powerpoint/2010/main" val="368395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D72DFE9-8750-4DDE-924E-9DDC5E243817}"/>
              </a:ext>
            </a:extLst>
          </p:cNvPr>
          <p:cNvSpPr/>
          <p:nvPr/>
        </p:nvSpPr>
        <p:spPr>
          <a:xfrm rot="5400013">
            <a:off x="9868204" y="5372401"/>
            <a:ext cx="1602998" cy="1368198"/>
          </a:xfrm>
          <a:prstGeom prst="rect">
            <a:avLst/>
          </a:prstGeom>
          <a:solidFill>
            <a:srgbClr val="F09415"/>
          </a:solidFill>
          <a:ln cap="flat">
            <a:noFill/>
            <a:prstDash val="solid"/>
          </a:ln>
        </p:spPr>
        <p:txBody>
          <a:bodyPr lIns="0" tIns="0" rIns="0" bIns="0"/>
          <a:lstStyle/>
          <a:p>
            <a:endParaRPr lang="sl-SI"/>
          </a:p>
        </p:txBody>
      </p:sp>
      <p:sp>
        <p:nvSpPr>
          <p:cNvPr id="3" name="Vertical Title 1">
            <a:extLst>
              <a:ext uri="{FF2B5EF4-FFF2-40B4-BE49-F238E27FC236}">
                <a16:creationId xmlns:a16="http://schemas.microsoft.com/office/drawing/2014/main" id="{E29FAFEE-C00D-400C-B3D4-F68A8F936A11}"/>
              </a:ext>
            </a:extLst>
          </p:cNvPr>
          <p:cNvSpPr txBox="1">
            <a:spLocks noGrp="1"/>
          </p:cNvSpPr>
          <p:nvPr>
            <p:ph type="title" orient="vert"/>
          </p:nvPr>
        </p:nvSpPr>
        <p:spPr>
          <a:xfrm>
            <a:off x="10129229" y="609593"/>
            <a:ext cx="1073798" cy="4353760"/>
          </a:xfrm>
        </p:spPr>
        <p:txBody>
          <a:bodyPr vert="eaVert"/>
          <a:lstStyle>
            <a:lvl1pPr>
              <a:defRPr/>
            </a:lvl1pPr>
          </a:lstStyle>
          <a:p>
            <a:pPr lvl="0"/>
            <a:r>
              <a:rPr lang="sl-SI"/>
              <a:t>Kliknite, če želite urediti slog naslova matrice</a:t>
            </a:r>
            <a:endParaRPr lang="en-US"/>
          </a:p>
        </p:txBody>
      </p:sp>
      <p:sp>
        <p:nvSpPr>
          <p:cNvPr id="4" name="Vertical Text Placeholder 2">
            <a:extLst>
              <a:ext uri="{FF2B5EF4-FFF2-40B4-BE49-F238E27FC236}">
                <a16:creationId xmlns:a16="http://schemas.microsoft.com/office/drawing/2014/main" id="{092E7D88-D3E7-4EED-9DF1-F811D8963AD4}"/>
              </a:ext>
            </a:extLst>
          </p:cNvPr>
          <p:cNvSpPr txBox="1">
            <a:spLocks noGrp="1"/>
          </p:cNvSpPr>
          <p:nvPr>
            <p:ph type="body" orient="vert" idx="1"/>
          </p:nvPr>
        </p:nvSpPr>
        <p:spPr>
          <a:xfrm>
            <a:off x="680322" y="609593"/>
            <a:ext cx="8870000" cy="5326590"/>
          </a:xfrm>
        </p:spPr>
        <p:txBody>
          <a:bodyPr vert="eaVert"/>
          <a:lstStyle>
            <a:lvl1pPr>
              <a:defRPr/>
            </a:lvl1pPr>
            <a:lvl2pPr>
              <a:defRPr/>
            </a:lvl2pPr>
            <a:lvl3pPr>
              <a:defRPr/>
            </a:lvl3pPr>
            <a:lvl4pPr>
              <a:defRPr/>
            </a:lvl4pPr>
            <a:lvl5pPr>
              <a:defRPr/>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3">
            <a:extLst>
              <a:ext uri="{FF2B5EF4-FFF2-40B4-BE49-F238E27FC236}">
                <a16:creationId xmlns:a16="http://schemas.microsoft.com/office/drawing/2014/main" id="{24655A47-2A56-47A3-B8EC-386AF6EADB5C}"/>
              </a:ext>
            </a:extLst>
          </p:cNvPr>
          <p:cNvSpPr txBox="1">
            <a:spLocks noGrp="1"/>
          </p:cNvSpPr>
          <p:nvPr>
            <p:ph type="dt" sz="half" idx="7"/>
          </p:nvPr>
        </p:nvSpPr>
        <p:spPr>
          <a:xfrm>
            <a:off x="6807122" y="5936184"/>
            <a:ext cx="2743200" cy="365129"/>
          </a:xfrm>
        </p:spPr>
        <p:txBody>
          <a:bodyPr/>
          <a:lstStyle>
            <a:lvl1pPr>
              <a:defRPr/>
            </a:lvl1pPr>
          </a:lstStyle>
          <a:p>
            <a:pPr lvl="0"/>
            <a:fld id="{D61B45AB-BC0B-4C41-B8FB-D32163954341}" type="datetime1">
              <a:rPr lang="en-US"/>
              <a:pPr lvl="0"/>
              <a:t>5/28/2020</a:t>
            </a:fld>
            <a:endParaRPr lang="en-US"/>
          </a:p>
        </p:txBody>
      </p:sp>
      <p:sp>
        <p:nvSpPr>
          <p:cNvPr id="6" name="Footer Placeholder 4">
            <a:extLst>
              <a:ext uri="{FF2B5EF4-FFF2-40B4-BE49-F238E27FC236}">
                <a16:creationId xmlns:a16="http://schemas.microsoft.com/office/drawing/2014/main" id="{E2AC92CA-334E-4BD2-9D53-C6AAA502A438}"/>
              </a:ext>
            </a:extLst>
          </p:cNvPr>
          <p:cNvSpPr txBox="1">
            <a:spLocks noGrp="1"/>
          </p:cNvSpPr>
          <p:nvPr>
            <p:ph type="ftr" sz="quarter" idx="9"/>
          </p:nvPr>
        </p:nvSpPr>
        <p:spPr>
          <a:xfrm>
            <a:off x="680322" y="5936184"/>
            <a:ext cx="6126809" cy="365129"/>
          </a:xfrm>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F1F8FE2A-C666-4B94-918F-17EA4450A9A2}"/>
              </a:ext>
            </a:extLst>
          </p:cNvPr>
          <p:cNvSpPr txBox="1">
            <a:spLocks noGrp="1"/>
          </p:cNvSpPr>
          <p:nvPr>
            <p:ph type="sldNum" sz="quarter" idx="8"/>
          </p:nvPr>
        </p:nvSpPr>
        <p:spPr>
          <a:xfrm>
            <a:off x="10097545" y="5398635"/>
            <a:ext cx="1154146" cy="1090787"/>
          </a:xfrm>
        </p:spPr>
        <p:txBody>
          <a:bodyPr anchor="t" anchorCtr="1"/>
          <a:lstStyle>
            <a:lvl1pPr algn="ctr">
              <a:defRPr/>
            </a:lvl1pPr>
          </a:lstStyle>
          <a:p>
            <a:pPr lvl="0"/>
            <a:fld id="{AC2E64E0-B29C-4C43-95C3-25404F4604DC}" type="slidenum">
              <a:t>‹#›</a:t>
            </a:fld>
            <a:endParaRPr lang="en-US"/>
          </a:p>
        </p:txBody>
      </p:sp>
    </p:spTree>
    <p:extLst>
      <p:ext uri="{BB962C8B-B14F-4D97-AF65-F5344CB8AC3E}">
        <p14:creationId xmlns:p14="http://schemas.microsoft.com/office/powerpoint/2010/main" val="141237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pic>
        <p:nvPicPr>
          <p:cNvPr id="2" name="Picture 15" descr="HD-ShadowShort.png">
            <a:extLst>
              <a:ext uri="{FF2B5EF4-FFF2-40B4-BE49-F238E27FC236}">
                <a16:creationId xmlns:a16="http://schemas.microsoft.com/office/drawing/2014/main" id="{A38A9805-374D-474B-B68E-9A3F67834902}"/>
              </a:ext>
            </a:extLst>
          </p:cNvPr>
          <p:cNvPicPr>
            <a:picLocks noChangeAspect="1"/>
          </p:cNvPicPr>
          <p:nvPr/>
        </p:nvPicPr>
        <p:blipFill>
          <a:blip r:embed="rId2"/>
          <a:stretch>
            <a:fillRect/>
          </a:stretch>
        </p:blipFill>
        <p:spPr>
          <a:xfrm>
            <a:off x="10585825" y="1971236"/>
            <a:ext cx="1602998" cy="144274"/>
          </a:xfrm>
          <a:prstGeom prst="rect">
            <a:avLst/>
          </a:prstGeom>
          <a:noFill/>
          <a:ln cap="flat">
            <a:noFill/>
          </a:ln>
        </p:spPr>
      </p:pic>
      <p:sp>
        <p:nvSpPr>
          <p:cNvPr id="3" name="Rectangle 16">
            <a:extLst>
              <a:ext uri="{FF2B5EF4-FFF2-40B4-BE49-F238E27FC236}">
                <a16:creationId xmlns:a16="http://schemas.microsoft.com/office/drawing/2014/main" id="{B991DDF7-FFF6-4ADC-BCBA-D831C3BB7A33}"/>
              </a:ext>
            </a:extLst>
          </p:cNvPr>
          <p:cNvSpPr/>
          <p:nvPr/>
        </p:nvSpPr>
        <p:spPr>
          <a:xfrm>
            <a:off x="0" y="609603"/>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17">
            <a:extLst>
              <a:ext uri="{FF2B5EF4-FFF2-40B4-BE49-F238E27FC236}">
                <a16:creationId xmlns:a16="http://schemas.microsoft.com/office/drawing/2014/main" id="{2225CFAC-7EC2-428B-88E6-104B5A183FCA}"/>
              </a:ext>
            </a:extLst>
          </p:cNvPr>
          <p:cNvSpPr/>
          <p:nvPr/>
        </p:nvSpPr>
        <p:spPr>
          <a:xfrm>
            <a:off x="10585825" y="609603"/>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A6E45D37-A734-4EDE-83E4-62B661712B22}"/>
              </a:ext>
            </a:extLst>
          </p:cNvPr>
          <p:cNvSpPr txBox="1">
            <a:spLocks noGrp="1"/>
          </p:cNvSpPr>
          <p:nvPr>
            <p:ph type="title"/>
          </p:nvPr>
        </p:nvSpPr>
        <p:spPr/>
        <p:txBody>
          <a:bodyPr/>
          <a:lstStyle>
            <a:lvl1pPr>
              <a:defRPr/>
            </a:lvl1pPr>
          </a:lstStyle>
          <a:p>
            <a:pPr lvl="0"/>
            <a:r>
              <a:rPr lang="sl-SI"/>
              <a:t>Kliknite, če želite urediti slog naslova matrice</a:t>
            </a:r>
            <a:endParaRPr lang="en-US"/>
          </a:p>
        </p:txBody>
      </p:sp>
      <p:sp>
        <p:nvSpPr>
          <p:cNvPr id="6" name="Content Placeholder 2">
            <a:extLst>
              <a:ext uri="{FF2B5EF4-FFF2-40B4-BE49-F238E27FC236}">
                <a16:creationId xmlns:a16="http://schemas.microsoft.com/office/drawing/2014/main" id="{8F09C024-8064-46AD-99F4-6862F4F62AD3}"/>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3">
            <a:extLst>
              <a:ext uri="{FF2B5EF4-FFF2-40B4-BE49-F238E27FC236}">
                <a16:creationId xmlns:a16="http://schemas.microsoft.com/office/drawing/2014/main" id="{E7F97AE6-5EA8-4A63-AF0A-5FDB6C1BF9C3}"/>
              </a:ext>
            </a:extLst>
          </p:cNvPr>
          <p:cNvSpPr txBox="1">
            <a:spLocks noGrp="1"/>
          </p:cNvSpPr>
          <p:nvPr>
            <p:ph type="dt" sz="half" idx="7"/>
          </p:nvPr>
        </p:nvSpPr>
        <p:spPr/>
        <p:txBody>
          <a:bodyPr/>
          <a:lstStyle>
            <a:lvl1pPr>
              <a:defRPr/>
            </a:lvl1pPr>
          </a:lstStyle>
          <a:p>
            <a:pPr lvl="0"/>
            <a:fld id="{45458E6E-7611-49B2-9017-B9A003A0B36A}" type="datetime1">
              <a:rPr lang="en-US"/>
              <a:pPr lvl="0"/>
              <a:t>5/28/2020</a:t>
            </a:fld>
            <a:endParaRPr lang="en-US"/>
          </a:p>
        </p:txBody>
      </p:sp>
      <p:sp>
        <p:nvSpPr>
          <p:cNvPr id="8" name="Footer Placeholder 4">
            <a:extLst>
              <a:ext uri="{FF2B5EF4-FFF2-40B4-BE49-F238E27FC236}">
                <a16:creationId xmlns:a16="http://schemas.microsoft.com/office/drawing/2014/main" id="{B0334111-7CD7-4C40-A0DD-9F06E3D82E08}"/>
              </a:ext>
            </a:extLst>
          </p:cNvPr>
          <p:cNvSpPr txBox="1">
            <a:spLocks noGrp="1"/>
          </p:cNvSpPr>
          <p:nvPr>
            <p:ph type="ftr" sz="quarter" idx="9"/>
          </p:nvPr>
        </p:nvSpPr>
        <p:spPr/>
        <p:txBody>
          <a:bodyPr/>
          <a:lstStyle>
            <a:lvl1pPr>
              <a:defRPr/>
            </a:lvl1pPr>
          </a:lstStyle>
          <a:p>
            <a:pPr lvl="0"/>
            <a:endParaRPr lang="en-US"/>
          </a:p>
        </p:txBody>
      </p:sp>
      <p:sp>
        <p:nvSpPr>
          <p:cNvPr id="9" name="Slide Number Placeholder 5">
            <a:extLst>
              <a:ext uri="{FF2B5EF4-FFF2-40B4-BE49-F238E27FC236}">
                <a16:creationId xmlns:a16="http://schemas.microsoft.com/office/drawing/2014/main" id="{B30A2CA8-DC4E-48EF-B48E-2FEB0ACB9C0F}"/>
              </a:ext>
            </a:extLst>
          </p:cNvPr>
          <p:cNvSpPr txBox="1">
            <a:spLocks noGrp="1"/>
          </p:cNvSpPr>
          <p:nvPr>
            <p:ph type="sldNum" sz="quarter" idx="8"/>
          </p:nvPr>
        </p:nvSpPr>
        <p:spPr/>
        <p:txBody>
          <a:bodyPr/>
          <a:lstStyle>
            <a:lvl1pPr>
              <a:defRPr/>
            </a:lvl1pPr>
          </a:lstStyle>
          <a:p>
            <a:pPr lvl="0"/>
            <a:fld id="{3C230D5E-3F37-43BE-8DA7-8F52588D65C7}" type="slidenum">
              <a:t>‹#›</a:t>
            </a:fld>
            <a:endParaRPr lang="en-US"/>
          </a:p>
        </p:txBody>
      </p:sp>
    </p:spTree>
    <p:extLst>
      <p:ext uri="{BB962C8B-B14F-4D97-AF65-F5344CB8AC3E}">
        <p14:creationId xmlns:p14="http://schemas.microsoft.com/office/powerpoint/2010/main" val="208259646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pic>
        <p:nvPicPr>
          <p:cNvPr id="2" name="Picture 7" descr="HD-ShadowShort.png">
            <a:extLst>
              <a:ext uri="{FF2B5EF4-FFF2-40B4-BE49-F238E27FC236}">
                <a16:creationId xmlns:a16="http://schemas.microsoft.com/office/drawing/2014/main" id="{8183E7E1-B819-4316-930A-B63FDC051449}"/>
              </a:ext>
            </a:extLst>
          </p:cNvPr>
          <p:cNvPicPr>
            <a:picLocks noChangeAspect="1"/>
          </p:cNvPicPr>
          <p:nvPr/>
        </p:nvPicPr>
        <p:blipFill>
          <a:blip r:embed="rId2"/>
          <a:stretch>
            <a:fillRect/>
          </a:stretch>
        </p:blipFill>
        <p:spPr>
          <a:xfrm>
            <a:off x="10585825" y="4087898"/>
            <a:ext cx="1602998" cy="144274"/>
          </a:xfrm>
          <a:prstGeom prst="rect">
            <a:avLst/>
          </a:prstGeom>
          <a:noFill/>
          <a:ln cap="flat">
            <a:noFill/>
          </a:ln>
        </p:spPr>
      </p:pic>
      <p:sp>
        <p:nvSpPr>
          <p:cNvPr id="3" name="Rectangle 8">
            <a:extLst>
              <a:ext uri="{FF2B5EF4-FFF2-40B4-BE49-F238E27FC236}">
                <a16:creationId xmlns:a16="http://schemas.microsoft.com/office/drawing/2014/main" id="{F633A90C-5F80-4978-BA09-97E2F720D6A7}"/>
              </a:ext>
            </a:extLst>
          </p:cNvPr>
          <p:cNvSpPr/>
          <p:nvPr/>
        </p:nvSpPr>
        <p:spPr>
          <a:xfrm>
            <a:off x="0" y="2726265"/>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9">
            <a:extLst>
              <a:ext uri="{FF2B5EF4-FFF2-40B4-BE49-F238E27FC236}">
                <a16:creationId xmlns:a16="http://schemas.microsoft.com/office/drawing/2014/main" id="{A4FEE281-8CA4-4FAB-9E91-5E080FAE6363}"/>
              </a:ext>
            </a:extLst>
          </p:cNvPr>
          <p:cNvSpPr/>
          <p:nvPr/>
        </p:nvSpPr>
        <p:spPr>
          <a:xfrm>
            <a:off x="10585825" y="2726265"/>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F6FCC3ED-1EF7-4500-A6DA-9347802D5E4C}"/>
              </a:ext>
            </a:extLst>
          </p:cNvPr>
          <p:cNvSpPr txBox="1">
            <a:spLocks noGrp="1"/>
          </p:cNvSpPr>
          <p:nvPr>
            <p:ph type="title"/>
          </p:nvPr>
        </p:nvSpPr>
        <p:spPr>
          <a:xfrm>
            <a:off x="680322" y="2869899"/>
            <a:ext cx="9613864" cy="1090787"/>
          </a:xfrm>
        </p:spPr>
        <p:txBody>
          <a:bodyPr/>
          <a:lstStyle>
            <a:lvl1pPr algn="r">
              <a:defRPr/>
            </a:lvl1pPr>
          </a:lstStyle>
          <a:p>
            <a:pPr lvl="0"/>
            <a:r>
              <a:rPr lang="sl-SI"/>
              <a:t>Kliknite, če želite urediti slog naslova matrice</a:t>
            </a:r>
            <a:endParaRPr lang="en-US"/>
          </a:p>
        </p:txBody>
      </p:sp>
      <p:sp>
        <p:nvSpPr>
          <p:cNvPr id="6" name="Text Placeholder 2">
            <a:extLst>
              <a:ext uri="{FF2B5EF4-FFF2-40B4-BE49-F238E27FC236}">
                <a16:creationId xmlns:a16="http://schemas.microsoft.com/office/drawing/2014/main" id="{2D479E87-2F75-4E1A-97EA-47AB9860C98F}"/>
              </a:ext>
            </a:extLst>
          </p:cNvPr>
          <p:cNvSpPr txBox="1">
            <a:spLocks noGrp="1"/>
          </p:cNvSpPr>
          <p:nvPr>
            <p:ph type="body" idx="1"/>
          </p:nvPr>
        </p:nvSpPr>
        <p:spPr>
          <a:xfrm>
            <a:off x="680322" y="4232172"/>
            <a:ext cx="9613864" cy="1704020"/>
          </a:xfrm>
        </p:spPr>
        <p:txBody>
          <a:bodyPr/>
          <a:lstStyle>
            <a:lvl1pPr marL="0" indent="0" algn="r">
              <a:buNone/>
              <a:defRPr sz="2000"/>
            </a:lvl1pPr>
          </a:lstStyle>
          <a:p>
            <a:pPr lvl="0"/>
            <a:r>
              <a:rPr lang="sl-SI"/>
              <a:t>Uredite sloge besedila matrice</a:t>
            </a:r>
          </a:p>
        </p:txBody>
      </p:sp>
      <p:sp>
        <p:nvSpPr>
          <p:cNvPr id="7" name="Date Placeholder 3">
            <a:extLst>
              <a:ext uri="{FF2B5EF4-FFF2-40B4-BE49-F238E27FC236}">
                <a16:creationId xmlns:a16="http://schemas.microsoft.com/office/drawing/2014/main" id="{9CE8F5E4-B731-4EA5-A7A5-0C5BA26516F3}"/>
              </a:ext>
            </a:extLst>
          </p:cNvPr>
          <p:cNvSpPr txBox="1">
            <a:spLocks noGrp="1"/>
          </p:cNvSpPr>
          <p:nvPr>
            <p:ph type="dt" sz="half" idx="7"/>
          </p:nvPr>
        </p:nvSpPr>
        <p:spPr/>
        <p:txBody>
          <a:bodyPr/>
          <a:lstStyle>
            <a:lvl1pPr>
              <a:defRPr/>
            </a:lvl1pPr>
          </a:lstStyle>
          <a:p>
            <a:pPr lvl="0"/>
            <a:fld id="{8CAAA44A-59A5-4BA6-A4EB-3287CD3D6E3C}" type="datetime1">
              <a:rPr lang="en-US"/>
              <a:pPr lvl="0"/>
              <a:t>5/28/2020</a:t>
            </a:fld>
            <a:endParaRPr lang="en-US"/>
          </a:p>
        </p:txBody>
      </p:sp>
      <p:sp>
        <p:nvSpPr>
          <p:cNvPr id="8" name="Footer Placeholder 4">
            <a:extLst>
              <a:ext uri="{FF2B5EF4-FFF2-40B4-BE49-F238E27FC236}">
                <a16:creationId xmlns:a16="http://schemas.microsoft.com/office/drawing/2014/main" id="{BA3CB522-0611-4721-837E-ED8E8BB47F97}"/>
              </a:ext>
            </a:extLst>
          </p:cNvPr>
          <p:cNvSpPr txBox="1">
            <a:spLocks noGrp="1"/>
          </p:cNvSpPr>
          <p:nvPr>
            <p:ph type="ftr" sz="quarter" idx="9"/>
          </p:nvPr>
        </p:nvSpPr>
        <p:spPr/>
        <p:txBody>
          <a:bodyPr/>
          <a:lstStyle>
            <a:lvl1pPr>
              <a:defRPr/>
            </a:lvl1pPr>
          </a:lstStyle>
          <a:p>
            <a:pPr lvl="0"/>
            <a:endParaRPr lang="en-US"/>
          </a:p>
        </p:txBody>
      </p:sp>
      <p:sp>
        <p:nvSpPr>
          <p:cNvPr id="9" name="Slide Number Placeholder 5">
            <a:extLst>
              <a:ext uri="{FF2B5EF4-FFF2-40B4-BE49-F238E27FC236}">
                <a16:creationId xmlns:a16="http://schemas.microsoft.com/office/drawing/2014/main" id="{DC6B7718-1115-4FF5-A269-D787EE29256C}"/>
              </a:ext>
            </a:extLst>
          </p:cNvPr>
          <p:cNvSpPr txBox="1">
            <a:spLocks noGrp="1"/>
          </p:cNvSpPr>
          <p:nvPr>
            <p:ph type="sldNum" sz="quarter" idx="8"/>
          </p:nvPr>
        </p:nvSpPr>
        <p:spPr>
          <a:xfrm>
            <a:off x="10729450" y="2869899"/>
            <a:ext cx="1154146" cy="1090787"/>
          </a:xfrm>
        </p:spPr>
        <p:txBody>
          <a:bodyPr/>
          <a:lstStyle>
            <a:lvl1pPr>
              <a:defRPr/>
            </a:lvl1pPr>
          </a:lstStyle>
          <a:p>
            <a:pPr lvl="0"/>
            <a:fld id="{B57D7CFF-3F63-4702-86AF-FD2B15BF9433}" type="slidenum">
              <a:t>‹#›</a:t>
            </a:fld>
            <a:endParaRPr lang="en-US"/>
          </a:p>
        </p:txBody>
      </p:sp>
    </p:spTree>
    <p:extLst>
      <p:ext uri="{BB962C8B-B14F-4D97-AF65-F5344CB8AC3E}">
        <p14:creationId xmlns:p14="http://schemas.microsoft.com/office/powerpoint/2010/main" val="1924887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pic>
        <p:nvPicPr>
          <p:cNvPr id="2" name="Picture 8" descr="HD-ShadowShort.png">
            <a:extLst>
              <a:ext uri="{FF2B5EF4-FFF2-40B4-BE49-F238E27FC236}">
                <a16:creationId xmlns:a16="http://schemas.microsoft.com/office/drawing/2014/main" id="{FFF0A843-AA5B-4819-BB16-0B7F228C9B68}"/>
              </a:ext>
            </a:extLst>
          </p:cNvPr>
          <p:cNvPicPr>
            <a:picLocks noChangeAspect="1"/>
          </p:cNvPicPr>
          <p:nvPr/>
        </p:nvPicPr>
        <p:blipFill>
          <a:blip r:embed="rId2"/>
          <a:stretch>
            <a:fillRect/>
          </a:stretch>
        </p:blipFill>
        <p:spPr>
          <a:xfrm>
            <a:off x="10585825" y="1971236"/>
            <a:ext cx="1602998" cy="144274"/>
          </a:xfrm>
          <a:prstGeom prst="rect">
            <a:avLst/>
          </a:prstGeom>
          <a:noFill/>
          <a:ln cap="flat">
            <a:noFill/>
          </a:ln>
        </p:spPr>
      </p:pic>
      <p:sp>
        <p:nvSpPr>
          <p:cNvPr id="3" name="Rectangle 9">
            <a:extLst>
              <a:ext uri="{FF2B5EF4-FFF2-40B4-BE49-F238E27FC236}">
                <a16:creationId xmlns:a16="http://schemas.microsoft.com/office/drawing/2014/main" id="{7C14078C-DFDD-4B41-A1F4-238FBE0EFCE4}"/>
              </a:ext>
            </a:extLst>
          </p:cNvPr>
          <p:cNvSpPr/>
          <p:nvPr/>
        </p:nvSpPr>
        <p:spPr>
          <a:xfrm>
            <a:off x="0" y="609603"/>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10">
            <a:extLst>
              <a:ext uri="{FF2B5EF4-FFF2-40B4-BE49-F238E27FC236}">
                <a16:creationId xmlns:a16="http://schemas.microsoft.com/office/drawing/2014/main" id="{E27721A5-7716-4C9D-B9DA-B37CB0D39B82}"/>
              </a:ext>
            </a:extLst>
          </p:cNvPr>
          <p:cNvSpPr/>
          <p:nvPr/>
        </p:nvSpPr>
        <p:spPr>
          <a:xfrm>
            <a:off x="10585825" y="609603"/>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4C48EEBB-C9D0-4D56-8FEB-0F76E045DDBA}"/>
              </a:ext>
            </a:extLst>
          </p:cNvPr>
          <p:cNvSpPr txBox="1">
            <a:spLocks noGrp="1"/>
          </p:cNvSpPr>
          <p:nvPr>
            <p:ph type="title"/>
          </p:nvPr>
        </p:nvSpPr>
        <p:spPr/>
        <p:txBody>
          <a:bodyPr/>
          <a:lstStyle>
            <a:lvl1pPr>
              <a:defRPr/>
            </a:lvl1pPr>
          </a:lstStyle>
          <a:p>
            <a:pPr lvl="0"/>
            <a:r>
              <a:rPr lang="sl-SI"/>
              <a:t>Kliknite, če želite urediti slog naslova matrice</a:t>
            </a:r>
            <a:endParaRPr lang="en-US"/>
          </a:p>
        </p:txBody>
      </p:sp>
      <p:sp>
        <p:nvSpPr>
          <p:cNvPr id="6" name="Content Placeholder 2">
            <a:extLst>
              <a:ext uri="{FF2B5EF4-FFF2-40B4-BE49-F238E27FC236}">
                <a16:creationId xmlns:a16="http://schemas.microsoft.com/office/drawing/2014/main" id="{E4BC3041-8F10-43E8-BE10-F2E789652DF9}"/>
              </a:ext>
            </a:extLst>
          </p:cNvPr>
          <p:cNvSpPr txBox="1">
            <a:spLocks noGrp="1"/>
          </p:cNvSpPr>
          <p:nvPr>
            <p:ph idx="1"/>
          </p:nvPr>
        </p:nvSpPr>
        <p:spPr>
          <a:xfrm>
            <a:off x="680322" y="2336877"/>
            <a:ext cx="4698360" cy="3599316"/>
          </a:xfrm>
        </p:spPr>
        <p:txBody>
          <a:bodyPr/>
          <a:lstStyle>
            <a:lvl1pPr>
              <a:defRPr/>
            </a:lvl1pPr>
            <a:lvl2pPr>
              <a:defRPr/>
            </a:lvl2pPr>
            <a:lvl3pPr>
              <a:defRPr/>
            </a:lvl3pPr>
            <a:lvl4pPr>
              <a:defRPr/>
            </a:lvl4pPr>
            <a:lvl5pPr>
              <a:defRPr/>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Content Placeholder 3">
            <a:extLst>
              <a:ext uri="{FF2B5EF4-FFF2-40B4-BE49-F238E27FC236}">
                <a16:creationId xmlns:a16="http://schemas.microsoft.com/office/drawing/2014/main" id="{1903DB32-2F89-4370-ACA6-DE227EB8C919}"/>
              </a:ext>
            </a:extLst>
          </p:cNvPr>
          <p:cNvSpPr txBox="1">
            <a:spLocks noGrp="1"/>
          </p:cNvSpPr>
          <p:nvPr>
            <p:ph idx="2"/>
          </p:nvPr>
        </p:nvSpPr>
        <p:spPr>
          <a:xfrm>
            <a:off x="5594125" y="2336877"/>
            <a:ext cx="4700061" cy="3599316"/>
          </a:xfrm>
        </p:spPr>
        <p:txBody>
          <a:bodyPr/>
          <a:lstStyle>
            <a:lvl1pPr>
              <a:defRPr/>
            </a:lvl1pPr>
            <a:lvl2pPr>
              <a:defRPr/>
            </a:lvl2pPr>
            <a:lvl3pPr>
              <a:defRPr/>
            </a:lvl3pPr>
            <a:lvl4pPr>
              <a:defRPr/>
            </a:lvl4pPr>
            <a:lvl5pPr>
              <a:defRPr/>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8" name="Date Placeholder 4">
            <a:extLst>
              <a:ext uri="{FF2B5EF4-FFF2-40B4-BE49-F238E27FC236}">
                <a16:creationId xmlns:a16="http://schemas.microsoft.com/office/drawing/2014/main" id="{57B4516E-C37F-4880-94D5-D27CC66D4217}"/>
              </a:ext>
            </a:extLst>
          </p:cNvPr>
          <p:cNvSpPr txBox="1">
            <a:spLocks noGrp="1"/>
          </p:cNvSpPr>
          <p:nvPr>
            <p:ph type="dt" sz="half" idx="7"/>
          </p:nvPr>
        </p:nvSpPr>
        <p:spPr/>
        <p:txBody>
          <a:bodyPr/>
          <a:lstStyle>
            <a:lvl1pPr>
              <a:defRPr/>
            </a:lvl1pPr>
          </a:lstStyle>
          <a:p>
            <a:pPr lvl="0"/>
            <a:fld id="{CF15B50B-B448-49E9-A5FF-955937F19C90}" type="datetime1">
              <a:rPr lang="en-US"/>
              <a:pPr lvl="0"/>
              <a:t>5/28/2020</a:t>
            </a:fld>
            <a:endParaRPr lang="en-US"/>
          </a:p>
        </p:txBody>
      </p:sp>
      <p:sp>
        <p:nvSpPr>
          <p:cNvPr id="9" name="Footer Placeholder 5">
            <a:extLst>
              <a:ext uri="{FF2B5EF4-FFF2-40B4-BE49-F238E27FC236}">
                <a16:creationId xmlns:a16="http://schemas.microsoft.com/office/drawing/2014/main" id="{CF0A292F-48A8-4769-81B0-4E760AC1CF0C}"/>
              </a:ext>
            </a:extLst>
          </p:cNvPr>
          <p:cNvSpPr txBox="1">
            <a:spLocks noGrp="1"/>
          </p:cNvSpPr>
          <p:nvPr>
            <p:ph type="ftr" sz="quarter" idx="9"/>
          </p:nvPr>
        </p:nvSpPr>
        <p:spPr/>
        <p:txBody>
          <a:bodyPr/>
          <a:lstStyle>
            <a:lvl1pPr>
              <a:defRPr/>
            </a:lvl1pPr>
          </a:lstStyle>
          <a:p>
            <a:pPr lvl="0"/>
            <a:endParaRPr lang="en-US"/>
          </a:p>
        </p:txBody>
      </p:sp>
      <p:sp>
        <p:nvSpPr>
          <p:cNvPr id="10" name="Slide Number Placeholder 6">
            <a:extLst>
              <a:ext uri="{FF2B5EF4-FFF2-40B4-BE49-F238E27FC236}">
                <a16:creationId xmlns:a16="http://schemas.microsoft.com/office/drawing/2014/main" id="{A0739199-DBDB-488F-B60A-9A1CC7903F6F}"/>
              </a:ext>
            </a:extLst>
          </p:cNvPr>
          <p:cNvSpPr txBox="1">
            <a:spLocks noGrp="1"/>
          </p:cNvSpPr>
          <p:nvPr>
            <p:ph type="sldNum" sz="quarter" idx="8"/>
          </p:nvPr>
        </p:nvSpPr>
        <p:spPr/>
        <p:txBody>
          <a:bodyPr/>
          <a:lstStyle>
            <a:lvl1pPr>
              <a:defRPr/>
            </a:lvl1pPr>
          </a:lstStyle>
          <a:p>
            <a:pPr lvl="0"/>
            <a:fld id="{2333F413-2BB0-48ED-8E65-919642CD5A7A}" type="slidenum">
              <a:t>‹#›</a:t>
            </a:fld>
            <a:endParaRPr lang="en-US"/>
          </a:p>
        </p:txBody>
      </p:sp>
    </p:spTree>
    <p:extLst>
      <p:ext uri="{BB962C8B-B14F-4D97-AF65-F5344CB8AC3E}">
        <p14:creationId xmlns:p14="http://schemas.microsoft.com/office/powerpoint/2010/main" val="3857089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pic>
        <p:nvPicPr>
          <p:cNvPr id="2" name="Picture 10" descr="HD-ShadowShort.png">
            <a:extLst>
              <a:ext uri="{FF2B5EF4-FFF2-40B4-BE49-F238E27FC236}">
                <a16:creationId xmlns:a16="http://schemas.microsoft.com/office/drawing/2014/main" id="{305C97A8-A7CC-428C-A5F0-144B71624A7C}"/>
              </a:ext>
            </a:extLst>
          </p:cNvPr>
          <p:cNvPicPr>
            <a:picLocks noChangeAspect="1"/>
          </p:cNvPicPr>
          <p:nvPr/>
        </p:nvPicPr>
        <p:blipFill>
          <a:blip r:embed="rId2"/>
          <a:stretch>
            <a:fillRect/>
          </a:stretch>
        </p:blipFill>
        <p:spPr>
          <a:xfrm>
            <a:off x="10585825" y="1971236"/>
            <a:ext cx="1602998" cy="144274"/>
          </a:xfrm>
          <a:prstGeom prst="rect">
            <a:avLst/>
          </a:prstGeom>
          <a:noFill/>
          <a:ln cap="flat">
            <a:noFill/>
          </a:ln>
        </p:spPr>
      </p:pic>
      <p:sp>
        <p:nvSpPr>
          <p:cNvPr id="3" name="Rectangle 11">
            <a:extLst>
              <a:ext uri="{FF2B5EF4-FFF2-40B4-BE49-F238E27FC236}">
                <a16:creationId xmlns:a16="http://schemas.microsoft.com/office/drawing/2014/main" id="{5A2B4C49-00AE-4C29-9117-322C67657283}"/>
              </a:ext>
            </a:extLst>
          </p:cNvPr>
          <p:cNvSpPr/>
          <p:nvPr/>
        </p:nvSpPr>
        <p:spPr>
          <a:xfrm>
            <a:off x="0" y="609603"/>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12">
            <a:extLst>
              <a:ext uri="{FF2B5EF4-FFF2-40B4-BE49-F238E27FC236}">
                <a16:creationId xmlns:a16="http://schemas.microsoft.com/office/drawing/2014/main" id="{8F58BC1E-53CD-46B2-B32B-901ABE772FD9}"/>
              </a:ext>
            </a:extLst>
          </p:cNvPr>
          <p:cNvSpPr/>
          <p:nvPr/>
        </p:nvSpPr>
        <p:spPr>
          <a:xfrm>
            <a:off x="10585825" y="609603"/>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A80E0D95-DA62-45B3-86D4-94C3F76D5668}"/>
              </a:ext>
            </a:extLst>
          </p:cNvPr>
          <p:cNvSpPr txBox="1">
            <a:spLocks noGrp="1"/>
          </p:cNvSpPr>
          <p:nvPr>
            <p:ph type="title"/>
          </p:nvPr>
        </p:nvSpPr>
        <p:spPr/>
        <p:txBody>
          <a:bodyPr/>
          <a:lstStyle>
            <a:lvl1pPr>
              <a:defRPr/>
            </a:lvl1pPr>
          </a:lstStyle>
          <a:p>
            <a:pPr lvl="0"/>
            <a:r>
              <a:rPr lang="sl-SI"/>
              <a:t>Kliknite, če želite urediti slog naslova matrice</a:t>
            </a:r>
            <a:endParaRPr lang="en-US"/>
          </a:p>
        </p:txBody>
      </p:sp>
      <p:sp>
        <p:nvSpPr>
          <p:cNvPr id="6" name="Text Placeholder 2">
            <a:extLst>
              <a:ext uri="{FF2B5EF4-FFF2-40B4-BE49-F238E27FC236}">
                <a16:creationId xmlns:a16="http://schemas.microsoft.com/office/drawing/2014/main" id="{DF654B16-2B35-4A63-8212-0E2873E5965B}"/>
              </a:ext>
            </a:extLst>
          </p:cNvPr>
          <p:cNvSpPr txBox="1">
            <a:spLocks noGrp="1"/>
          </p:cNvSpPr>
          <p:nvPr>
            <p:ph type="body" idx="1"/>
          </p:nvPr>
        </p:nvSpPr>
        <p:spPr>
          <a:xfrm>
            <a:off x="906353" y="2336877"/>
            <a:ext cx="4472330" cy="693133"/>
          </a:xfrm>
        </p:spPr>
        <p:txBody>
          <a:bodyPr anchor="b"/>
          <a:lstStyle>
            <a:lvl1pPr marL="0" indent="0">
              <a:buNone/>
              <a:defRPr b="1"/>
            </a:lvl1pPr>
          </a:lstStyle>
          <a:p>
            <a:pPr lvl="0"/>
            <a:r>
              <a:rPr lang="sl-SI"/>
              <a:t>Uredite sloge besedila matrice</a:t>
            </a:r>
          </a:p>
        </p:txBody>
      </p:sp>
      <p:sp>
        <p:nvSpPr>
          <p:cNvPr id="7" name="Content Placeholder 3">
            <a:extLst>
              <a:ext uri="{FF2B5EF4-FFF2-40B4-BE49-F238E27FC236}">
                <a16:creationId xmlns:a16="http://schemas.microsoft.com/office/drawing/2014/main" id="{FD367106-0B41-4119-B56E-B78E5E9D4BE2}"/>
              </a:ext>
            </a:extLst>
          </p:cNvPr>
          <p:cNvSpPr txBox="1">
            <a:spLocks noGrp="1"/>
          </p:cNvSpPr>
          <p:nvPr>
            <p:ph idx="2"/>
          </p:nvPr>
        </p:nvSpPr>
        <p:spPr>
          <a:xfrm>
            <a:off x="680322" y="3030010"/>
            <a:ext cx="4698351" cy="2906182"/>
          </a:xfrm>
        </p:spPr>
        <p:txBody>
          <a:bodyPr/>
          <a:lstStyle>
            <a:lvl1pPr>
              <a:defRPr/>
            </a:lvl1pPr>
            <a:lvl2pPr>
              <a:defRPr/>
            </a:lvl2pPr>
            <a:lvl3pPr>
              <a:defRPr/>
            </a:lvl3pPr>
            <a:lvl4pPr>
              <a:defRPr/>
            </a:lvl4pPr>
            <a:lvl5pPr>
              <a:defRPr/>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8" name="Text Placeholder 4">
            <a:extLst>
              <a:ext uri="{FF2B5EF4-FFF2-40B4-BE49-F238E27FC236}">
                <a16:creationId xmlns:a16="http://schemas.microsoft.com/office/drawing/2014/main" id="{3930753F-436B-4817-BA02-8EF7E7376D2F}"/>
              </a:ext>
            </a:extLst>
          </p:cNvPr>
          <p:cNvSpPr txBox="1">
            <a:spLocks noGrp="1"/>
          </p:cNvSpPr>
          <p:nvPr>
            <p:ph type="body" idx="3"/>
          </p:nvPr>
        </p:nvSpPr>
        <p:spPr>
          <a:xfrm>
            <a:off x="5820155" y="2336877"/>
            <a:ext cx="4474031" cy="692072"/>
          </a:xfrm>
        </p:spPr>
        <p:txBody>
          <a:bodyPr anchor="b"/>
          <a:lstStyle>
            <a:lvl1pPr marL="0" indent="0">
              <a:buNone/>
              <a:defRPr b="1"/>
            </a:lvl1pPr>
          </a:lstStyle>
          <a:p>
            <a:pPr lvl="0"/>
            <a:r>
              <a:rPr lang="sl-SI"/>
              <a:t>Uredite sloge besedila matrice</a:t>
            </a:r>
          </a:p>
        </p:txBody>
      </p:sp>
      <p:sp>
        <p:nvSpPr>
          <p:cNvPr id="9" name="Content Placeholder 5">
            <a:extLst>
              <a:ext uri="{FF2B5EF4-FFF2-40B4-BE49-F238E27FC236}">
                <a16:creationId xmlns:a16="http://schemas.microsoft.com/office/drawing/2014/main" id="{B219CACF-5284-4BA2-86EC-A1E24F1150D3}"/>
              </a:ext>
            </a:extLst>
          </p:cNvPr>
          <p:cNvSpPr txBox="1">
            <a:spLocks noGrp="1"/>
          </p:cNvSpPr>
          <p:nvPr>
            <p:ph idx="4"/>
          </p:nvPr>
        </p:nvSpPr>
        <p:spPr>
          <a:xfrm>
            <a:off x="5594125" y="3030010"/>
            <a:ext cx="4700061" cy="2906182"/>
          </a:xfrm>
        </p:spPr>
        <p:txBody>
          <a:bodyPr/>
          <a:lstStyle>
            <a:lvl1pPr>
              <a:defRPr/>
            </a:lvl1pPr>
            <a:lvl2pPr>
              <a:defRPr/>
            </a:lvl2pPr>
            <a:lvl3pPr>
              <a:defRPr/>
            </a:lvl3pPr>
            <a:lvl4pPr>
              <a:defRPr/>
            </a:lvl4pPr>
            <a:lvl5pPr>
              <a:defRPr/>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0" name="Date Placeholder 6">
            <a:extLst>
              <a:ext uri="{FF2B5EF4-FFF2-40B4-BE49-F238E27FC236}">
                <a16:creationId xmlns:a16="http://schemas.microsoft.com/office/drawing/2014/main" id="{C29E5EFF-E74C-4A16-BA94-B05DCB0028BE}"/>
              </a:ext>
            </a:extLst>
          </p:cNvPr>
          <p:cNvSpPr txBox="1">
            <a:spLocks noGrp="1"/>
          </p:cNvSpPr>
          <p:nvPr>
            <p:ph type="dt" sz="half" idx="7"/>
          </p:nvPr>
        </p:nvSpPr>
        <p:spPr/>
        <p:txBody>
          <a:bodyPr/>
          <a:lstStyle>
            <a:lvl1pPr>
              <a:defRPr/>
            </a:lvl1pPr>
          </a:lstStyle>
          <a:p>
            <a:pPr lvl="0"/>
            <a:fld id="{C53188FA-27F0-46CF-A506-96085B0FAE1D}" type="datetime1">
              <a:rPr lang="en-US"/>
              <a:pPr lvl="0"/>
              <a:t>5/28/2020</a:t>
            </a:fld>
            <a:endParaRPr lang="en-US"/>
          </a:p>
        </p:txBody>
      </p:sp>
      <p:sp>
        <p:nvSpPr>
          <p:cNvPr id="11" name="Footer Placeholder 7">
            <a:extLst>
              <a:ext uri="{FF2B5EF4-FFF2-40B4-BE49-F238E27FC236}">
                <a16:creationId xmlns:a16="http://schemas.microsoft.com/office/drawing/2014/main" id="{A5C6EF5D-281C-41C8-8937-675518CE63AE}"/>
              </a:ext>
            </a:extLst>
          </p:cNvPr>
          <p:cNvSpPr txBox="1">
            <a:spLocks noGrp="1"/>
          </p:cNvSpPr>
          <p:nvPr>
            <p:ph type="ftr" sz="quarter" idx="9"/>
          </p:nvPr>
        </p:nvSpPr>
        <p:spPr/>
        <p:txBody>
          <a:bodyPr/>
          <a:lstStyle>
            <a:lvl1pPr>
              <a:defRPr/>
            </a:lvl1pPr>
          </a:lstStyle>
          <a:p>
            <a:pPr lvl="0"/>
            <a:endParaRPr lang="en-US"/>
          </a:p>
        </p:txBody>
      </p:sp>
      <p:sp>
        <p:nvSpPr>
          <p:cNvPr id="12" name="Slide Number Placeholder 8">
            <a:extLst>
              <a:ext uri="{FF2B5EF4-FFF2-40B4-BE49-F238E27FC236}">
                <a16:creationId xmlns:a16="http://schemas.microsoft.com/office/drawing/2014/main" id="{CDE82BCD-203A-4522-9E89-F67B59924151}"/>
              </a:ext>
            </a:extLst>
          </p:cNvPr>
          <p:cNvSpPr txBox="1">
            <a:spLocks noGrp="1"/>
          </p:cNvSpPr>
          <p:nvPr>
            <p:ph type="sldNum" sz="quarter" idx="8"/>
          </p:nvPr>
        </p:nvSpPr>
        <p:spPr/>
        <p:txBody>
          <a:bodyPr/>
          <a:lstStyle>
            <a:lvl1pPr>
              <a:defRPr/>
            </a:lvl1pPr>
          </a:lstStyle>
          <a:p>
            <a:pPr lvl="0"/>
            <a:fld id="{023C1F1A-464F-4CC4-B9C7-C73C5C99CA96}" type="slidenum">
              <a:t>‹#›</a:t>
            </a:fld>
            <a:endParaRPr lang="en-US"/>
          </a:p>
        </p:txBody>
      </p:sp>
    </p:spTree>
    <p:extLst>
      <p:ext uri="{BB962C8B-B14F-4D97-AF65-F5344CB8AC3E}">
        <p14:creationId xmlns:p14="http://schemas.microsoft.com/office/powerpoint/2010/main" val="290967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2" name="Picture 6" descr="HD-ShadowShort.png">
            <a:extLst>
              <a:ext uri="{FF2B5EF4-FFF2-40B4-BE49-F238E27FC236}">
                <a16:creationId xmlns:a16="http://schemas.microsoft.com/office/drawing/2014/main" id="{C2A2369F-8793-4BB2-89D5-E37490032824}"/>
              </a:ext>
            </a:extLst>
          </p:cNvPr>
          <p:cNvPicPr>
            <a:picLocks noChangeAspect="1"/>
          </p:cNvPicPr>
          <p:nvPr/>
        </p:nvPicPr>
        <p:blipFill>
          <a:blip r:embed="rId2"/>
          <a:stretch>
            <a:fillRect/>
          </a:stretch>
        </p:blipFill>
        <p:spPr>
          <a:xfrm>
            <a:off x="10585825" y="1971236"/>
            <a:ext cx="1602998" cy="144274"/>
          </a:xfrm>
          <a:prstGeom prst="rect">
            <a:avLst/>
          </a:prstGeom>
          <a:noFill/>
          <a:ln cap="flat">
            <a:noFill/>
          </a:ln>
        </p:spPr>
      </p:pic>
      <p:sp>
        <p:nvSpPr>
          <p:cNvPr id="3" name="Rectangle 7">
            <a:extLst>
              <a:ext uri="{FF2B5EF4-FFF2-40B4-BE49-F238E27FC236}">
                <a16:creationId xmlns:a16="http://schemas.microsoft.com/office/drawing/2014/main" id="{9ACAB61B-36D9-46DF-A368-6BB090A3BE5E}"/>
              </a:ext>
            </a:extLst>
          </p:cNvPr>
          <p:cNvSpPr/>
          <p:nvPr/>
        </p:nvSpPr>
        <p:spPr>
          <a:xfrm>
            <a:off x="0" y="609603"/>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8">
            <a:extLst>
              <a:ext uri="{FF2B5EF4-FFF2-40B4-BE49-F238E27FC236}">
                <a16:creationId xmlns:a16="http://schemas.microsoft.com/office/drawing/2014/main" id="{9065DDC0-1D5A-4B39-A734-73E3F4DB9B83}"/>
              </a:ext>
            </a:extLst>
          </p:cNvPr>
          <p:cNvSpPr/>
          <p:nvPr/>
        </p:nvSpPr>
        <p:spPr>
          <a:xfrm>
            <a:off x="10585825" y="609603"/>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6770B75D-988D-4C54-B83B-014ED06305B7}"/>
              </a:ext>
            </a:extLst>
          </p:cNvPr>
          <p:cNvSpPr txBox="1">
            <a:spLocks noGrp="1"/>
          </p:cNvSpPr>
          <p:nvPr>
            <p:ph type="title"/>
          </p:nvPr>
        </p:nvSpPr>
        <p:spPr/>
        <p:txBody>
          <a:bodyPr/>
          <a:lstStyle>
            <a:lvl1pPr>
              <a:defRPr/>
            </a:lvl1pPr>
          </a:lstStyle>
          <a:p>
            <a:pPr lvl="0"/>
            <a:r>
              <a:rPr lang="sl-SI"/>
              <a:t>Kliknite, če želite urediti slog naslova matrice</a:t>
            </a:r>
            <a:endParaRPr lang="en-US"/>
          </a:p>
        </p:txBody>
      </p:sp>
      <p:sp>
        <p:nvSpPr>
          <p:cNvPr id="6" name="Date Placeholder 2">
            <a:extLst>
              <a:ext uri="{FF2B5EF4-FFF2-40B4-BE49-F238E27FC236}">
                <a16:creationId xmlns:a16="http://schemas.microsoft.com/office/drawing/2014/main" id="{E2F08FA3-FF7E-4CD8-8245-19D090C3FD0A}"/>
              </a:ext>
            </a:extLst>
          </p:cNvPr>
          <p:cNvSpPr txBox="1">
            <a:spLocks noGrp="1"/>
          </p:cNvSpPr>
          <p:nvPr>
            <p:ph type="dt" sz="half" idx="7"/>
          </p:nvPr>
        </p:nvSpPr>
        <p:spPr/>
        <p:txBody>
          <a:bodyPr/>
          <a:lstStyle>
            <a:lvl1pPr>
              <a:defRPr/>
            </a:lvl1pPr>
          </a:lstStyle>
          <a:p>
            <a:pPr lvl="0"/>
            <a:fld id="{052FDE95-0CED-4BC4-AA16-56314B4F8857}" type="datetime1">
              <a:rPr lang="en-US"/>
              <a:pPr lvl="0"/>
              <a:t>5/28/2020</a:t>
            </a:fld>
            <a:endParaRPr lang="en-US"/>
          </a:p>
        </p:txBody>
      </p:sp>
      <p:sp>
        <p:nvSpPr>
          <p:cNvPr id="7" name="Footer Placeholder 3">
            <a:extLst>
              <a:ext uri="{FF2B5EF4-FFF2-40B4-BE49-F238E27FC236}">
                <a16:creationId xmlns:a16="http://schemas.microsoft.com/office/drawing/2014/main" id="{150A26E0-ACC5-43E1-BF1F-C3A92022CBB3}"/>
              </a:ext>
            </a:extLst>
          </p:cNvPr>
          <p:cNvSpPr txBox="1">
            <a:spLocks noGrp="1"/>
          </p:cNvSpPr>
          <p:nvPr>
            <p:ph type="ftr" sz="quarter" idx="9"/>
          </p:nvPr>
        </p:nvSpPr>
        <p:spPr/>
        <p:txBody>
          <a:bodyPr/>
          <a:lstStyle>
            <a:lvl1pPr>
              <a:defRPr/>
            </a:lvl1pPr>
          </a:lstStyle>
          <a:p>
            <a:pPr lvl="0"/>
            <a:endParaRPr lang="en-US"/>
          </a:p>
        </p:txBody>
      </p:sp>
      <p:sp>
        <p:nvSpPr>
          <p:cNvPr id="8" name="Slide Number Placeholder 4">
            <a:extLst>
              <a:ext uri="{FF2B5EF4-FFF2-40B4-BE49-F238E27FC236}">
                <a16:creationId xmlns:a16="http://schemas.microsoft.com/office/drawing/2014/main" id="{9233CC35-B4D1-4565-8750-29D2CCB409DE}"/>
              </a:ext>
            </a:extLst>
          </p:cNvPr>
          <p:cNvSpPr txBox="1">
            <a:spLocks noGrp="1"/>
          </p:cNvSpPr>
          <p:nvPr>
            <p:ph type="sldNum" sz="quarter" idx="8"/>
          </p:nvPr>
        </p:nvSpPr>
        <p:spPr/>
        <p:txBody>
          <a:bodyPr/>
          <a:lstStyle>
            <a:lvl1pPr>
              <a:defRPr/>
            </a:lvl1pPr>
          </a:lstStyle>
          <a:p>
            <a:pPr lvl="0"/>
            <a:fld id="{2F25C5CB-18EA-4D40-B59A-72C838E6A98A}" type="slidenum">
              <a:t>‹#›</a:t>
            </a:fld>
            <a:endParaRPr lang="en-US"/>
          </a:p>
        </p:txBody>
      </p:sp>
    </p:spTree>
    <p:extLst>
      <p:ext uri="{BB962C8B-B14F-4D97-AF65-F5344CB8AC3E}">
        <p14:creationId xmlns:p14="http://schemas.microsoft.com/office/powerpoint/2010/main" val="324820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614999BE-F2C1-4265-A021-83D3B05E6198}"/>
              </a:ext>
            </a:extLst>
          </p:cNvPr>
          <p:cNvSpPr/>
          <p:nvPr/>
        </p:nvSpPr>
        <p:spPr>
          <a:xfrm>
            <a:off x="10585825" y="609603"/>
            <a:ext cx="1602998" cy="1368198"/>
          </a:xfrm>
          <a:prstGeom prst="rect">
            <a:avLst/>
          </a:prstGeom>
          <a:solidFill>
            <a:srgbClr val="F09415"/>
          </a:solidFill>
          <a:ln cap="flat">
            <a:noFill/>
            <a:prstDash val="solid"/>
          </a:ln>
        </p:spPr>
        <p:txBody>
          <a:bodyPr lIns="0" tIns="0" rIns="0" bIns="0"/>
          <a:lstStyle/>
          <a:p>
            <a:endParaRPr lang="sl-SI"/>
          </a:p>
        </p:txBody>
      </p:sp>
      <p:sp>
        <p:nvSpPr>
          <p:cNvPr id="3" name="Date Placeholder 1">
            <a:extLst>
              <a:ext uri="{FF2B5EF4-FFF2-40B4-BE49-F238E27FC236}">
                <a16:creationId xmlns:a16="http://schemas.microsoft.com/office/drawing/2014/main" id="{78D8FFB6-88C4-45A6-B845-7DB7931516D0}"/>
              </a:ext>
            </a:extLst>
          </p:cNvPr>
          <p:cNvSpPr txBox="1">
            <a:spLocks noGrp="1"/>
          </p:cNvSpPr>
          <p:nvPr>
            <p:ph type="dt" sz="half" idx="7"/>
          </p:nvPr>
        </p:nvSpPr>
        <p:spPr/>
        <p:txBody>
          <a:bodyPr/>
          <a:lstStyle>
            <a:lvl1pPr>
              <a:defRPr/>
            </a:lvl1pPr>
          </a:lstStyle>
          <a:p>
            <a:pPr lvl="0"/>
            <a:fld id="{2A82A1F5-55C5-44FC-9A4C-A38BEB76EA12}" type="datetime1">
              <a:rPr lang="en-US"/>
              <a:pPr lvl="0"/>
              <a:t>5/28/2020</a:t>
            </a:fld>
            <a:endParaRPr lang="en-US"/>
          </a:p>
        </p:txBody>
      </p:sp>
      <p:sp>
        <p:nvSpPr>
          <p:cNvPr id="4" name="Footer Placeholder 2">
            <a:extLst>
              <a:ext uri="{FF2B5EF4-FFF2-40B4-BE49-F238E27FC236}">
                <a16:creationId xmlns:a16="http://schemas.microsoft.com/office/drawing/2014/main" id="{24B0745B-A5AE-4DB3-A0C3-2AF4A2813614}"/>
              </a:ext>
            </a:extLst>
          </p:cNvPr>
          <p:cNvSpPr txBox="1">
            <a:spLocks noGrp="1"/>
          </p:cNvSpPr>
          <p:nvPr>
            <p:ph type="ftr" sz="quarter" idx="9"/>
          </p:nvPr>
        </p:nvSpPr>
        <p:spPr/>
        <p:txBody>
          <a:bodyPr/>
          <a:lstStyle>
            <a:lvl1pPr>
              <a:defRPr/>
            </a:lvl1pPr>
          </a:lstStyle>
          <a:p>
            <a:pPr lvl="0"/>
            <a:endParaRPr lang="en-US"/>
          </a:p>
        </p:txBody>
      </p:sp>
      <p:sp>
        <p:nvSpPr>
          <p:cNvPr id="5" name="Slide Number Placeholder 3">
            <a:extLst>
              <a:ext uri="{FF2B5EF4-FFF2-40B4-BE49-F238E27FC236}">
                <a16:creationId xmlns:a16="http://schemas.microsoft.com/office/drawing/2014/main" id="{8CAC8596-A73A-4FD1-8D8C-4372CC5F06B3}"/>
              </a:ext>
            </a:extLst>
          </p:cNvPr>
          <p:cNvSpPr txBox="1">
            <a:spLocks noGrp="1"/>
          </p:cNvSpPr>
          <p:nvPr>
            <p:ph type="sldNum" sz="quarter" idx="8"/>
          </p:nvPr>
        </p:nvSpPr>
        <p:spPr/>
        <p:txBody>
          <a:bodyPr/>
          <a:lstStyle>
            <a:lvl1pPr>
              <a:defRPr/>
            </a:lvl1pPr>
          </a:lstStyle>
          <a:p>
            <a:pPr lvl="0"/>
            <a:fld id="{5663AA5E-84A6-4C19-BA5C-97DFDC6ECCE4}" type="slidenum">
              <a:t>‹#›</a:t>
            </a:fld>
            <a:endParaRPr lang="en-US"/>
          </a:p>
        </p:txBody>
      </p:sp>
    </p:spTree>
    <p:extLst>
      <p:ext uri="{BB962C8B-B14F-4D97-AF65-F5344CB8AC3E}">
        <p14:creationId xmlns:p14="http://schemas.microsoft.com/office/powerpoint/2010/main" val="3161859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pic>
        <p:nvPicPr>
          <p:cNvPr id="2" name="Picture 8" descr="HD-ShadowShort.png">
            <a:extLst>
              <a:ext uri="{FF2B5EF4-FFF2-40B4-BE49-F238E27FC236}">
                <a16:creationId xmlns:a16="http://schemas.microsoft.com/office/drawing/2014/main" id="{6A489A56-60BF-4729-B53C-4295F9B97C41}"/>
              </a:ext>
            </a:extLst>
          </p:cNvPr>
          <p:cNvPicPr>
            <a:picLocks noChangeAspect="1"/>
          </p:cNvPicPr>
          <p:nvPr/>
        </p:nvPicPr>
        <p:blipFill>
          <a:blip r:embed="rId2"/>
          <a:stretch>
            <a:fillRect/>
          </a:stretch>
        </p:blipFill>
        <p:spPr>
          <a:xfrm>
            <a:off x="10585825" y="1971236"/>
            <a:ext cx="1602998" cy="144274"/>
          </a:xfrm>
          <a:prstGeom prst="rect">
            <a:avLst/>
          </a:prstGeom>
          <a:noFill/>
          <a:ln cap="flat">
            <a:noFill/>
          </a:ln>
        </p:spPr>
      </p:pic>
      <p:sp>
        <p:nvSpPr>
          <p:cNvPr id="3" name="Rectangle 9">
            <a:extLst>
              <a:ext uri="{FF2B5EF4-FFF2-40B4-BE49-F238E27FC236}">
                <a16:creationId xmlns:a16="http://schemas.microsoft.com/office/drawing/2014/main" id="{938642C6-4ED2-4DB9-983C-6CFD92DB19FC}"/>
              </a:ext>
            </a:extLst>
          </p:cNvPr>
          <p:cNvSpPr/>
          <p:nvPr/>
        </p:nvSpPr>
        <p:spPr>
          <a:xfrm>
            <a:off x="0" y="609603"/>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10">
            <a:extLst>
              <a:ext uri="{FF2B5EF4-FFF2-40B4-BE49-F238E27FC236}">
                <a16:creationId xmlns:a16="http://schemas.microsoft.com/office/drawing/2014/main" id="{4453AA7C-845B-4EB5-B0A7-06A50D31C221}"/>
              </a:ext>
            </a:extLst>
          </p:cNvPr>
          <p:cNvSpPr/>
          <p:nvPr/>
        </p:nvSpPr>
        <p:spPr>
          <a:xfrm>
            <a:off x="10585825" y="609603"/>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4D9EB8D7-F0CD-4125-B766-AD6C5CB9707F}"/>
              </a:ext>
            </a:extLst>
          </p:cNvPr>
          <p:cNvSpPr txBox="1">
            <a:spLocks noGrp="1"/>
          </p:cNvSpPr>
          <p:nvPr>
            <p:ph type="title"/>
          </p:nvPr>
        </p:nvSpPr>
        <p:spPr>
          <a:xfrm>
            <a:off x="680322" y="753227"/>
            <a:ext cx="9613855" cy="1080939"/>
          </a:xfrm>
        </p:spPr>
        <p:txBody>
          <a:bodyPr/>
          <a:lstStyle>
            <a:lvl1pPr>
              <a:defRPr/>
            </a:lvl1pPr>
          </a:lstStyle>
          <a:p>
            <a:pPr lvl="0"/>
            <a:r>
              <a:rPr lang="sl-SI"/>
              <a:t>Kliknite, če želite urediti slog naslova matrice</a:t>
            </a:r>
            <a:endParaRPr lang="en-US"/>
          </a:p>
        </p:txBody>
      </p:sp>
      <p:sp>
        <p:nvSpPr>
          <p:cNvPr id="6" name="Content Placeholder 2">
            <a:extLst>
              <a:ext uri="{FF2B5EF4-FFF2-40B4-BE49-F238E27FC236}">
                <a16:creationId xmlns:a16="http://schemas.microsoft.com/office/drawing/2014/main" id="{9E86E2E7-BA30-4E28-B888-2DF505C087FE}"/>
              </a:ext>
            </a:extLst>
          </p:cNvPr>
          <p:cNvSpPr txBox="1">
            <a:spLocks noGrp="1"/>
          </p:cNvSpPr>
          <p:nvPr>
            <p:ph idx="1"/>
          </p:nvPr>
        </p:nvSpPr>
        <p:spPr>
          <a:xfrm>
            <a:off x="4685842" y="2336877"/>
            <a:ext cx="5608335" cy="3599316"/>
          </a:xfrm>
        </p:spPr>
        <p:txBody>
          <a:bodyPr/>
          <a:lstStyle>
            <a:lvl1pPr>
              <a:defRPr/>
            </a:lvl1pPr>
            <a:lvl2pPr>
              <a:defRPr/>
            </a:lvl2pPr>
            <a:lvl3pPr>
              <a:defRPr/>
            </a:lvl3pPr>
            <a:lvl4pPr>
              <a:defRPr/>
            </a:lvl4pPr>
            <a:lvl5pPr>
              <a:defRPr/>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Text Placeholder 3">
            <a:extLst>
              <a:ext uri="{FF2B5EF4-FFF2-40B4-BE49-F238E27FC236}">
                <a16:creationId xmlns:a16="http://schemas.microsoft.com/office/drawing/2014/main" id="{BCA92508-8306-48AF-85E0-C0E2BEB8FAFC}"/>
              </a:ext>
            </a:extLst>
          </p:cNvPr>
          <p:cNvSpPr txBox="1">
            <a:spLocks noGrp="1"/>
          </p:cNvSpPr>
          <p:nvPr>
            <p:ph type="body" idx="2"/>
          </p:nvPr>
        </p:nvSpPr>
        <p:spPr>
          <a:xfrm>
            <a:off x="680322" y="2336868"/>
            <a:ext cx="3790078" cy="3599316"/>
          </a:xfrm>
        </p:spPr>
        <p:txBody>
          <a:bodyPr anchor="ctr"/>
          <a:lstStyle>
            <a:lvl1pPr marL="0" indent="0">
              <a:buNone/>
              <a:defRPr sz="1600"/>
            </a:lvl1pPr>
          </a:lstStyle>
          <a:p>
            <a:pPr lvl="0"/>
            <a:r>
              <a:rPr lang="sl-SI"/>
              <a:t>Uredite sloge besedila matrice</a:t>
            </a:r>
          </a:p>
        </p:txBody>
      </p:sp>
      <p:sp>
        <p:nvSpPr>
          <p:cNvPr id="8" name="Date Placeholder 4">
            <a:extLst>
              <a:ext uri="{FF2B5EF4-FFF2-40B4-BE49-F238E27FC236}">
                <a16:creationId xmlns:a16="http://schemas.microsoft.com/office/drawing/2014/main" id="{ED5FE0F3-1462-4B71-91FD-7F7B981E6B78}"/>
              </a:ext>
            </a:extLst>
          </p:cNvPr>
          <p:cNvSpPr txBox="1">
            <a:spLocks noGrp="1"/>
          </p:cNvSpPr>
          <p:nvPr>
            <p:ph type="dt" sz="half" idx="7"/>
          </p:nvPr>
        </p:nvSpPr>
        <p:spPr/>
        <p:txBody>
          <a:bodyPr/>
          <a:lstStyle>
            <a:lvl1pPr>
              <a:defRPr/>
            </a:lvl1pPr>
          </a:lstStyle>
          <a:p>
            <a:pPr lvl="0"/>
            <a:fld id="{3F541C43-7D59-4538-BAB1-72095677284C}" type="datetime1">
              <a:rPr lang="en-US"/>
              <a:pPr lvl="0"/>
              <a:t>5/28/2020</a:t>
            </a:fld>
            <a:endParaRPr lang="en-US"/>
          </a:p>
        </p:txBody>
      </p:sp>
      <p:sp>
        <p:nvSpPr>
          <p:cNvPr id="9" name="Footer Placeholder 5">
            <a:extLst>
              <a:ext uri="{FF2B5EF4-FFF2-40B4-BE49-F238E27FC236}">
                <a16:creationId xmlns:a16="http://schemas.microsoft.com/office/drawing/2014/main" id="{1D258542-FBC1-403C-B7A3-7D38D87A5CC9}"/>
              </a:ext>
            </a:extLst>
          </p:cNvPr>
          <p:cNvSpPr txBox="1">
            <a:spLocks noGrp="1"/>
          </p:cNvSpPr>
          <p:nvPr>
            <p:ph type="ftr" sz="quarter" idx="9"/>
          </p:nvPr>
        </p:nvSpPr>
        <p:spPr/>
        <p:txBody>
          <a:bodyPr/>
          <a:lstStyle>
            <a:lvl1pPr>
              <a:defRPr/>
            </a:lvl1pPr>
          </a:lstStyle>
          <a:p>
            <a:pPr lvl="0"/>
            <a:endParaRPr lang="en-US"/>
          </a:p>
        </p:txBody>
      </p:sp>
      <p:sp>
        <p:nvSpPr>
          <p:cNvPr id="10" name="Slide Number Placeholder 6">
            <a:extLst>
              <a:ext uri="{FF2B5EF4-FFF2-40B4-BE49-F238E27FC236}">
                <a16:creationId xmlns:a16="http://schemas.microsoft.com/office/drawing/2014/main" id="{2BD35D71-67FD-4DD8-A3F5-F31D409726E1}"/>
              </a:ext>
            </a:extLst>
          </p:cNvPr>
          <p:cNvSpPr txBox="1">
            <a:spLocks noGrp="1"/>
          </p:cNvSpPr>
          <p:nvPr>
            <p:ph type="sldNum" sz="quarter" idx="8"/>
          </p:nvPr>
        </p:nvSpPr>
        <p:spPr/>
        <p:txBody>
          <a:bodyPr/>
          <a:lstStyle>
            <a:lvl1pPr>
              <a:defRPr/>
            </a:lvl1pPr>
          </a:lstStyle>
          <a:p>
            <a:pPr lvl="0"/>
            <a:fld id="{069F563B-D717-4C91-B9E7-0896E463C900}" type="slidenum">
              <a:t>‹#›</a:t>
            </a:fld>
            <a:endParaRPr lang="en-US"/>
          </a:p>
        </p:txBody>
      </p:sp>
    </p:spTree>
    <p:extLst>
      <p:ext uri="{BB962C8B-B14F-4D97-AF65-F5344CB8AC3E}">
        <p14:creationId xmlns:p14="http://schemas.microsoft.com/office/powerpoint/2010/main" val="2589369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pic>
        <p:nvPicPr>
          <p:cNvPr id="2" name="Picture 8" descr="HD-ShadowShort.png">
            <a:extLst>
              <a:ext uri="{FF2B5EF4-FFF2-40B4-BE49-F238E27FC236}">
                <a16:creationId xmlns:a16="http://schemas.microsoft.com/office/drawing/2014/main" id="{BADF1BD2-4128-4769-A677-780A338F72C2}"/>
              </a:ext>
            </a:extLst>
          </p:cNvPr>
          <p:cNvPicPr>
            <a:picLocks noChangeAspect="1"/>
          </p:cNvPicPr>
          <p:nvPr/>
        </p:nvPicPr>
        <p:blipFill>
          <a:blip r:embed="rId2"/>
          <a:stretch>
            <a:fillRect/>
          </a:stretch>
        </p:blipFill>
        <p:spPr>
          <a:xfrm>
            <a:off x="10585825" y="1971236"/>
            <a:ext cx="1602998" cy="144274"/>
          </a:xfrm>
          <a:prstGeom prst="rect">
            <a:avLst/>
          </a:prstGeom>
          <a:noFill/>
          <a:ln cap="flat">
            <a:noFill/>
          </a:ln>
        </p:spPr>
      </p:pic>
      <p:sp>
        <p:nvSpPr>
          <p:cNvPr id="3" name="Rectangle 9">
            <a:extLst>
              <a:ext uri="{FF2B5EF4-FFF2-40B4-BE49-F238E27FC236}">
                <a16:creationId xmlns:a16="http://schemas.microsoft.com/office/drawing/2014/main" id="{E8376391-6BA4-4010-BAD1-2283EC1BCED2}"/>
              </a:ext>
            </a:extLst>
          </p:cNvPr>
          <p:cNvSpPr/>
          <p:nvPr/>
        </p:nvSpPr>
        <p:spPr>
          <a:xfrm>
            <a:off x="0" y="609603"/>
            <a:ext cx="10437811" cy="1368198"/>
          </a:xfrm>
          <a:prstGeom prst="rect">
            <a:avLst/>
          </a:prstGeom>
          <a:solidFill>
            <a:srgbClr val="262626"/>
          </a:solidFill>
          <a:ln cap="flat">
            <a:noFill/>
            <a:prstDash val="solid"/>
          </a:ln>
        </p:spPr>
        <p:txBody>
          <a:bodyPr lIns="0" tIns="0" rIns="0" bIns="0"/>
          <a:lstStyle/>
          <a:p>
            <a:endParaRPr lang="sl-SI"/>
          </a:p>
        </p:txBody>
      </p:sp>
      <p:sp>
        <p:nvSpPr>
          <p:cNvPr id="4" name="Rectangle 10">
            <a:extLst>
              <a:ext uri="{FF2B5EF4-FFF2-40B4-BE49-F238E27FC236}">
                <a16:creationId xmlns:a16="http://schemas.microsoft.com/office/drawing/2014/main" id="{8D6BBA04-6722-4AC0-AF6D-788B9638F3E9}"/>
              </a:ext>
            </a:extLst>
          </p:cNvPr>
          <p:cNvSpPr/>
          <p:nvPr/>
        </p:nvSpPr>
        <p:spPr>
          <a:xfrm>
            <a:off x="10585825" y="609603"/>
            <a:ext cx="1602998" cy="1368198"/>
          </a:xfrm>
          <a:prstGeom prst="rect">
            <a:avLst/>
          </a:prstGeom>
          <a:solidFill>
            <a:srgbClr val="F09415"/>
          </a:solidFill>
          <a:ln cap="flat">
            <a:noFill/>
            <a:prstDash val="solid"/>
          </a:ln>
        </p:spPr>
        <p:txBody>
          <a:bodyPr lIns="0" tIns="0" rIns="0" bIns="0"/>
          <a:lstStyle/>
          <a:p>
            <a:endParaRPr lang="sl-SI"/>
          </a:p>
        </p:txBody>
      </p:sp>
      <p:sp>
        <p:nvSpPr>
          <p:cNvPr id="5" name="Title 1">
            <a:extLst>
              <a:ext uri="{FF2B5EF4-FFF2-40B4-BE49-F238E27FC236}">
                <a16:creationId xmlns:a16="http://schemas.microsoft.com/office/drawing/2014/main" id="{345F015E-E864-4EDD-B978-25A5E86BD6C9}"/>
              </a:ext>
            </a:extLst>
          </p:cNvPr>
          <p:cNvSpPr txBox="1">
            <a:spLocks noGrp="1"/>
          </p:cNvSpPr>
          <p:nvPr>
            <p:ph type="title"/>
          </p:nvPr>
        </p:nvSpPr>
        <p:spPr>
          <a:xfrm>
            <a:off x="680322" y="753227"/>
            <a:ext cx="9613855" cy="1080939"/>
          </a:xfrm>
        </p:spPr>
        <p:txBody>
          <a:bodyPr/>
          <a:lstStyle>
            <a:lvl1pPr>
              <a:defRPr/>
            </a:lvl1pPr>
          </a:lstStyle>
          <a:p>
            <a:pPr lvl="0"/>
            <a:r>
              <a:rPr lang="sl-SI"/>
              <a:t>Kliknite, če želite urediti slog naslova matrice</a:t>
            </a:r>
            <a:endParaRPr lang="en-US"/>
          </a:p>
        </p:txBody>
      </p:sp>
      <p:sp>
        <p:nvSpPr>
          <p:cNvPr id="6" name="Picture Placeholder 2">
            <a:extLst>
              <a:ext uri="{FF2B5EF4-FFF2-40B4-BE49-F238E27FC236}">
                <a16:creationId xmlns:a16="http://schemas.microsoft.com/office/drawing/2014/main" id="{F3EA807E-6975-4A80-9EF7-268F3A335E2C}"/>
              </a:ext>
            </a:extLst>
          </p:cNvPr>
          <p:cNvSpPr txBox="1">
            <a:spLocks noGrp="1"/>
          </p:cNvSpPr>
          <p:nvPr>
            <p:ph type="pic" idx="1"/>
          </p:nvPr>
        </p:nvSpPr>
        <p:spPr>
          <a:xfrm>
            <a:off x="4868329" y="2336877"/>
            <a:ext cx="5425848" cy="3599316"/>
          </a:xfrm>
          <a:effectLst>
            <a:outerShdw dist="63496" dir="5039953" algn="tl">
              <a:srgbClr val="000000">
                <a:alpha val="41000"/>
              </a:srgbClr>
            </a:outerShdw>
          </a:effectLst>
        </p:spPr>
        <p:txBody>
          <a:bodyPr/>
          <a:lstStyle>
            <a:lvl1pPr marL="0" indent="0">
              <a:buNone/>
              <a:defRPr sz="3200"/>
            </a:lvl1pPr>
          </a:lstStyle>
          <a:p>
            <a:pPr lvl="0"/>
            <a:r>
              <a:rPr lang="sl-SI"/>
              <a:t>Kliknite ikono, če želite dodati sliko</a:t>
            </a:r>
            <a:endParaRPr lang="en-US"/>
          </a:p>
        </p:txBody>
      </p:sp>
      <p:sp>
        <p:nvSpPr>
          <p:cNvPr id="7" name="Text Placeholder 3">
            <a:extLst>
              <a:ext uri="{FF2B5EF4-FFF2-40B4-BE49-F238E27FC236}">
                <a16:creationId xmlns:a16="http://schemas.microsoft.com/office/drawing/2014/main" id="{8AF4BA61-5542-4D2E-89D3-1087A7130E3F}"/>
              </a:ext>
            </a:extLst>
          </p:cNvPr>
          <p:cNvSpPr txBox="1">
            <a:spLocks noGrp="1"/>
          </p:cNvSpPr>
          <p:nvPr>
            <p:ph type="body" idx="2"/>
          </p:nvPr>
        </p:nvSpPr>
        <p:spPr>
          <a:xfrm>
            <a:off x="680322" y="2336877"/>
            <a:ext cx="3876260" cy="3599316"/>
          </a:xfrm>
        </p:spPr>
        <p:txBody>
          <a:bodyPr anchor="ctr"/>
          <a:lstStyle>
            <a:lvl1pPr marL="0" indent="0">
              <a:buNone/>
              <a:defRPr sz="1600"/>
            </a:lvl1pPr>
          </a:lstStyle>
          <a:p>
            <a:pPr lvl="0"/>
            <a:r>
              <a:rPr lang="sl-SI"/>
              <a:t>Uredite sloge besedila matrice</a:t>
            </a:r>
          </a:p>
        </p:txBody>
      </p:sp>
      <p:sp>
        <p:nvSpPr>
          <p:cNvPr id="8" name="Date Placeholder 4">
            <a:extLst>
              <a:ext uri="{FF2B5EF4-FFF2-40B4-BE49-F238E27FC236}">
                <a16:creationId xmlns:a16="http://schemas.microsoft.com/office/drawing/2014/main" id="{C3029AAA-A7F3-4B65-9267-64CA7A0C31C6}"/>
              </a:ext>
            </a:extLst>
          </p:cNvPr>
          <p:cNvSpPr txBox="1">
            <a:spLocks noGrp="1"/>
          </p:cNvSpPr>
          <p:nvPr>
            <p:ph type="dt" sz="half" idx="7"/>
          </p:nvPr>
        </p:nvSpPr>
        <p:spPr/>
        <p:txBody>
          <a:bodyPr/>
          <a:lstStyle>
            <a:lvl1pPr>
              <a:defRPr/>
            </a:lvl1pPr>
          </a:lstStyle>
          <a:p>
            <a:pPr lvl="0"/>
            <a:fld id="{6A82FEC5-4226-4B33-A440-FE94F4D3C07F}" type="datetime1">
              <a:rPr lang="en-US"/>
              <a:pPr lvl="0"/>
              <a:t>5/28/2020</a:t>
            </a:fld>
            <a:endParaRPr lang="en-US"/>
          </a:p>
        </p:txBody>
      </p:sp>
      <p:sp>
        <p:nvSpPr>
          <p:cNvPr id="9" name="Footer Placeholder 5">
            <a:extLst>
              <a:ext uri="{FF2B5EF4-FFF2-40B4-BE49-F238E27FC236}">
                <a16:creationId xmlns:a16="http://schemas.microsoft.com/office/drawing/2014/main" id="{DA455367-AAC9-4721-945B-66A77BC937A2}"/>
              </a:ext>
            </a:extLst>
          </p:cNvPr>
          <p:cNvSpPr txBox="1">
            <a:spLocks noGrp="1"/>
          </p:cNvSpPr>
          <p:nvPr>
            <p:ph type="ftr" sz="quarter" idx="9"/>
          </p:nvPr>
        </p:nvSpPr>
        <p:spPr/>
        <p:txBody>
          <a:bodyPr/>
          <a:lstStyle>
            <a:lvl1pPr>
              <a:defRPr/>
            </a:lvl1pPr>
          </a:lstStyle>
          <a:p>
            <a:pPr lvl="0"/>
            <a:endParaRPr lang="en-US"/>
          </a:p>
        </p:txBody>
      </p:sp>
      <p:sp>
        <p:nvSpPr>
          <p:cNvPr id="10" name="Slide Number Placeholder 6">
            <a:extLst>
              <a:ext uri="{FF2B5EF4-FFF2-40B4-BE49-F238E27FC236}">
                <a16:creationId xmlns:a16="http://schemas.microsoft.com/office/drawing/2014/main" id="{71EA3D5C-FE9F-42BC-B25E-D6B304D236DA}"/>
              </a:ext>
            </a:extLst>
          </p:cNvPr>
          <p:cNvSpPr txBox="1">
            <a:spLocks noGrp="1"/>
          </p:cNvSpPr>
          <p:nvPr>
            <p:ph type="sldNum" sz="quarter" idx="8"/>
          </p:nvPr>
        </p:nvSpPr>
        <p:spPr/>
        <p:txBody>
          <a:bodyPr/>
          <a:lstStyle>
            <a:lvl1pPr>
              <a:defRPr/>
            </a:lvl1pPr>
          </a:lstStyle>
          <a:p>
            <a:pPr lvl="0"/>
            <a:fld id="{719507F7-4982-42E6-A2FD-54653F8D31AF}" type="slidenum">
              <a:t>‹#›</a:t>
            </a:fld>
            <a:endParaRPr lang="en-US"/>
          </a:p>
        </p:txBody>
      </p:sp>
    </p:spTree>
    <p:extLst>
      <p:ext uri="{BB962C8B-B14F-4D97-AF65-F5344CB8AC3E}">
        <p14:creationId xmlns:p14="http://schemas.microsoft.com/office/powerpoint/2010/main" val="386342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78925"/>
            </a:gs>
            <a:gs pos="100000">
              <a:srgbClr val="D54209"/>
            </a:gs>
          </a:gsLst>
          <a:lin ang="2520000"/>
        </a:gradFill>
        <a:effectLst/>
      </p:bgPr>
    </p:bg>
    <p:spTree>
      <p:nvGrpSpPr>
        <p:cNvPr id="1" name=""/>
        <p:cNvGrpSpPr/>
        <p:nvPr/>
      </p:nvGrpSpPr>
      <p:grpSpPr>
        <a:xfrm>
          <a:off x="0" y="0"/>
          <a:ext cx="0" cy="0"/>
          <a:chOff x="0" y="0"/>
          <a:chExt cx="0" cy="0"/>
        </a:xfrm>
      </p:grpSpPr>
      <p:pic>
        <p:nvPicPr>
          <p:cNvPr id="2" name="Picture 6" descr="hashOverlay-FullResolve.png">
            <a:extLst>
              <a:ext uri="{FF2B5EF4-FFF2-40B4-BE49-F238E27FC236}">
                <a16:creationId xmlns:a16="http://schemas.microsoft.com/office/drawing/2014/main" id="{FD2233A1-4C53-47F9-95EC-9C1792993611}"/>
              </a:ext>
            </a:extLst>
          </p:cNvPr>
          <p:cNvPicPr>
            <a:picLocks noChangeAspect="1"/>
          </p:cNvPicPr>
          <p:nvPr/>
        </p:nvPicPr>
        <p:blipFill>
          <a:blip r:embed="rId19">
            <a:alphaModFix amt="10000"/>
          </a:blip>
          <a:stretch>
            <a:fillRect/>
          </a:stretch>
        </p:blipFill>
        <p:spPr>
          <a:xfrm>
            <a:off x="0" y="0"/>
            <a:ext cx="12191996" cy="6858000"/>
          </a:xfrm>
          <a:prstGeom prst="rect">
            <a:avLst/>
          </a:prstGeom>
          <a:noFill/>
          <a:ln cap="flat">
            <a:noFill/>
          </a:ln>
        </p:spPr>
      </p:pic>
      <p:sp>
        <p:nvSpPr>
          <p:cNvPr id="3" name="Title Placeholder 1">
            <a:extLst>
              <a:ext uri="{FF2B5EF4-FFF2-40B4-BE49-F238E27FC236}">
                <a16:creationId xmlns:a16="http://schemas.microsoft.com/office/drawing/2014/main" id="{57EF2D7C-CD72-4E53-9948-9FF84F351ACB}"/>
              </a:ext>
            </a:extLst>
          </p:cNvPr>
          <p:cNvSpPr txBox="1">
            <a:spLocks noGrp="1"/>
          </p:cNvSpPr>
          <p:nvPr>
            <p:ph type="title"/>
          </p:nvPr>
        </p:nvSpPr>
        <p:spPr>
          <a:xfrm>
            <a:off x="680322" y="753227"/>
            <a:ext cx="9613864" cy="1080939"/>
          </a:xfrm>
          <a:prstGeom prst="rect">
            <a:avLst/>
          </a:prstGeom>
          <a:noFill/>
          <a:ln>
            <a:noFill/>
          </a:ln>
        </p:spPr>
        <p:txBody>
          <a:bodyPr vert="horz" wrap="square" lIns="91440" tIns="45720" rIns="91440" bIns="45720" anchor="ctr" anchorCtr="0" compatLnSpc="1">
            <a:normAutofit/>
          </a:bodyPr>
          <a:lstStyle/>
          <a:p>
            <a:pPr lvl="0"/>
            <a:r>
              <a:rPr lang="sl-SI"/>
              <a:t>Kliknite, če želite urediti slog naslova matrice</a:t>
            </a:r>
            <a:endParaRPr lang="en-US"/>
          </a:p>
        </p:txBody>
      </p:sp>
      <p:sp>
        <p:nvSpPr>
          <p:cNvPr id="4" name="Text Placeholder 2">
            <a:extLst>
              <a:ext uri="{FF2B5EF4-FFF2-40B4-BE49-F238E27FC236}">
                <a16:creationId xmlns:a16="http://schemas.microsoft.com/office/drawing/2014/main" id="{880776A2-4E49-415A-85A3-10E7476941FF}"/>
              </a:ext>
            </a:extLst>
          </p:cNvPr>
          <p:cNvSpPr txBox="1">
            <a:spLocks noGrp="1"/>
          </p:cNvSpPr>
          <p:nvPr>
            <p:ph type="body" idx="1"/>
          </p:nvPr>
        </p:nvSpPr>
        <p:spPr>
          <a:xfrm>
            <a:off x="680322" y="2336877"/>
            <a:ext cx="9613864" cy="3599316"/>
          </a:xfrm>
          <a:prstGeom prst="rect">
            <a:avLst/>
          </a:prstGeom>
          <a:noFill/>
          <a:ln>
            <a:noFill/>
          </a:ln>
        </p:spPr>
        <p:txBody>
          <a:bodyPr vert="horz" wrap="square" lIns="91440" tIns="45720" rIns="91440" bIns="45720" anchor="t" anchorCtr="0" compatLnSpc="1">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3">
            <a:extLst>
              <a:ext uri="{FF2B5EF4-FFF2-40B4-BE49-F238E27FC236}">
                <a16:creationId xmlns:a16="http://schemas.microsoft.com/office/drawing/2014/main" id="{B9DE605F-FFC6-4045-83A5-E295A4A4A42F}"/>
              </a:ext>
            </a:extLst>
          </p:cNvPr>
          <p:cNvSpPr txBox="1">
            <a:spLocks noGrp="1"/>
          </p:cNvSpPr>
          <p:nvPr>
            <p:ph type="dt" sz="half" idx="2"/>
          </p:nvPr>
        </p:nvSpPr>
        <p:spPr>
          <a:xfrm>
            <a:off x="7550978" y="5936184"/>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050" b="0" i="0" u="none" strike="noStrike" kern="1200" cap="none" spc="0" baseline="0">
                <a:solidFill>
                  <a:srgbClr val="FFFFFF"/>
                </a:solidFill>
                <a:uFillTx/>
                <a:latin typeface="Trebuchet MS"/>
              </a:defRPr>
            </a:lvl1pPr>
          </a:lstStyle>
          <a:p>
            <a:pPr lvl="0"/>
            <a:fld id="{0EF9C3F4-F4EF-41BF-AEA9-55DA6A069664}" type="datetime1">
              <a:rPr lang="en-US"/>
              <a:pPr lvl="0"/>
              <a:t>5/28/2020</a:t>
            </a:fld>
            <a:endParaRPr lang="en-US"/>
          </a:p>
        </p:txBody>
      </p:sp>
      <p:sp>
        <p:nvSpPr>
          <p:cNvPr id="6" name="Footer Placeholder 4">
            <a:extLst>
              <a:ext uri="{FF2B5EF4-FFF2-40B4-BE49-F238E27FC236}">
                <a16:creationId xmlns:a16="http://schemas.microsoft.com/office/drawing/2014/main" id="{4DDF0024-9A6F-4559-A6E5-3B4617C0F26A}"/>
              </a:ext>
            </a:extLst>
          </p:cNvPr>
          <p:cNvSpPr txBox="1">
            <a:spLocks noGrp="1"/>
          </p:cNvSpPr>
          <p:nvPr>
            <p:ph type="ftr" sz="quarter" idx="3"/>
          </p:nvPr>
        </p:nvSpPr>
        <p:spPr>
          <a:xfrm>
            <a:off x="680322" y="5936184"/>
            <a:ext cx="6870664"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050" b="0" i="0" u="none" strike="noStrike" kern="1200" cap="none" spc="0" baseline="0">
                <a:solidFill>
                  <a:srgbClr val="FFFFFF"/>
                </a:solidFill>
                <a:uFillTx/>
                <a:latin typeface="Trebuchet MS"/>
              </a:defRPr>
            </a:lvl1pPr>
          </a:lstStyle>
          <a:p>
            <a:pPr lvl="0"/>
            <a:endParaRPr lang="en-US"/>
          </a:p>
        </p:txBody>
      </p:sp>
      <p:sp>
        <p:nvSpPr>
          <p:cNvPr id="7" name="Slide Number Placeholder 5">
            <a:extLst>
              <a:ext uri="{FF2B5EF4-FFF2-40B4-BE49-F238E27FC236}">
                <a16:creationId xmlns:a16="http://schemas.microsoft.com/office/drawing/2014/main" id="{1A9CA9D2-CF85-4AA9-8BA0-F0B1D1695C9C}"/>
              </a:ext>
            </a:extLst>
          </p:cNvPr>
          <p:cNvSpPr txBox="1">
            <a:spLocks noGrp="1"/>
          </p:cNvSpPr>
          <p:nvPr>
            <p:ph type="sldNum" sz="quarter" idx="4"/>
          </p:nvPr>
        </p:nvSpPr>
        <p:spPr>
          <a:xfrm>
            <a:off x="10729450" y="753227"/>
            <a:ext cx="1154146" cy="1090787"/>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3600" b="0" i="0" u="none" strike="noStrike" kern="1200" cap="none" spc="0" baseline="0">
                <a:solidFill>
                  <a:srgbClr val="FFFFFF"/>
                </a:solidFill>
                <a:uFillTx/>
                <a:latin typeface="Trebuchet MS"/>
              </a:defRPr>
            </a:lvl1pPr>
          </a:lstStyle>
          <a:p>
            <a:pPr lvl="0"/>
            <a:fld id="{C1D8B9D1-0635-4367-AC6B-5089173D1984}"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marL="0" marR="0" lvl="0" indent="0" algn="l" defTabSz="914400" rtl="0" fontAlgn="auto" hangingPunct="1">
        <a:lnSpc>
          <a:spcPct val="90000"/>
        </a:lnSpc>
        <a:spcBef>
          <a:spcPts val="0"/>
        </a:spcBef>
        <a:spcAft>
          <a:spcPts val="0"/>
        </a:spcAft>
        <a:buNone/>
        <a:tabLst/>
        <a:defRPr lang="sl-SI" sz="3600" b="0" i="0" u="none" strike="noStrike" kern="1200" cap="none" spc="0" baseline="0">
          <a:solidFill>
            <a:srgbClr val="FFFFFF"/>
          </a:solidFill>
          <a:uFillTx/>
          <a:latin typeface="Trebuchet MS"/>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sl-SI" sz="2400" b="0" i="0" u="none" strike="noStrike" kern="1200" cap="none" spc="0" baseline="0">
          <a:solidFill>
            <a:srgbClr val="FFFFFF"/>
          </a:solidFill>
          <a:uFillTx/>
          <a:latin typeface="Trebuchet M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sl-SI" sz="2000" b="0" i="0" u="none" strike="noStrike" kern="1200" cap="none" spc="0" baseline="0">
          <a:solidFill>
            <a:srgbClr val="FFFFFF"/>
          </a:solidFill>
          <a:uFillTx/>
          <a:latin typeface="Trebuchet M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sl-SI" sz="1800" b="0" i="0" u="none" strike="noStrike" kern="1200" cap="none" spc="0" baseline="0">
          <a:solidFill>
            <a:srgbClr val="FFFFFF"/>
          </a:solidFill>
          <a:uFillTx/>
          <a:latin typeface="Trebuchet M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sl-SI" sz="1600" b="0" i="0" u="none" strike="noStrike" kern="1200" cap="none" spc="0" baseline="0">
          <a:solidFill>
            <a:srgbClr val="FFFFFF"/>
          </a:solidFill>
          <a:uFillTx/>
          <a:latin typeface="Trebuchet M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sl-SI" sz="1600" b="0" i="0" u="none" strike="noStrike" kern="1200" cap="none" spc="0" baseline="0">
          <a:solidFill>
            <a:srgbClr val="FFFFFF"/>
          </a:solidFill>
          <a:uFillTx/>
          <a:latin typeface="Trebuchet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rgbClr val="7030A0"/>
        </a:solidFill>
        <a:effectLst/>
      </p:bgPr>
    </p:bg>
    <p:spTree>
      <p:nvGrpSpPr>
        <p:cNvPr id="1" name=""/>
        <p:cNvGrpSpPr/>
        <p:nvPr/>
      </p:nvGrpSpPr>
      <p:grpSpPr>
        <a:xfrm>
          <a:off x="0" y="0"/>
          <a:ext cx="0" cy="0"/>
          <a:chOff x="0" y="0"/>
          <a:chExt cx="0" cy="0"/>
        </a:xfrm>
      </p:grpSpPr>
      <p:sp>
        <p:nvSpPr>
          <p:cNvPr id="2" name="Podnaslov 2">
            <a:extLst>
              <a:ext uri="{FF2B5EF4-FFF2-40B4-BE49-F238E27FC236}">
                <a16:creationId xmlns:a16="http://schemas.microsoft.com/office/drawing/2014/main" id="{CE9F258E-6932-43A6-9B16-EDDD34E804A3}"/>
              </a:ext>
            </a:extLst>
          </p:cNvPr>
          <p:cNvSpPr txBox="1">
            <a:spLocks noGrp="1"/>
          </p:cNvSpPr>
          <p:nvPr>
            <p:ph type="subTitle" idx="1"/>
          </p:nvPr>
        </p:nvSpPr>
        <p:spPr/>
        <p:txBody>
          <a:bodyPr/>
          <a:lstStyle/>
          <a:p>
            <a:pPr lvl="0"/>
            <a:r>
              <a:rPr lang="sl-SI" dirty="0"/>
              <a:t> </a:t>
            </a:r>
          </a:p>
        </p:txBody>
      </p:sp>
      <p:sp>
        <p:nvSpPr>
          <p:cNvPr id="3" name="Naslov 4">
            <a:extLst>
              <a:ext uri="{FF2B5EF4-FFF2-40B4-BE49-F238E27FC236}">
                <a16:creationId xmlns:a16="http://schemas.microsoft.com/office/drawing/2014/main" id="{22B77EA2-D676-472E-8895-9282B0752CBD}"/>
              </a:ext>
            </a:extLst>
          </p:cNvPr>
          <p:cNvSpPr txBox="1">
            <a:spLocks noGrp="1"/>
          </p:cNvSpPr>
          <p:nvPr>
            <p:ph type="ctrTitle"/>
          </p:nvPr>
        </p:nvSpPr>
        <p:spPr/>
        <p:txBody>
          <a:bodyPr anchor="t" anchorCtr="1"/>
          <a:lstStyle/>
          <a:p>
            <a:pPr lvl="0" algn="ctr"/>
            <a:r>
              <a:rPr lang="en-US"/>
              <a:t>SOKOL  SELEC</a:t>
            </a:r>
            <a:endParaRPr 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0E8EA60-40C3-4009-BAEF-51E8C24BFD39}"/>
              </a:ext>
            </a:extLst>
          </p:cNvPr>
          <p:cNvSpPr txBox="1">
            <a:spLocks noGrp="1"/>
          </p:cNvSpPr>
          <p:nvPr>
            <p:ph type="title"/>
          </p:nvPr>
        </p:nvSpPr>
        <p:spPr/>
        <p:txBody>
          <a:bodyPr anchorCtr="1"/>
          <a:lstStyle/>
          <a:p>
            <a:pPr lvl="0" algn="ctr"/>
            <a:r>
              <a:rPr lang="en-US"/>
              <a:t>OPIS</a:t>
            </a:r>
            <a:endParaRPr lang="sl-SI"/>
          </a:p>
        </p:txBody>
      </p:sp>
      <p:sp>
        <p:nvSpPr>
          <p:cNvPr id="3" name="Označba mesta vsebine 2">
            <a:extLst>
              <a:ext uri="{FF2B5EF4-FFF2-40B4-BE49-F238E27FC236}">
                <a16:creationId xmlns:a16="http://schemas.microsoft.com/office/drawing/2014/main" id="{58F7BD70-8FA7-448E-8330-35C4D063B8C2}"/>
              </a:ext>
            </a:extLst>
          </p:cNvPr>
          <p:cNvSpPr txBox="1">
            <a:spLocks noGrp="1"/>
          </p:cNvSpPr>
          <p:nvPr>
            <p:ph idx="1"/>
          </p:nvPr>
        </p:nvSpPr>
        <p:spPr/>
        <p:txBody>
          <a:bodyPr>
            <a:normAutofit fontScale="77500" lnSpcReduction="20000"/>
          </a:bodyPr>
          <a:lstStyle/>
          <a:p>
            <a:pPr lvl="0">
              <a:lnSpc>
                <a:spcPct val="120000"/>
              </a:lnSpc>
            </a:pPr>
            <a:r>
              <a:rPr lang="sl-SI" sz="2800" dirty="0">
                <a:solidFill>
                  <a:srgbClr val="222222"/>
                </a:solidFill>
                <a:latin typeface="Trebuchet MS" panose="020B0603020202020204" pitchFamily="34" charset="0"/>
              </a:rPr>
              <a:t>Sokol Selec zraste do 48 cm in ima razpon kril do 1 m. Samci so, kot pri veliko ujedah manjši od samic in tehtajo med 570 - 700 grami, samice pa lahko presežejo težo enega kilograma. Po zgornji strani telesa je sokol selec temno sive barve, ki se na mestih preliva v črno, po spodnji strani pa imajo rjavkaste proge na beli podlagi. Mladiči so po spodnji strani bolj enovito rjave barve, pa tudi po zgornji strani telesa prevladuje ta barvni odtenek. Barvne sheme se ločijo tudi glede na okolje, v katerem prebivajo in niso vedno enake. Odrasle ptice imajo rumeno obrobljene temne oči, pa tudi kremplji, s katerimi zgrabi plen, so živo rumene barve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E7B2C8-4911-4C73-86BD-70ADF0FD87F1}"/>
              </a:ext>
            </a:extLst>
          </p:cNvPr>
          <p:cNvSpPr txBox="1">
            <a:spLocks noGrp="1"/>
          </p:cNvSpPr>
          <p:nvPr>
            <p:ph type="title"/>
          </p:nvPr>
        </p:nvSpPr>
        <p:spPr/>
        <p:txBody>
          <a:bodyPr anchorCtr="1"/>
          <a:lstStyle/>
          <a:p>
            <a:pPr lvl="0" algn="ctr"/>
            <a:r>
              <a:rPr lang="en-US"/>
              <a:t>RAZŠIRJENOST</a:t>
            </a:r>
            <a:endParaRPr lang="sl-SI"/>
          </a:p>
        </p:txBody>
      </p:sp>
      <p:sp>
        <p:nvSpPr>
          <p:cNvPr id="3" name="Označba mesta vsebine 2">
            <a:extLst>
              <a:ext uri="{FF2B5EF4-FFF2-40B4-BE49-F238E27FC236}">
                <a16:creationId xmlns:a16="http://schemas.microsoft.com/office/drawing/2014/main" id="{676E016F-1FB5-420A-A991-301C6FA05A91}"/>
              </a:ext>
            </a:extLst>
          </p:cNvPr>
          <p:cNvSpPr txBox="1">
            <a:spLocks noGrp="1"/>
          </p:cNvSpPr>
          <p:nvPr>
            <p:ph idx="1"/>
          </p:nvPr>
        </p:nvSpPr>
        <p:spPr/>
        <p:txBody>
          <a:bodyPr/>
          <a:lstStyle/>
          <a:p>
            <a:pPr lvl="0"/>
            <a:r>
              <a:rPr lang="en-US" dirty="0"/>
              <a:t>Sokol </a:t>
            </a:r>
            <a:r>
              <a:rPr lang="en-US" dirty="0" err="1"/>
              <a:t>selec</a:t>
            </a:r>
            <a:r>
              <a:rPr lang="en-US" dirty="0"/>
              <a:t> je </a:t>
            </a:r>
            <a:r>
              <a:rPr lang="en-US" dirty="0" err="1"/>
              <a:t>ena</a:t>
            </a:r>
            <a:r>
              <a:rPr lang="en-US" dirty="0"/>
              <a:t> </a:t>
            </a:r>
            <a:r>
              <a:rPr lang="en-US" dirty="0" err="1"/>
              <a:t>izmed</a:t>
            </a:r>
            <a:r>
              <a:rPr lang="en-US" dirty="0"/>
              <a:t> </a:t>
            </a:r>
            <a:r>
              <a:rPr lang="en-US" dirty="0" err="1"/>
              <a:t>najbolj</a:t>
            </a:r>
            <a:r>
              <a:rPr lang="en-US" dirty="0"/>
              <a:t> </a:t>
            </a:r>
            <a:r>
              <a:rPr lang="en-US" dirty="0" err="1"/>
              <a:t>razširjenih</a:t>
            </a:r>
            <a:r>
              <a:rPr lang="en-US" dirty="0"/>
              <a:t> </a:t>
            </a:r>
            <a:r>
              <a:rPr lang="en-US" dirty="0" err="1"/>
              <a:t>ujed</a:t>
            </a:r>
            <a:r>
              <a:rPr lang="en-US" dirty="0"/>
              <a:t> </a:t>
            </a:r>
            <a:r>
              <a:rPr lang="en-US" dirty="0" err="1"/>
              <a:t>na</a:t>
            </a:r>
            <a:r>
              <a:rPr lang="en-US" dirty="0"/>
              <a:t> </a:t>
            </a:r>
            <a:r>
              <a:rPr lang="en-US" dirty="0" err="1"/>
              <a:t>svetu</a:t>
            </a:r>
            <a:r>
              <a:rPr lang="en-US" dirty="0"/>
              <a:t>, </a:t>
            </a:r>
            <a:r>
              <a:rPr lang="en-US" dirty="0" err="1"/>
              <a:t>saj</a:t>
            </a:r>
            <a:r>
              <a:rPr lang="en-US" dirty="0"/>
              <a:t> </a:t>
            </a:r>
            <a:r>
              <a:rPr lang="en-US" dirty="0" err="1"/>
              <a:t>ga</a:t>
            </a:r>
            <a:r>
              <a:rPr lang="en-US" dirty="0"/>
              <a:t> </a:t>
            </a:r>
            <a:r>
              <a:rPr lang="en-US" dirty="0" err="1"/>
              <a:t>najdemo</a:t>
            </a:r>
            <a:r>
              <a:rPr lang="en-US" dirty="0"/>
              <a:t> </a:t>
            </a:r>
            <a:r>
              <a:rPr lang="en-US" dirty="0" err="1"/>
              <a:t>skoraj</a:t>
            </a:r>
            <a:r>
              <a:rPr lang="en-US" dirty="0"/>
              <a:t> </a:t>
            </a:r>
            <a:r>
              <a:rPr lang="en-US" dirty="0" err="1"/>
              <a:t>povod</a:t>
            </a:r>
            <a:r>
              <a:rPr lang="en-US" dirty="0"/>
              <a:t>, </a:t>
            </a:r>
            <a:r>
              <a:rPr lang="en-US" dirty="0" err="1"/>
              <a:t>celo</a:t>
            </a:r>
            <a:r>
              <a:rPr lang="en-US" dirty="0"/>
              <a:t> </a:t>
            </a:r>
            <a:r>
              <a:rPr lang="en-US" dirty="0" err="1"/>
              <a:t>na</a:t>
            </a:r>
            <a:r>
              <a:rPr lang="en-US" dirty="0"/>
              <a:t> </a:t>
            </a:r>
            <a:r>
              <a:rPr lang="en-US" dirty="0" err="1"/>
              <a:t>tihomorskih</a:t>
            </a:r>
            <a:r>
              <a:rPr lang="en-US" dirty="0"/>
              <a:t> </a:t>
            </a:r>
            <a:r>
              <a:rPr lang="en-US" dirty="0" err="1"/>
              <a:t>otokih</a:t>
            </a:r>
            <a:r>
              <a:rPr lang="en-US" dirty="0"/>
              <a:t>. </a:t>
            </a:r>
            <a:r>
              <a:rPr lang="en-US" dirty="0" err="1"/>
              <a:t>Njegov</a:t>
            </a:r>
            <a:r>
              <a:rPr lang="en-US" dirty="0"/>
              <a:t> </a:t>
            </a:r>
            <a:r>
              <a:rPr lang="en-US" dirty="0" err="1"/>
              <a:t>življenski</a:t>
            </a:r>
            <a:r>
              <a:rPr lang="en-US" dirty="0"/>
              <a:t> </a:t>
            </a:r>
            <a:r>
              <a:rPr lang="en-US" dirty="0" err="1"/>
              <a:t>prostor</a:t>
            </a:r>
            <a:r>
              <a:rPr lang="en-US" dirty="0"/>
              <a:t> so </a:t>
            </a:r>
            <a:r>
              <a:rPr lang="en-US" dirty="0" err="1"/>
              <a:t>odprte</a:t>
            </a:r>
            <a:r>
              <a:rPr lang="en-US" dirty="0"/>
              <a:t> </a:t>
            </a:r>
            <a:r>
              <a:rPr lang="en-US" dirty="0" err="1"/>
              <a:t>krajine</a:t>
            </a:r>
            <a:r>
              <a:rPr lang="en-US" dirty="0"/>
              <a:t>, </a:t>
            </a:r>
            <a:r>
              <a:rPr lang="en-US" dirty="0" err="1"/>
              <a:t>stepe</a:t>
            </a:r>
            <a:r>
              <a:rPr lang="en-US" dirty="0"/>
              <a:t>, </a:t>
            </a:r>
            <a:r>
              <a:rPr lang="en-US" dirty="0" err="1"/>
              <a:t>polpuščave</a:t>
            </a:r>
            <a:r>
              <a:rPr lang="en-US" dirty="0"/>
              <a:t>, </a:t>
            </a:r>
            <a:r>
              <a:rPr lang="en-US" dirty="0" err="1"/>
              <a:t>svetli</a:t>
            </a:r>
            <a:r>
              <a:rPr lang="en-US" dirty="0"/>
              <a:t>, </a:t>
            </a:r>
            <a:r>
              <a:rPr lang="en-US" dirty="0" err="1"/>
              <a:t>redki</a:t>
            </a:r>
            <a:r>
              <a:rPr lang="en-US" dirty="0"/>
              <a:t> </a:t>
            </a:r>
            <a:r>
              <a:rPr lang="en-US" dirty="0" err="1"/>
              <a:t>gozdovi</a:t>
            </a:r>
            <a:r>
              <a:rPr lang="en-US" dirty="0"/>
              <a:t>, </a:t>
            </a:r>
            <a:r>
              <a:rPr lang="en-US" dirty="0" err="1"/>
              <a:t>tundre</a:t>
            </a:r>
            <a:r>
              <a:rPr lang="en-US" dirty="0"/>
              <a:t> in </a:t>
            </a:r>
            <a:r>
              <a:rPr lang="en-US" dirty="0" err="1"/>
              <a:t>gorski</a:t>
            </a:r>
            <a:r>
              <a:rPr lang="en-US" dirty="0"/>
              <a:t> </a:t>
            </a:r>
            <a:r>
              <a:rPr lang="en-US" dirty="0" err="1"/>
              <a:t>svet</a:t>
            </a:r>
            <a:r>
              <a:rPr lang="en-US" dirty="0"/>
              <a:t>. </a:t>
            </a:r>
            <a:r>
              <a:rPr lang="en-US" dirty="0" err="1"/>
              <a:t>Ime</a:t>
            </a:r>
            <a:r>
              <a:rPr lang="en-US" dirty="0"/>
              <a:t> </a:t>
            </a:r>
            <a:r>
              <a:rPr lang="en-US" dirty="0" err="1"/>
              <a:t>izvira</a:t>
            </a:r>
            <a:r>
              <a:rPr lang="en-US" dirty="0"/>
              <a:t> </a:t>
            </a:r>
            <a:r>
              <a:rPr lang="en-US" dirty="0" err="1"/>
              <a:t>iz</a:t>
            </a:r>
            <a:r>
              <a:rPr lang="en-US" dirty="0"/>
              <a:t> </a:t>
            </a:r>
            <a:r>
              <a:rPr lang="en-US" dirty="0" err="1"/>
              <a:t>dejstva</a:t>
            </a:r>
            <a:r>
              <a:rPr lang="en-US" dirty="0"/>
              <a:t>, da price </a:t>
            </a:r>
            <a:r>
              <a:rPr lang="en-US" dirty="0" err="1"/>
              <a:t>skrajnega</a:t>
            </a:r>
            <a:r>
              <a:rPr lang="en-US" dirty="0"/>
              <a:t> </a:t>
            </a:r>
            <a:r>
              <a:rPr lang="en-US" dirty="0" err="1"/>
              <a:t>severa</a:t>
            </a:r>
            <a:r>
              <a:rPr lang="en-US" dirty="0"/>
              <a:t> in juga </a:t>
            </a:r>
            <a:r>
              <a:rPr lang="en-US" dirty="0" err="1"/>
              <a:t>pogosto</a:t>
            </a:r>
            <a:r>
              <a:rPr lang="en-US" dirty="0"/>
              <a:t> </a:t>
            </a:r>
            <a:r>
              <a:rPr lang="en-US" dirty="0" err="1"/>
              <a:t>prepotujejo</a:t>
            </a:r>
            <a:r>
              <a:rPr lang="en-US" dirty="0"/>
              <a:t> </a:t>
            </a:r>
            <a:r>
              <a:rPr lang="en-US" dirty="0" err="1"/>
              <a:t>velike</a:t>
            </a:r>
            <a:r>
              <a:rPr lang="en-US" dirty="0"/>
              <a:t> </a:t>
            </a:r>
            <a:r>
              <a:rPr lang="en-US" dirty="0" err="1"/>
              <a:t>razdalije</a:t>
            </a:r>
            <a:r>
              <a:rPr lang="en-US" dirty="0"/>
              <a:t> in </a:t>
            </a:r>
            <a:r>
              <a:rPr lang="en-US" dirty="0" err="1"/>
              <a:t>preziujejo</a:t>
            </a:r>
            <a:r>
              <a:rPr lang="en-US" dirty="0"/>
              <a:t> v </a:t>
            </a:r>
            <a:r>
              <a:rPr lang="en-US" dirty="0" err="1"/>
              <a:t>toplejšem</a:t>
            </a:r>
            <a:r>
              <a:rPr lang="en-US" dirty="0"/>
              <a:t> </a:t>
            </a:r>
            <a:r>
              <a:rPr lang="en-US" dirty="0" err="1"/>
              <a:t>okolju</a:t>
            </a:r>
            <a:r>
              <a:rPr lang="en-US" dirty="0"/>
              <a:t>.</a:t>
            </a:r>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FDC4D7A-D91D-478E-9C1F-E343D9CA2A88}"/>
              </a:ext>
            </a:extLst>
          </p:cNvPr>
          <p:cNvSpPr txBox="1">
            <a:spLocks noGrp="1"/>
          </p:cNvSpPr>
          <p:nvPr>
            <p:ph type="title"/>
          </p:nvPr>
        </p:nvSpPr>
        <p:spPr/>
        <p:txBody>
          <a:bodyPr anchorCtr="1"/>
          <a:lstStyle/>
          <a:p>
            <a:pPr lvl="0" algn="ctr"/>
            <a:r>
              <a:rPr lang="en-US"/>
              <a:t>SLIKE</a:t>
            </a:r>
            <a:endParaRPr lang="sl-SI"/>
          </a:p>
        </p:txBody>
      </p:sp>
      <p:sp>
        <p:nvSpPr>
          <p:cNvPr id="3" name="Označba mesta vsebine 2">
            <a:extLst>
              <a:ext uri="{FF2B5EF4-FFF2-40B4-BE49-F238E27FC236}">
                <a16:creationId xmlns:a16="http://schemas.microsoft.com/office/drawing/2014/main" id="{09478413-F151-4465-A834-9AF94D78A35F}"/>
              </a:ext>
            </a:extLst>
          </p:cNvPr>
          <p:cNvSpPr txBox="1">
            <a:spLocks noGrp="1"/>
          </p:cNvSpPr>
          <p:nvPr>
            <p:ph idx="1"/>
          </p:nvPr>
        </p:nvSpPr>
        <p:spPr/>
        <p:txBody>
          <a:bodyPr/>
          <a:lstStyle/>
          <a:p>
            <a:endParaRPr lang="sl-SI"/>
          </a:p>
        </p:txBody>
      </p:sp>
      <p:pic>
        <p:nvPicPr>
          <p:cNvPr id="4" name="Slika 3">
            <a:extLst>
              <a:ext uri="{FF2B5EF4-FFF2-40B4-BE49-F238E27FC236}">
                <a16:creationId xmlns:a16="http://schemas.microsoft.com/office/drawing/2014/main" id="{9ABBB037-0DD2-4C80-9D36-C5CA3FE7E3A5}"/>
              </a:ext>
            </a:extLst>
          </p:cNvPr>
          <p:cNvPicPr>
            <a:picLocks noChangeAspect="1"/>
          </p:cNvPicPr>
          <p:nvPr/>
        </p:nvPicPr>
        <p:blipFill>
          <a:blip r:embed="rId2"/>
          <a:stretch>
            <a:fillRect/>
          </a:stretch>
        </p:blipFill>
        <p:spPr>
          <a:xfrm>
            <a:off x="-121130" y="2723540"/>
            <a:ext cx="4051678" cy="2825971"/>
          </a:xfrm>
          <a:prstGeom prst="rect">
            <a:avLst/>
          </a:prstGeom>
          <a:noFill/>
          <a:ln cap="flat">
            <a:noFill/>
          </a:ln>
        </p:spPr>
      </p:pic>
      <p:pic>
        <p:nvPicPr>
          <p:cNvPr id="5" name="Slika 4">
            <a:extLst>
              <a:ext uri="{FF2B5EF4-FFF2-40B4-BE49-F238E27FC236}">
                <a16:creationId xmlns:a16="http://schemas.microsoft.com/office/drawing/2014/main" id="{11750009-D34C-4028-9240-A5827D46B0AB}"/>
              </a:ext>
            </a:extLst>
          </p:cNvPr>
          <p:cNvPicPr>
            <a:picLocks noChangeAspect="1"/>
          </p:cNvPicPr>
          <p:nvPr/>
        </p:nvPicPr>
        <p:blipFill>
          <a:blip r:embed="rId3"/>
          <a:stretch>
            <a:fillRect/>
          </a:stretch>
        </p:blipFill>
        <p:spPr>
          <a:xfrm>
            <a:off x="3481120" y="1914799"/>
            <a:ext cx="3113394" cy="4443462"/>
          </a:xfrm>
          <a:prstGeom prst="rect">
            <a:avLst/>
          </a:prstGeom>
          <a:noFill/>
          <a:ln cap="flat">
            <a:noFill/>
          </a:ln>
        </p:spPr>
      </p:pic>
      <p:pic>
        <p:nvPicPr>
          <p:cNvPr id="6" name="Slika 5">
            <a:extLst>
              <a:ext uri="{FF2B5EF4-FFF2-40B4-BE49-F238E27FC236}">
                <a16:creationId xmlns:a16="http://schemas.microsoft.com/office/drawing/2014/main" id="{85CE4AA1-12F9-492C-B40E-116AA9DD3A73}"/>
              </a:ext>
            </a:extLst>
          </p:cNvPr>
          <p:cNvPicPr>
            <a:picLocks noChangeAspect="1"/>
          </p:cNvPicPr>
          <p:nvPr/>
        </p:nvPicPr>
        <p:blipFill>
          <a:blip r:embed="rId4"/>
          <a:stretch>
            <a:fillRect/>
          </a:stretch>
        </p:blipFill>
        <p:spPr>
          <a:xfrm>
            <a:off x="5904198" y="2911129"/>
            <a:ext cx="4389988" cy="2638391"/>
          </a:xfrm>
          <a:prstGeom prst="rect">
            <a:avLst/>
          </a:prstGeom>
          <a:noFill/>
          <a:ln cap="flat">
            <a:noFill/>
          </a:ln>
        </p:spPr>
      </p:pic>
    </p:spTree>
  </p:cSld>
  <p:clrMapOvr>
    <a:masterClrMapping/>
  </p:clrMapOvr>
</p:sld>
</file>

<file path=ppt/theme/theme1.xml><?xml version="1.0" encoding="utf-8"?>
<a:theme xmlns:a="http://schemas.openxmlformats.org/drawingml/2006/main" name="TM04033917[[fn=Berlin]]_novarian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Words>
  <Application>Microsoft Office PowerPoint</Application>
  <PresentationFormat>Widescreen</PresentationFormat>
  <Paragraphs>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Trebuchet MS</vt:lpstr>
      <vt:lpstr>TM04033917[[fn=Berlin]]_novariants</vt:lpstr>
      <vt:lpstr>SOKOL  SELEC</vt:lpstr>
      <vt:lpstr>OPIS</vt:lpstr>
      <vt:lpstr>RAZŠIRJENOST</vt:lpstr>
      <vt:lpstr>SLIKE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2020-05-28T13:23:06Z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