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9808F6-985F-4B3A-8086-46834735BA8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F42EF-720A-4713-97B2-63FBF427BB7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E5221-1246-4AFC-82C1-25ED1082DF2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8BDA4-0EA5-40E2-BCCD-5FA152B2D45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5AA9DF97-61AB-4C96-9ACE-0E5E66AC5666}" type="slidenum">
              <a:t>‹#›</a:t>
            </a:fld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767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74F29-38A0-43FA-A1EE-88876D0ACDD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20F4EFE-AD9F-4F41-9898-A8D21689B0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5C65980A-7B87-4659-A7EA-51D3D3E7E8D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37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buNone/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sl-SI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BDD8FA-B5FD-4819-B709-BB3ECC96A1E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FF996-F14E-4F96-9DE0-408608CC2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26D5CE-64B1-4ED0-8050-F6E50E4381F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66C2BC-E38C-4E62-91EC-9398D728F1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0F42C1-1C01-4B46-B291-459333FC0F6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5E14B-93A9-4E72-BF38-30BDA5DA42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6D687-0FEB-451C-9FE8-3629C13FF42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248BD-711C-4C40-AED0-A482FDC323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13B4F8-158F-4E37-AEE5-21D05BDBA033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142C54-5CB4-4010-A1B7-A71342D7C0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F9F104-8672-4EA1-8CAF-D300FE064FC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920DD-4E64-43D6-A9BA-EFF52825E3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104DD-A805-460F-BB47-64E697CAAED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6D157-82D2-45AE-A5E3-0B2E6BB2A3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7A0972-314A-46E3-AB8F-8FAC2C7D1E0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2EFF8-ED41-4D4F-8671-0F751508C8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7381E-0047-40D1-866B-201DA50B8680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9AEF7-A7C1-4265-8151-B3B0D27B35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705CAB-6F30-4CDC-95AF-62E16C99E64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4D8D7-F925-408D-9D7E-92C964A406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758D7-DE51-45D3-B3B4-A5ABBE8EF0E4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D0D24-9647-4EAE-924D-C0D3028AD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D2D60C-6C06-4E1C-B64D-BDAEBCD8DEF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44DE3-0B5F-4721-A39E-9EC7CA40F1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D272AA-F40D-4458-A550-E04F07A2E43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734A9-9834-4989-90CA-EC52D965CE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F97907-8BC8-49C8-B2F0-F8D462B06A28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C1338-CC12-4970-9C38-7D59DA854E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BC115-F56B-437F-8F19-AE1C06DC3B5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19255-4832-49B8-92F7-AD1D9D6D8F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4C9F6B-4271-4A75-961E-8875B6310E84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EB1D6-6768-4D40-B5F0-0E752C911C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4F3DCB-9330-4262-96E6-EDBB7AE9CEF4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5A4025-9426-482A-B9B5-CE639058DC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C48D7B-EA65-4838-A7FB-29759AAEB0A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3DEB9-D099-413A-BF37-8CC7A35870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27074-EA9A-437C-B080-A4869FC5E623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52362-6BBA-4607-934D-6A7CE6315B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142D6-C6F5-4790-A96C-3FB7B8ADED8A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9CCC8-EB25-464D-A344-9B31018922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186D53-C7BE-4C25-B718-4F814C56543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D13AC-EC5A-442E-96CA-44DF50AEC4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0EC3A-3126-47CF-8B66-109DA17DF35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D2E37-B6F0-4BDE-B395-EDA59B1D2C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236C8-FFBB-49F7-B8F3-5801212B206E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95C1F-864D-4D29-B363-F526AA1CA7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BDB296-0A86-4FDB-9D0A-BA46AAE05E71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F74C8-8EBF-4555-9DD0-E9063A5A87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5BBF7A-A410-4114-83AC-5DD799515C8D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BEF4A-8D1F-4445-8F90-853DD255BD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B4EC8A-2B23-4A62-A4F3-089C3BAA940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7B426-55C1-4F86-A675-F6DBD31B2F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9ED559-C0C6-4081-9A87-4FABA1BE3D7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36B67-8BA6-4753-8289-7F7504182C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75FE08-C2FF-42CC-BA33-A7CA4549BF2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2B771-DEC7-49AD-BA68-5041FCCA03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D38489-9972-4015-853F-42CC4FFC2D2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27156-6F2E-4A55-B57D-E2EC2C8B71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6575FB-7AAD-48CF-BFD8-2531810F5BE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50801-CB4D-4FF7-A1D0-3758F3117F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F60ED0-910C-470D-8DA1-945109F6418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16672F-45E1-4ED9-A156-ACDFA531FC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3246A5-8D61-4E78-AFD1-A1E579ED766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CD340-CFA7-4518-9D23-EFEFFF66E6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1F5D0-22C3-4C85-A90C-0CE076874D7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7DB8D-4B93-463A-9744-0456160171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E17898-F1AD-43F6-BED7-831C4A94F291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AD985-F4C1-4306-A565-36C96B2EB1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F9DEDC-23CB-4344-A7F1-38D2CFE09DC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0A97B-3C39-46F5-9EF0-E2466C9C99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2AA2D-6DE5-434D-B4D6-4081FAB7870D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A5707-4487-48C2-A3D1-013773A1E5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C20DE6-381F-4C7C-9D8E-0700AEA78E2E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B0246-713D-48B0-A479-5248C8CD52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3F8E9-5FB5-4437-8FF0-2F122A1253F8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05D8B-DFC1-4CAA-9780-0BECA9FC03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561528-0A5A-4976-B24A-E8E36BC2488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86200-B71D-460D-A3BF-3708BB578E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50E69-25CB-42EA-A3E7-9ED8E96C6FCD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F437E-82A9-45E3-9D59-56395BE6FE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D1CDA-A572-4719-95A9-C85B7E68C870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87191D-3D70-464F-B93E-B886D36C87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FA55-2041-4ADD-A5ED-F1190B66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06069-7BA3-481F-8425-CEBFE3040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9AE7B-67C8-4CF4-9CF0-7ABF29FF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89713-E040-44D4-B4D9-7D8ED1D2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1AB53-7AE9-4187-BD93-D50D3C2D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99FFCB-FBF9-48A9-8BF9-CA77C1C8734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7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C49C-83C4-42B3-AEA1-4ED7A38D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4086F-1A3B-46AE-967D-DBE7E5D79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5889E-74D5-48C5-BB8B-FA24797A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B5848-A6A8-42C5-A633-68C4479B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5C819-2324-43D2-B4B3-5EF2257E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158A65-9A55-4862-8719-D2743ACA783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47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8346F-22F3-4A31-BBA2-DAE2D05F9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82550"/>
            <a:ext cx="2055813" cy="6011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9DCC9-CA20-4822-A96A-B33742FDD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9800" cy="6011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EBDB1-E468-4130-A3E5-5B45C1D3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9ACE-5D6F-4EAF-A4BB-FFBB188C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D4A0D-318A-4338-825C-7F324CF6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C88A02-D968-4549-BA08-556F7D2D2A3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875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4DA2-D482-43E2-B1F0-9D357F282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53F49-D582-4C8B-BA2B-00B0CF68C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472F6-E36C-4A9C-A403-6FA4B6EF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EF5A6-13A1-49F2-9498-00814E05D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3417C13-AD2A-4B89-B64D-240C62352216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CCBE3-36FA-4EF0-868C-BB98257B0C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657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B4A1-0E28-42BB-AE7C-0B1EE9E7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C004-E665-4A16-A2C5-6ABCB4B40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BD6FB-4AA5-4160-A638-6993CEBB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E29D4-3337-4FD1-A1EA-CAF175C63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FE2936C-8054-4E14-B955-8C73A928AD5C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D81DD-2F69-4DA2-A0A7-8085657218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71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FCD9-5B09-43E4-A346-9264967D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552BC-FF14-4F6A-8885-23C7D896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339CD-126C-445F-84C3-945CD340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9A4C3-756D-4261-B906-524C17791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B7DF248-8F87-4145-9F87-146C75CAE1D6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55E6D-D18B-4E5B-97CF-CC7A46A5B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33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4139-B9C2-42E7-85AE-67522F84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A38B-47B2-43B4-B9F5-4C676DE52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4FB29-75AD-4380-9818-982FCF4D6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0577B-372F-47F4-9464-06DDEC8B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2BD1-E906-450D-B497-9AE227939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CB9B42A-31AB-40F5-89A7-1C0EFD7B06A8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FEC9D3-FDFB-42F3-B242-38CB345BD9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5314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E70B-3F7F-4492-AE27-314D12F6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4ABF2-B0BA-4595-8F06-79B0BD107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02ABB-86AB-4F86-994F-041FFB699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30AF6-5D2C-46CC-829C-88BE337D0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DB7AE-0D2A-4D37-9442-C99845B8B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4DE54-166B-4CB4-850E-A220BC96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13D68C-ED7D-42A0-92E7-66EC0100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CA49E9B-FA03-4BE7-9755-907E650AC2AA}" type="slidenum">
              <a:t>‹#›</a:t>
            </a:fld>
            <a:endParaRPr 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A8212E-6062-4FC5-9998-26069F8D58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095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1110-1398-4EEC-956D-CB7B16F6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2270F-A18F-4841-A258-E7F2438F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D91ED-B218-4578-AF6B-85870260B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A887106-79F6-4372-8624-2A6F82959E47}" type="slidenum">
              <a:t>‹#›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E7A6E-F8B0-4935-BCF1-410B7FF47D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60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63FF1-549F-4877-B15B-55A533E3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35062-9FBB-4F60-93E8-260A2B099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CECF64D-D1D2-45B9-B187-774E9B7DCB65}" type="slidenum">
              <a:t>‹#›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AB64C-3BE5-4D08-863D-6A448A3FB2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5341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1447-5DE1-4415-8972-25E84A11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06ED-43ED-40CC-AAE0-E0DB5142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54F96-E895-4C58-BB6F-D3CD7CE40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FA5D5-E424-4608-B226-AA696CDA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93E6-DF76-4C27-810E-8CE204E1F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39C2EA5-850B-457D-95ED-69ED0D4C9016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1789C3-52A9-45E4-9A2A-C0B7C08BAC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5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F9BA-6442-47E0-917A-1B256B1C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2768-4E64-44F0-9B05-FEB2B1E9E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CB36-D05F-44C5-96B5-DB967302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5F8C1-17BB-462F-9657-9E930BD0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C5E86-6A1A-4B26-AC5C-BDA55FA2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A7951B-0BA5-4AFF-9BFC-CAA50C33169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08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D3DA-3EEA-4380-9BA3-811ACBD5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FAACC-DF30-4FD7-9C76-D3589127C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4152F-1510-4D4D-96A9-31D4D246C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EFEBB-3230-4336-8BEA-BFE14EAB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D7F83-45FE-4981-AA91-168A76CB5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C5513F1-7BDA-420A-A68B-21FF8C3F23A4}" type="slidenum">
              <a:t>‹#›</a:t>
            </a:fld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F59250-B3E8-4604-B293-95B2AB2A51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715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6721-9687-4482-B281-B9BF5EAA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0B47A-9E20-4A3F-B7B4-C93986C78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AC100-A04E-4BDE-88BA-7A1713C3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1122-A84E-48BB-8AC7-D4E5A73DA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5E3A3EB-E11F-43FF-8EF7-B7B75144432B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ABB20-3A96-44ED-A1EB-9F556F8E2C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0335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3A9DC-BC5F-434D-8426-F98786E59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5813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8C7B6-2B40-4FB7-9A62-76CE0C481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6E892-6F2B-47F4-B32F-36F9C15D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0E4B-2923-40C9-9110-FBC8DFFB0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4DE11D3-E0CF-4CBF-BCC6-3ED08C56988D}" type="slidenum">
              <a:t>‹#›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DFAC8-8415-4A5E-9CBA-005C1FA23E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49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6544-C41E-40A6-B6F3-531010E6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D3442-4FEF-4ECA-A226-ED3040EF7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F52E-4E38-43D8-8C58-1C79704A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4343-4619-4C13-98CD-6EB3D571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C2040-4BA3-4605-A678-A128CA68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6D1FD9-BA1B-48E7-8865-2C8F90ADDC0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5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9591-755E-4388-B13B-062D4CC9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ACF7-B910-44F5-9DBC-3F596F823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79FE2-CF10-42BD-8D4E-C6898B037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9669C-6CDD-4D1D-8D12-C8FFA711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F0A34-53B5-4316-BFEB-5FC630E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AEBFA-BEA8-4365-882E-54A02D02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7CB3C6-6D7C-44EC-9981-AD2C790C917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15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0111-F1AF-47B6-9F91-D7ABD70F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86A61-540E-4B9D-AE37-BDF64DB8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0572D-58D6-46F2-A7E1-585EBAF63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959EF-29F6-4AC4-B21E-A4D19D4D2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50104-F13C-4E3B-8496-16192590E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D2E3-D985-4998-AA9C-2B819435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BF4D5-2EEA-47F4-AF3A-76205432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6E664-6C4F-4AF9-8B88-CBA32E80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E70516-3430-4CD1-8805-D30AE55684F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579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E844-2419-43FA-839E-A325A539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3F2B6-D487-4A9C-9449-DF6DBCED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7043B-FF58-46C1-8049-647B07D8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5560B-70C5-4E14-B3C2-A33DF914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8F328D-1CE9-49BA-BADD-FD34E3B96E3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6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CB381-0BBC-44E3-8145-93BBBCF0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F1348-D86A-4B91-8007-E76DE46A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71941-BBF7-4F02-B4CC-31082E50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3BA9D0-F720-4F30-B932-C0A625209D3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0840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08BE-C91A-474A-A418-143EC3F7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D6E7D-4822-46C8-A985-21FE7BC91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E296E-9916-4D8F-8E8C-8094666DA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DC6A-8CC0-414B-9E3E-42068EDD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DFB2E-2837-467F-AB5C-C1D7E60C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2477F-6784-4400-945E-513492C5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E25D6F-A519-4239-BEB3-D53FD1A48CF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95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EAF5-BD9B-41AD-BD10-7112B71A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22058-DE57-4229-9129-AEA24BA63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97C6-21E2-4500-B118-D4A41BA5D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1D912-7DC2-459E-A00C-A02CA423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D3056-7882-4490-A9AF-819F76EA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ABF13-9A21-41DC-BDFE-80D6894E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63E20-07BB-405F-A7A0-525D5C8363C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517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746"/>
            </a:gs>
            <a:gs pos="100000">
              <a:srgbClr val="0033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97A09A-784F-4494-BAD0-E2E97935E69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2E66592-C66B-44A7-96BD-69148C1D0731}"/>
                </a:ext>
              </a:extLst>
            </p:cNvPr>
            <p:cNvSpPr/>
            <p:nvPr/>
          </p:nvSpPr>
          <p:spPr>
            <a:xfrm>
              <a:off x="0" y="4876920"/>
              <a:ext cx="9144000" cy="1981080"/>
            </a:xfrm>
            <a:custGeom>
              <a:avLst/>
              <a:gdLst>
                <a:gd name="f0" fmla="val 0"/>
                <a:gd name="f1" fmla="val 6027"/>
                <a:gd name="f2" fmla="val 229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27" h="2296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2E36EA-23D7-416F-B959-F077ED2FE05A}"/>
                </a:ext>
              </a:extLst>
            </p:cNvPr>
            <p:cNvSpPr/>
            <p:nvPr/>
          </p:nvSpPr>
          <p:spPr>
            <a:xfrm>
              <a:off x="0" y="0"/>
              <a:ext cx="9144000" cy="4876920"/>
            </a:xfrm>
            <a:custGeom>
              <a:avLst/>
              <a:gdLst>
                <a:gd name="f0" fmla="val 0"/>
                <a:gd name="f1" fmla="val 6027"/>
                <a:gd name="f2" fmla="val 229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27" h="2296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1936AF-66B3-42A6-8240-EF70C1FB3762}"/>
              </a:ext>
            </a:extLst>
          </p:cNvPr>
          <p:cNvSpPr/>
          <p:nvPr/>
        </p:nvSpPr>
        <p:spPr>
          <a:xfrm>
            <a:off x="6248520" y="6262560"/>
            <a:ext cx="2895479" cy="609840"/>
          </a:xfrm>
          <a:custGeom>
            <a:avLst/>
            <a:gdLst>
              <a:gd name="f0" fmla="val 0"/>
              <a:gd name="f1" fmla="val 5748"/>
              <a:gd name="f2" fmla="val 24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48" h="246">
                <a:moveTo>
                  <a:pt x="f1" y="f2"/>
                </a:moveTo>
                <a:lnTo>
                  <a:pt x="f0" y="f2"/>
                </a:lnTo>
                <a:lnTo>
                  <a:pt x="f0" y="f0"/>
                </a:lnTo>
                <a:lnTo>
                  <a:pt x="f1" y="f0"/>
                </a:lnTo>
                <a:lnTo>
                  <a:pt x="f1" y="f2"/>
                </a:lnTo>
                <a:lnTo>
                  <a:pt x="f1" y="f2"/>
                </a:lnTo>
                <a:close/>
              </a:path>
            </a:pathLst>
          </a:custGeom>
          <a:gradFill>
            <a:gsLst>
              <a:gs pos="0">
                <a:srgbClr val="003399"/>
              </a:gs>
              <a:gs pos="100000">
                <a:srgbClr val="00FFCC"/>
              </a:gs>
            </a:gsLst>
            <a:lin ang="81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9CCE73-BE96-45C3-B8E1-0B741062293A}"/>
              </a:ext>
            </a:extLst>
          </p:cNvPr>
          <p:cNvGrpSpPr/>
          <p:nvPr/>
        </p:nvGrpSpPr>
        <p:grpSpPr>
          <a:xfrm>
            <a:off x="0" y="6019919"/>
            <a:ext cx="7848719" cy="857160"/>
            <a:chOff x="0" y="6019919"/>
            <a:chExt cx="7848719" cy="8571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D2572F-DF6E-4DA7-A732-B436E7C36BA3}"/>
                </a:ext>
              </a:extLst>
            </p:cNvPr>
            <p:cNvSpPr/>
            <p:nvPr/>
          </p:nvSpPr>
          <p:spPr>
            <a:xfrm>
              <a:off x="2362320" y="6019919"/>
              <a:ext cx="5143320" cy="850680"/>
            </a:xfrm>
            <a:custGeom>
              <a:avLst/>
              <a:gdLst>
                <a:gd name="f0" fmla="val 0"/>
                <a:gd name="f1" fmla="val 3240"/>
                <a:gd name="f2" fmla="val 536"/>
                <a:gd name="f3" fmla="val 3132"/>
                <a:gd name="f4" fmla="val 469"/>
                <a:gd name="f5" fmla="val 2995"/>
                <a:gd name="f6" fmla="val 395"/>
                <a:gd name="f7" fmla="val 2911"/>
                <a:gd name="f8" fmla="val 375"/>
                <a:gd name="f9" fmla="val 2678"/>
                <a:gd name="f10" fmla="val 228"/>
                <a:gd name="f11" fmla="val 2553"/>
                <a:gd name="f12" fmla="val 74"/>
                <a:gd name="f13" fmla="val 2457"/>
                <a:gd name="f14" fmla="val 7"/>
                <a:gd name="f15" fmla="val 2403"/>
                <a:gd name="f16" fmla="val 47"/>
                <a:gd name="f17" fmla="val 2289"/>
                <a:gd name="f18" fmla="val 2134"/>
                <a:gd name="f19" fmla="val 2044"/>
                <a:gd name="f20" fmla="val 128"/>
                <a:gd name="f21" fmla="val 1775"/>
                <a:gd name="f22" fmla="val 222"/>
                <a:gd name="f23" fmla="val 1602"/>
                <a:gd name="f24" fmla="val 181"/>
                <a:gd name="f25" fmla="val 1560"/>
                <a:gd name="f26" fmla="val 101"/>
                <a:gd name="f27" fmla="val 1542"/>
                <a:gd name="f28" fmla="val 87"/>
                <a:gd name="f29" fmla="val 1446"/>
                <a:gd name="f30" fmla="val 60"/>
                <a:gd name="f31" fmla="val 1375"/>
                <a:gd name="f32" fmla="val 1309"/>
                <a:gd name="f33" fmla="val 1243"/>
                <a:gd name="f34" fmla="val 13"/>
                <a:gd name="f35" fmla="val 1225"/>
                <a:gd name="f36" fmla="val 1189"/>
                <a:gd name="f37" fmla="val 1106"/>
                <a:gd name="f38" fmla="val 34"/>
                <a:gd name="f39" fmla="val 1094"/>
                <a:gd name="f40" fmla="val 40"/>
                <a:gd name="f41" fmla="val 1070"/>
                <a:gd name="f42" fmla="val 54"/>
                <a:gd name="f43" fmla="val 1034"/>
                <a:gd name="f44" fmla="val 1004"/>
                <a:gd name="f45" fmla="val 986"/>
                <a:gd name="f46" fmla="val 956"/>
                <a:gd name="f47" fmla="val 81"/>
                <a:gd name="f48" fmla="val 920"/>
                <a:gd name="f49" fmla="val 94"/>
                <a:gd name="f50" fmla="val 884"/>
                <a:gd name="f51" fmla="val 107"/>
                <a:gd name="f52" fmla="val 843"/>
                <a:gd name="f53" fmla="val 813"/>
                <a:gd name="f54" fmla="val 141"/>
                <a:gd name="f55" fmla="val 789"/>
                <a:gd name="f56" fmla="val 148"/>
                <a:gd name="f57" fmla="val 783"/>
                <a:gd name="f58" fmla="val 154"/>
                <a:gd name="f59" fmla="val 556"/>
                <a:gd name="f60" fmla="val 394"/>
                <a:gd name="f61" fmla="val 294"/>
                <a:gd name="f62" fmla="val 46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240" h="53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2"/>
                  </a:lnTo>
                  <a:lnTo>
                    <a:pt x="f18" y="f12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12"/>
                  </a:lnTo>
                  <a:lnTo>
                    <a:pt x="f32" y="f28"/>
                  </a:lnTo>
                  <a:lnTo>
                    <a:pt x="f33" y="f34"/>
                  </a:lnTo>
                  <a:lnTo>
                    <a:pt x="f35" y="f0"/>
                  </a:lnTo>
                  <a:lnTo>
                    <a:pt x="f36" y="f0"/>
                  </a:ln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12"/>
                  </a:lnTo>
                  <a:lnTo>
                    <a:pt x="f44" y="f12"/>
                  </a:lnTo>
                  <a:lnTo>
                    <a:pt x="f45" y="f12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20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10"/>
                  </a:lnTo>
                  <a:lnTo>
                    <a:pt x="f60" y="f61"/>
                  </a:lnTo>
                  <a:lnTo>
                    <a:pt x="f51" y="f62"/>
                  </a:lnTo>
                  <a:lnTo>
                    <a:pt x="f0" y="f2"/>
                  </a:lnTo>
                  <a:lnTo>
                    <a:pt x="f1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747E71-807E-4C68-8A6B-D7A85F0B28E0}"/>
                </a:ext>
              </a:extLst>
            </p:cNvPr>
            <p:cNvGrpSpPr/>
            <p:nvPr/>
          </p:nvGrpSpPr>
          <p:grpSpPr>
            <a:xfrm>
              <a:off x="3946680" y="6019919"/>
              <a:ext cx="3902039" cy="857160"/>
              <a:chOff x="3946680" y="6019919"/>
              <a:chExt cx="3902039" cy="85716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AA71A4F-41B9-4E14-B02A-CAF4EBDDD596}"/>
                  </a:ext>
                </a:extLst>
              </p:cNvPr>
              <p:cNvSpPr/>
              <p:nvPr/>
            </p:nvSpPr>
            <p:spPr>
              <a:xfrm>
                <a:off x="6267600" y="6031080"/>
                <a:ext cx="1581119" cy="845999"/>
              </a:xfrm>
              <a:custGeom>
                <a:avLst/>
                <a:gdLst>
                  <a:gd name="f0" fmla="val 0"/>
                  <a:gd name="f1" fmla="val 996"/>
                  <a:gd name="f2" fmla="val 533"/>
                  <a:gd name="f3" fmla="val 636"/>
                  <a:gd name="f4" fmla="val 373"/>
                  <a:gd name="f5" fmla="val 495"/>
                  <a:gd name="f6" fmla="val 370"/>
                  <a:gd name="f7" fmla="val 280"/>
                  <a:gd name="f8" fmla="val 249"/>
                  <a:gd name="f9" fmla="val 127"/>
                  <a:gd name="f10" fmla="val 66"/>
                  <a:gd name="f11" fmla="val 22"/>
                  <a:gd name="f12" fmla="val 26"/>
                  <a:gd name="f13" fmla="val 65"/>
                  <a:gd name="f14" fmla="val 30"/>
                  <a:gd name="f15" fmla="val 119"/>
                  <a:gd name="f16" fmla="val 75"/>
                  <a:gd name="f17" fmla="val 243"/>
                  <a:gd name="f18" fmla="val 45"/>
                  <a:gd name="f19" fmla="val 422"/>
                  <a:gd name="f20" fmla="val 200"/>
                  <a:gd name="f21" fmla="val 329"/>
                  <a:gd name="f22" fmla="val 612"/>
                  <a:gd name="f23" fmla="val 529"/>
                  <a:gd name="f24" fmla="val 828"/>
                  <a:gd name="f25" fmla="val 47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96" h="533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0" y="f0"/>
                    </a:lnTo>
                    <a:lnTo>
                      <a:pt x="f11" y="f12"/>
                    </a:lnTo>
                    <a:lnTo>
                      <a:pt x="f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"/>
                    </a:lnTo>
                    <a:lnTo>
                      <a:pt x="f1" y="f23"/>
                    </a:lnTo>
                    <a:lnTo>
                      <a:pt x="f24" y="f25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5E13768-4662-4D7A-B64A-E91F7F347024}"/>
                  </a:ext>
                </a:extLst>
              </p:cNvPr>
              <p:cNvSpPr/>
              <p:nvPr/>
            </p:nvSpPr>
            <p:spPr>
              <a:xfrm>
                <a:off x="4249800" y="6019919"/>
                <a:ext cx="295200" cy="627120"/>
              </a:xfrm>
              <a:custGeom>
                <a:avLst/>
                <a:gdLst>
                  <a:gd name="f0" fmla="val 0"/>
                  <a:gd name="f1" fmla="val 186"/>
                  <a:gd name="f2" fmla="val 353"/>
                  <a:gd name="f3" fmla="val 36"/>
                  <a:gd name="f4" fmla="val 54"/>
                  <a:gd name="f5" fmla="val 18"/>
                  <a:gd name="f6" fmla="val 24"/>
                  <a:gd name="f7" fmla="val 30"/>
                  <a:gd name="f8" fmla="val 66"/>
                  <a:gd name="f9" fmla="val 42"/>
                  <a:gd name="f10" fmla="val 114"/>
                  <a:gd name="f11" fmla="val 48"/>
                  <a:gd name="f12" fmla="val 162"/>
                  <a:gd name="f13" fmla="val 233"/>
                  <a:gd name="f14" fmla="val 84"/>
                  <a:gd name="f15" fmla="val 216"/>
                  <a:gd name="f16" fmla="val 126"/>
                  <a:gd name="f17" fmla="val 144"/>
                  <a:gd name="f18" fmla="val 120"/>
                  <a:gd name="f19" fmla="val 90"/>
                  <a:gd name="f20" fmla="val 6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86" h="353">
                    <a:moveTo>
                      <a:pt x="f3" y="f0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5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0" y="f2"/>
                    </a:lnTo>
                    <a:lnTo>
                      <a:pt x="f4" y="f13"/>
                    </a:lnTo>
                    <a:lnTo>
                      <a:pt x="f14" y="f15"/>
                    </a:lnTo>
                    <a:lnTo>
                      <a:pt x="f16" y="f16"/>
                    </a:lnTo>
                    <a:lnTo>
                      <a:pt x="f17" y="f18"/>
                    </a:lnTo>
                    <a:lnTo>
                      <a:pt x="f17" y="f19"/>
                    </a:lnTo>
                    <a:lnTo>
                      <a:pt x="f1" y="f8"/>
                    </a:lnTo>
                    <a:lnTo>
                      <a:pt x="f12" y="f2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2FA0520-1B59-46DB-BDDD-6D7739F2E4A6}"/>
                  </a:ext>
                </a:extLst>
              </p:cNvPr>
              <p:cNvSpPr/>
              <p:nvPr/>
            </p:nvSpPr>
            <p:spPr>
              <a:xfrm>
                <a:off x="4809960" y="6180120"/>
                <a:ext cx="600120" cy="430200"/>
              </a:xfrm>
              <a:custGeom>
                <a:avLst/>
                <a:gdLst>
                  <a:gd name="f0" fmla="val 0"/>
                  <a:gd name="f1" fmla="val 378"/>
                  <a:gd name="f2" fmla="val 271"/>
                  <a:gd name="f3" fmla="val 18"/>
                  <a:gd name="f4" fmla="val 12"/>
                  <a:gd name="f5" fmla="val 13"/>
                  <a:gd name="f6" fmla="val 40"/>
                  <a:gd name="f7" fmla="val 60"/>
                  <a:gd name="f8" fmla="val 121"/>
                  <a:gd name="f9" fmla="val 310"/>
                  <a:gd name="f10" fmla="val 290"/>
                  <a:gd name="f11" fmla="val 139"/>
                  <a:gd name="f12" fmla="val 76"/>
                  <a:gd name="f13" fmla="val 251"/>
                  <a:gd name="f14" fmla="val 94"/>
                  <a:gd name="f15" fmla="val 90"/>
                  <a:gd name="f16" fmla="val 5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78" h="271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83AE1AC-1456-422C-8F1C-1E9AA58F56D7}"/>
                  </a:ext>
                </a:extLst>
              </p:cNvPr>
              <p:cNvSpPr/>
              <p:nvPr/>
            </p:nvSpPr>
            <p:spPr>
              <a:xfrm>
                <a:off x="5759280" y="6137279"/>
                <a:ext cx="246240" cy="117360"/>
              </a:xfrm>
              <a:custGeom>
                <a:avLst/>
                <a:gdLst>
                  <a:gd name="f0" fmla="val 0"/>
                  <a:gd name="f1" fmla="val 155"/>
                  <a:gd name="f2" fmla="val 66"/>
                  <a:gd name="f3" fmla="val 114"/>
                  <a:gd name="f4" fmla="val 6"/>
                  <a:gd name="f5" fmla="val 18"/>
                  <a:gd name="f6" fmla="val 24"/>
                  <a:gd name="f7" fmla="val 78"/>
                  <a:gd name="f8" fmla="val 60"/>
                  <a:gd name="f9" fmla="val 96"/>
                  <a:gd name="f10" fmla="val 42"/>
                  <a:gd name="f11" fmla="val 126"/>
                  <a:gd name="f12" fmla="val 149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55" h="66">
                    <a:moveTo>
                      <a:pt x="f3" y="f0"/>
                    </a:moveTo>
                    <a:lnTo>
                      <a:pt x="f0" y="f0"/>
                    </a:lnTo>
                    <a:lnTo>
                      <a:pt x="f0" y="f0"/>
                    </a:lnTo>
                    <a:lnTo>
                      <a:pt x="f4" y="f4"/>
                    </a:ln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" y="f2"/>
                    </a:lnTo>
                    <a:lnTo>
                      <a:pt x="f11" y="f6"/>
                    </a:lnTo>
                    <a:lnTo>
                      <a:pt x="f12" y="f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9E98AA-AC24-45ED-87F9-7CE490BFF66A}"/>
                  </a:ext>
                </a:extLst>
              </p:cNvPr>
              <p:cNvSpPr/>
              <p:nvPr/>
            </p:nvSpPr>
            <p:spPr>
              <a:xfrm>
                <a:off x="3946680" y="6126120"/>
                <a:ext cx="66600" cy="128520"/>
              </a:xfrm>
              <a:custGeom>
                <a:avLst/>
                <a:gdLst>
                  <a:gd name="f0" fmla="val 0"/>
                  <a:gd name="f1" fmla="val 42"/>
                  <a:gd name="f2" fmla="val 72"/>
                  <a:gd name="f3" fmla="val 6"/>
                  <a:gd name="f4" fmla="val 36"/>
                  <a:gd name="f5" fmla="val 18"/>
                  <a:gd name="f6" fmla="val 12"/>
                  <a:gd name="f7" fmla="val 24"/>
                  <a:gd name="f8" fmla="val 30"/>
                  <a:gd name="f9" fmla="val 4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2" h="72">
                    <a:moveTo>
                      <a:pt x="f3" y="f4"/>
                    </a:moveTo>
                    <a:lnTo>
                      <a:pt x="f0" y="f5"/>
                    </a:lnTo>
                    <a:lnTo>
                      <a:pt x="f6" y="f3"/>
                    </a:lnTo>
                    <a:lnTo>
                      <a:pt x="f0" y="f3"/>
                    </a:lnTo>
                    <a:lnTo>
                      <a:pt x="f6" y="f3"/>
                    </a:lnTo>
                    <a:lnTo>
                      <a:pt x="f7" y="f3"/>
                    </a:lnTo>
                    <a:lnTo>
                      <a:pt x="f4" y="f3"/>
                    </a:lnTo>
                    <a:lnTo>
                      <a:pt x="f1" y="f0"/>
                    </a:lnTo>
                    <a:lnTo>
                      <a:pt x="f8" y="f5"/>
                    </a:lnTo>
                    <a:lnTo>
                      <a:pt x="f1" y="f9"/>
                    </a:lnTo>
                    <a:lnTo>
                      <a:pt x="f6" y="f2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0FFE2B-D1A6-447B-9DB4-5BDAF4338E3E}"/>
                </a:ext>
              </a:extLst>
            </p:cNvPr>
            <p:cNvSpPr/>
            <p:nvPr/>
          </p:nvSpPr>
          <p:spPr>
            <a:xfrm>
              <a:off x="0" y="6019919"/>
              <a:ext cx="6311880" cy="849239"/>
            </a:xfrm>
            <a:custGeom>
              <a:avLst/>
              <a:gdLst>
                <a:gd name="f0" fmla="val 180"/>
                <a:gd name="f1" fmla="val 0"/>
                <a:gd name="f2" fmla="val 3976"/>
                <a:gd name="f3" fmla="val 527"/>
                <a:gd name="f4" fmla="val 3970"/>
                <a:gd name="f5" fmla="val 3844"/>
                <a:gd name="f6" fmla="val 509"/>
                <a:gd name="f7" fmla="val 2487"/>
                <a:gd name="f8" fmla="val 305"/>
                <a:gd name="f9" fmla="val 2039"/>
                <a:gd name="f10" fmla="val 36"/>
                <a:gd name="f11" fmla="val 1907"/>
                <a:gd name="f12" fmla="val 24"/>
                <a:gd name="f13" fmla="val 1883"/>
                <a:gd name="f14" fmla="val 54"/>
                <a:gd name="f15" fmla="val 1859"/>
                <a:gd name="f16" fmla="val 1830"/>
                <a:gd name="f17" fmla="val 30"/>
                <a:gd name="f18" fmla="val 1704"/>
                <a:gd name="f19" fmla="val 102"/>
                <a:gd name="f20" fmla="val 1608"/>
                <a:gd name="f21" fmla="val 126"/>
                <a:gd name="f22" fmla="val 1561"/>
                <a:gd name="f23" fmla="val 132"/>
                <a:gd name="f24" fmla="val 1495"/>
                <a:gd name="f25" fmla="val 1357"/>
                <a:gd name="f26" fmla="val 1285"/>
                <a:gd name="f27" fmla="val 1280"/>
                <a:gd name="f28" fmla="val 18"/>
                <a:gd name="f29" fmla="val 1262"/>
                <a:gd name="f30" fmla="val 12"/>
                <a:gd name="f31" fmla="val 1238"/>
                <a:gd name="f32" fmla="val 6"/>
                <a:gd name="f33" fmla="val 1220"/>
                <a:gd name="f34" fmla="val 1196"/>
                <a:gd name="f35" fmla="val 1166"/>
                <a:gd name="f36" fmla="val 1142"/>
                <a:gd name="f37" fmla="val 1136"/>
                <a:gd name="f38" fmla="val 1130"/>
                <a:gd name="f39" fmla="val 1124"/>
                <a:gd name="f40" fmla="val 1118"/>
                <a:gd name="f41" fmla="val 1100"/>
                <a:gd name="f42" fmla="val 1088"/>
                <a:gd name="f43" fmla="val 1070"/>
                <a:gd name="f44" fmla="val 1052"/>
                <a:gd name="f45" fmla="val 1034"/>
                <a:gd name="f46" fmla="val 1028"/>
                <a:gd name="f47" fmla="val 42"/>
                <a:gd name="f48" fmla="val 969"/>
                <a:gd name="f49" fmla="val 60"/>
                <a:gd name="f50" fmla="val 921"/>
                <a:gd name="f51" fmla="val 72"/>
                <a:gd name="f52" fmla="val 855"/>
                <a:gd name="f53" fmla="val 48"/>
                <a:gd name="f54" fmla="val 825"/>
                <a:gd name="f55" fmla="val 759"/>
                <a:gd name="f56" fmla="val 735"/>
                <a:gd name="f57" fmla="val 706"/>
                <a:gd name="f58" fmla="val 640"/>
                <a:gd name="f59" fmla="val 544"/>
                <a:gd name="f60" fmla="val 389"/>
                <a:gd name="f61" fmla="val 323"/>
                <a:gd name="f62" fmla="val 317"/>
                <a:gd name="f63" fmla="val 287"/>
                <a:gd name="f64" fmla="val 78"/>
                <a:gd name="f65" fmla="val 263"/>
                <a:gd name="f66" fmla="val 90"/>
                <a:gd name="f67" fmla="val 203"/>
                <a:gd name="f68" fmla="val 120"/>
                <a:gd name="f69" fmla="val 149"/>
                <a:gd name="f70" fmla="val 150"/>
                <a:gd name="f71" fmla="val 168"/>
                <a:gd name="f72" fmla="val 1010"/>
                <a:gd name="f73" fmla="val 372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976" h="527">
                  <a:moveTo>
                    <a:pt x="f2" y="f3"/>
                  </a:moveTo>
                  <a:lnTo>
                    <a:pt x="f4" y="f3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19"/>
                  </a:lnTo>
                  <a:lnTo>
                    <a:pt x="f25" y="f21"/>
                  </a:lnTo>
                  <a:lnTo>
                    <a:pt x="f26" y="f12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1"/>
                  </a:lnTo>
                  <a:lnTo>
                    <a:pt x="f34" y="f1"/>
                  </a:lnTo>
                  <a:lnTo>
                    <a:pt x="f35" y="f1"/>
                  </a:lnTo>
                  <a:lnTo>
                    <a:pt x="f36" y="f1"/>
                  </a:lnTo>
                  <a:lnTo>
                    <a:pt x="f37" y="f1"/>
                  </a:lnTo>
                  <a:lnTo>
                    <a:pt x="f38" y="f1"/>
                  </a:lnTo>
                  <a:lnTo>
                    <a:pt x="f39" y="f32"/>
                  </a:lnTo>
                  <a:lnTo>
                    <a:pt x="f40" y="f30"/>
                  </a:lnTo>
                  <a:lnTo>
                    <a:pt x="f41" y="f28"/>
                  </a:lnTo>
                  <a:lnTo>
                    <a:pt x="f42" y="f28"/>
                  </a:lnTo>
                  <a:lnTo>
                    <a:pt x="f43" y="f12"/>
                  </a:lnTo>
                  <a:lnTo>
                    <a:pt x="f44" y="f17"/>
                  </a:lnTo>
                  <a:lnTo>
                    <a:pt x="f45" y="f10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3"/>
                  </a:lnTo>
                  <a:lnTo>
                    <a:pt x="f55" y="f51"/>
                  </a:lnTo>
                  <a:lnTo>
                    <a:pt x="f56" y="f51"/>
                  </a:lnTo>
                  <a:lnTo>
                    <a:pt x="f57" y="f49"/>
                  </a:lnTo>
                  <a:lnTo>
                    <a:pt x="f58" y="f49"/>
                  </a:lnTo>
                  <a:lnTo>
                    <a:pt x="f59" y="f51"/>
                  </a:lnTo>
                  <a:lnTo>
                    <a:pt x="f60" y="f28"/>
                  </a:lnTo>
                  <a:lnTo>
                    <a:pt x="f61" y="f49"/>
                  </a:lnTo>
                  <a:lnTo>
                    <a:pt x="f62" y="f49"/>
                  </a:lnTo>
                  <a:lnTo>
                    <a:pt x="f8" y="f51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64" y="f71"/>
                  </a:lnTo>
                  <a:lnTo>
                    <a:pt x="f1" y="f0"/>
                  </a:lnTo>
                  <a:lnTo>
                    <a:pt x="f1" y="f3"/>
                  </a:lnTo>
                  <a:lnTo>
                    <a:pt x="f72" y="f3"/>
                  </a:lnTo>
                  <a:lnTo>
                    <a:pt x="f73" y="f3"/>
                  </a:lnTo>
                  <a:lnTo>
                    <a:pt x="f2" y="f3"/>
                  </a:lnTo>
                  <a:lnTo>
                    <a:pt x="f2" y="f3"/>
                  </a:lnTo>
                  <a:close/>
                </a:path>
              </a:pathLst>
            </a:custGeom>
            <a:gradFill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0C377-75F0-4E49-A720-7AE455781907}"/>
              </a:ext>
            </a:extLst>
          </p:cNvPr>
          <p:cNvGrpSpPr/>
          <p:nvPr/>
        </p:nvGrpSpPr>
        <p:grpSpPr>
          <a:xfrm>
            <a:off x="627120" y="6021360"/>
            <a:ext cx="5684760" cy="849239"/>
            <a:chOff x="627120" y="6021360"/>
            <a:chExt cx="5684760" cy="84923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29B2C15-21FC-4467-AF5A-7C87642525D3}"/>
                </a:ext>
              </a:extLst>
            </p:cNvPr>
            <p:cNvSpPr/>
            <p:nvPr/>
          </p:nvSpPr>
          <p:spPr>
            <a:xfrm>
              <a:off x="1898640" y="6021360"/>
              <a:ext cx="579600" cy="461879"/>
            </a:xfrm>
            <a:custGeom>
              <a:avLst/>
              <a:gdLst>
                <a:gd name="f0" fmla="val 180"/>
                <a:gd name="f1" fmla="val 0"/>
                <a:gd name="f2" fmla="val 365"/>
                <a:gd name="f3" fmla="val 287"/>
                <a:gd name="f4" fmla="val 24"/>
                <a:gd name="f5" fmla="val 60"/>
                <a:gd name="f6" fmla="val 66"/>
                <a:gd name="f7" fmla="val 108"/>
                <a:gd name="f8" fmla="val 143"/>
                <a:gd name="f9" fmla="val 191"/>
                <a:gd name="f10" fmla="val 168"/>
                <a:gd name="f11" fmla="val 341"/>
                <a:gd name="f12" fmla="val 305"/>
                <a:gd name="f13" fmla="val 174"/>
                <a:gd name="f14" fmla="val 132"/>
                <a:gd name="f15" fmla="val 359"/>
                <a:gd name="f16" fmla="val 126"/>
                <a:gd name="f17" fmla="val 335"/>
                <a:gd name="f18" fmla="val 114"/>
                <a:gd name="f19" fmla="val 299"/>
                <a:gd name="f20" fmla="val 90"/>
                <a:gd name="f21" fmla="val 257"/>
                <a:gd name="f22" fmla="val 72"/>
                <a:gd name="f23" fmla="val 215"/>
                <a:gd name="f24" fmla="val 54"/>
                <a:gd name="f25" fmla="val 173"/>
                <a:gd name="f26" fmla="val 36"/>
                <a:gd name="f27" fmla="val 131"/>
                <a:gd name="f28" fmla="val 18"/>
                <a:gd name="f29" fmla="val 107"/>
                <a:gd name="f30" fmla="val 95"/>
                <a:gd name="f31" fmla="val 12"/>
                <a:gd name="f32" fmla="val 6"/>
                <a:gd name="f33" fmla="val 42"/>
                <a:gd name="f34" fmla="val 3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5" h="287">
                  <a:moveTo>
                    <a:pt x="f4" y="f4"/>
                  </a:moveTo>
                  <a:lnTo>
                    <a:pt x="f1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10"/>
                  </a:lnTo>
                  <a:lnTo>
                    <a:pt x="f11" y="f3"/>
                  </a:lnTo>
                  <a:lnTo>
                    <a:pt x="f12" y="f13"/>
                  </a:lnTo>
                  <a:lnTo>
                    <a:pt x="f2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8" y="f4"/>
                  </a:lnTo>
                  <a:lnTo>
                    <a:pt x="f27" y="f28"/>
                  </a:lnTo>
                  <a:lnTo>
                    <a:pt x="f29" y="f28"/>
                  </a:lnTo>
                  <a:lnTo>
                    <a:pt x="f30" y="f28"/>
                  </a:lnTo>
                  <a:lnTo>
                    <a:pt x="f22" y="f31"/>
                  </a:lnTo>
                  <a:lnTo>
                    <a:pt x="f6" y="f31"/>
                  </a:lnTo>
                  <a:lnTo>
                    <a:pt x="f24" y="f32"/>
                  </a:lnTo>
                  <a:lnTo>
                    <a:pt x="f33" y="f1"/>
                  </a:lnTo>
                  <a:lnTo>
                    <a:pt x="f34" y="f1"/>
                  </a:lnTo>
                  <a:lnTo>
                    <a:pt x="f4" y="f4"/>
                  </a:lnTo>
                  <a:lnTo>
                    <a:pt x="f4" y="f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EE8276-AF3F-4270-B423-F44EC0A3B766}"/>
                </a:ext>
              </a:extLst>
            </p:cNvPr>
            <p:cNvSpPr/>
            <p:nvPr/>
          </p:nvSpPr>
          <p:spPr>
            <a:xfrm>
              <a:off x="3084480" y="6078599"/>
              <a:ext cx="3227400" cy="792000"/>
            </a:xfrm>
            <a:custGeom>
              <a:avLst/>
              <a:gdLst>
                <a:gd name="f0" fmla="val 0"/>
                <a:gd name="f1" fmla="val 2033"/>
                <a:gd name="f2" fmla="val 499"/>
                <a:gd name="f3" fmla="val 186"/>
                <a:gd name="f4" fmla="val 18"/>
                <a:gd name="f5" fmla="val 138"/>
                <a:gd name="f6" fmla="val 6"/>
                <a:gd name="f7" fmla="val 96"/>
                <a:gd name="f8" fmla="val 36"/>
                <a:gd name="f9" fmla="val 12"/>
                <a:gd name="f10" fmla="val 25"/>
                <a:gd name="f11" fmla="val 128"/>
                <a:gd name="f12" fmla="val 60"/>
                <a:gd name="f13" fmla="val 104"/>
                <a:gd name="f14" fmla="val 90"/>
                <a:gd name="f15" fmla="val 134"/>
                <a:gd name="f16" fmla="val 150"/>
                <a:gd name="f17" fmla="val 153"/>
                <a:gd name="f18" fmla="val 209"/>
                <a:gd name="f19" fmla="val 273"/>
                <a:gd name="f20" fmla="val 401"/>
                <a:gd name="f21" fmla="val 359"/>
                <a:gd name="f22" fmla="val 777"/>
                <a:gd name="f23" fmla="val 1991"/>
                <a:gd name="f24" fmla="val 493"/>
                <a:gd name="f25" fmla="val 676"/>
                <a:gd name="f26" fmla="val 243"/>
                <a:gd name="f27" fmla="val 514"/>
                <a:gd name="f28" fmla="val 159"/>
                <a:gd name="f29" fmla="val 425"/>
                <a:gd name="f30" fmla="val 110"/>
                <a:gd name="f31" fmla="val 365"/>
                <a:gd name="f32" fmla="val 92"/>
                <a:gd name="f33" fmla="val 281"/>
                <a:gd name="f34" fmla="val 6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033" h="499">
                  <a:moveTo>
                    <a:pt x="f3" y="f4"/>
                  </a:moveTo>
                  <a:lnTo>
                    <a:pt x="f5" y="f6"/>
                  </a:lnTo>
                  <a:lnTo>
                    <a:pt x="f7" y="f0"/>
                  </a:lnTo>
                  <a:lnTo>
                    <a:pt x="f8" y="f0"/>
                  </a:lnTo>
                  <a:lnTo>
                    <a:pt x="f9" y="f10"/>
                  </a:lnTo>
                  <a:lnTo>
                    <a:pt x="f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1"/>
                  </a:lnTo>
                  <a:lnTo>
                    <a:pt x="f1" y="f2"/>
                  </a:lnTo>
                  <a:lnTo>
                    <a:pt x="f1" y="f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A9C951-7AB0-4636-8CD2-E284C94D8382}"/>
                </a:ext>
              </a:extLst>
            </p:cNvPr>
            <p:cNvSpPr/>
            <p:nvPr/>
          </p:nvSpPr>
          <p:spPr>
            <a:xfrm>
              <a:off x="2905200" y="6068880"/>
              <a:ext cx="112680" cy="96840"/>
            </a:xfrm>
            <a:custGeom>
              <a:avLst/>
              <a:gdLst>
                <a:gd name="f0" fmla="val 0"/>
                <a:gd name="f1" fmla="val 71"/>
                <a:gd name="f2" fmla="val 60"/>
                <a:gd name="f3" fmla="val 18"/>
                <a:gd name="f4" fmla="val 6"/>
                <a:gd name="f5" fmla="val 12"/>
                <a:gd name="f6" fmla="val 29"/>
                <a:gd name="f7" fmla="val 53"/>
                <a:gd name="f8" fmla="val 59"/>
                <a:gd name="f9" fmla="val 30"/>
                <a:gd name="f10" fmla="val 65"/>
                <a:gd name="f11" fmla="val 42"/>
                <a:gd name="f12" fmla="val 54"/>
                <a:gd name="f13" fmla="val 47"/>
                <a:gd name="f14" fmla="val 23"/>
                <a:gd name="f15" fmla="val 36"/>
                <a:gd name="f16" fmla="val 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1" h="60">
                  <a:moveTo>
                    <a:pt x="f0" y="f3"/>
                  </a:moveTo>
                  <a:lnTo>
                    <a:pt x="f4" y="f3"/>
                  </a:lnTo>
                  <a:lnTo>
                    <a:pt x="f5" y="f5"/>
                  </a:lnTo>
                  <a:lnTo>
                    <a:pt x="f4" y="f4"/>
                  </a:lnTo>
                  <a:lnTo>
                    <a:pt x="f0" y="f0"/>
                  </a:lnTo>
                  <a:lnTo>
                    <a:pt x="f6" y="f3"/>
                  </a:lnTo>
                  <a:lnTo>
                    <a:pt x="f7" y="f3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" y="f12"/>
                  </a:lnTo>
                  <a:lnTo>
                    <a:pt x="f1" y="f2"/>
                  </a:lnTo>
                  <a:lnTo>
                    <a:pt x="f8" y="f12"/>
                  </a:lnTo>
                  <a:lnTo>
                    <a:pt x="f13" y="f11"/>
                  </a:lnTo>
                  <a:lnTo>
                    <a:pt x="f14" y="f9"/>
                  </a:lnTo>
                  <a:lnTo>
                    <a:pt x="f14" y="f15"/>
                  </a:lnTo>
                  <a:lnTo>
                    <a:pt x="f3" y="f11"/>
                  </a:lnTo>
                  <a:lnTo>
                    <a:pt x="f5" y="f16"/>
                  </a:lnTo>
                  <a:lnTo>
                    <a:pt x="f4" y="f16"/>
                  </a:lnTo>
                  <a:lnTo>
                    <a:pt x="f4" y="f16"/>
                  </a:lnTo>
                  <a:lnTo>
                    <a:pt x="f4" y="f15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F243AA-0591-4547-B26D-8011C8095F56}"/>
                </a:ext>
              </a:extLst>
            </p:cNvPr>
            <p:cNvSpPr/>
            <p:nvPr/>
          </p:nvSpPr>
          <p:spPr>
            <a:xfrm>
              <a:off x="1357200" y="6099119"/>
              <a:ext cx="255600" cy="260280"/>
            </a:xfrm>
            <a:custGeom>
              <a:avLst/>
              <a:gdLst>
                <a:gd name="f0" fmla="val 0"/>
                <a:gd name="f1" fmla="val 161"/>
                <a:gd name="f2" fmla="val 162"/>
                <a:gd name="f3" fmla="val 30"/>
                <a:gd name="f4" fmla="val 48"/>
                <a:gd name="f5" fmla="val 6"/>
                <a:gd name="f6" fmla="val 72"/>
                <a:gd name="f7" fmla="val 114"/>
                <a:gd name="f8" fmla="val 12"/>
                <a:gd name="f9" fmla="val 96"/>
                <a:gd name="f10" fmla="val 54"/>
                <a:gd name="f11" fmla="val 60"/>
                <a:gd name="f12" fmla="val 102"/>
                <a:gd name="f13" fmla="val 108"/>
                <a:gd name="f14" fmla="val 84"/>
                <a:gd name="f15" fmla="val 120"/>
                <a:gd name="f16" fmla="val 143"/>
                <a:gd name="f17" fmla="val 155"/>
                <a:gd name="f18" fmla="val 138"/>
                <a:gd name="f19" fmla="val 15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61" h="162">
                  <a:moveTo>
                    <a:pt x="f3" y="f0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9" y="f11"/>
                  </a:lnTo>
                  <a:lnTo>
                    <a:pt x="f12" y="f6"/>
                  </a:lnTo>
                  <a:lnTo>
                    <a:pt x="f13" y="f14"/>
                  </a:lnTo>
                  <a:lnTo>
                    <a:pt x="f15" y="f9"/>
                  </a:lnTo>
                  <a:lnTo>
                    <a:pt x="f16" y="f7"/>
                  </a:lnTo>
                  <a:lnTo>
                    <a:pt x="f17" y="f18"/>
                  </a:lnTo>
                  <a:lnTo>
                    <a:pt x="f1" y="f19"/>
                  </a:lnTo>
                  <a:lnTo>
                    <a:pt x="f1" y="f2"/>
                  </a:lnTo>
                  <a:lnTo>
                    <a:pt x="f9" y="f12"/>
                  </a:lnTo>
                  <a:lnTo>
                    <a:pt x="f3" y="f10"/>
                  </a:lnTo>
                  <a:lnTo>
                    <a:pt x="f0" y="f0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6ABA620-75C8-4CBA-8EBD-FBA3CB19428D}"/>
                </a:ext>
              </a:extLst>
            </p:cNvPr>
            <p:cNvSpPr/>
            <p:nvPr/>
          </p:nvSpPr>
          <p:spPr>
            <a:xfrm>
              <a:off x="1120680" y="6118199"/>
              <a:ext cx="93600" cy="96840"/>
            </a:xfrm>
            <a:custGeom>
              <a:avLst/>
              <a:gdLst>
                <a:gd name="f0" fmla="val 0"/>
                <a:gd name="f1" fmla="val 59"/>
                <a:gd name="f2" fmla="val 60"/>
                <a:gd name="f3" fmla="val 6"/>
                <a:gd name="f4" fmla="val 41"/>
                <a:gd name="f5" fmla="val 30"/>
                <a:gd name="f6" fmla="val 36"/>
                <a:gd name="f7" fmla="val 47"/>
                <a:gd name="f8" fmla="val 42"/>
                <a:gd name="f9" fmla="val 53"/>
                <a:gd name="f10" fmla="val 54"/>
                <a:gd name="f11" fmla="val 35"/>
                <a:gd name="f12" fmla="val 48"/>
                <a:gd name="f13" fmla="val 23"/>
                <a:gd name="f14" fmla="val 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9" h="60">
                  <a:moveTo>
                    <a:pt x="f1" y="f3"/>
                  </a:moveTo>
                  <a:lnTo>
                    <a:pt x="f4" y="f5"/>
                  </a:lnTo>
                  <a:lnTo>
                    <a:pt x="f4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9" y="f2"/>
                  </a:lnTo>
                  <a:lnTo>
                    <a:pt x="f7" y="f10"/>
                  </a:lnTo>
                  <a:lnTo>
                    <a:pt x="f11" y="f12"/>
                  </a:lnTo>
                  <a:lnTo>
                    <a:pt x="f13" y="f6"/>
                  </a:lnTo>
                  <a:lnTo>
                    <a:pt x="f14" y="f5"/>
                  </a:lnTo>
                  <a:lnTo>
                    <a:pt x="f0" y="f0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4FF4E9-60C2-4F1D-872B-607D7AFD0775}"/>
                </a:ext>
              </a:extLst>
            </p:cNvPr>
            <p:cNvSpPr/>
            <p:nvPr/>
          </p:nvSpPr>
          <p:spPr>
            <a:xfrm>
              <a:off x="627120" y="6049800"/>
              <a:ext cx="388800" cy="328680"/>
            </a:xfrm>
            <a:custGeom>
              <a:avLst/>
              <a:gdLst>
                <a:gd name="f0" fmla="val 0"/>
                <a:gd name="f1" fmla="val 245"/>
                <a:gd name="f2" fmla="val 204"/>
                <a:gd name="f3" fmla="val 233"/>
                <a:gd name="f4" fmla="val 36"/>
                <a:gd name="f5" fmla="val 42"/>
                <a:gd name="f6" fmla="val 209"/>
                <a:gd name="f7" fmla="val 84"/>
                <a:gd name="f8" fmla="val 143"/>
                <a:gd name="f9" fmla="val 132"/>
                <a:gd name="f10" fmla="val 167"/>
                <a:gd name="f11" fmla="val 156"/>
                <a:gd name="f12" fmla="val 179"/>
                <a:gd name="f13" fmla="val 77"/>
                <a:gd name="f14" fmla="val 47"/>
                <a:gd name="f15" fmla="val 89"/>
                <a:gd name="f16" fmla="val 66"/>
                <a:gd name="f17" fmla="val 59"/>
                <a:gd name="f18" fmla="val 12"/>
                <a:gd name="f19" fmla="val 6"/>
                <a:gd name="f20" fmla="val 83"/>
                <a:gd name="f21" fmla="val 101"/>
                <a:gd name="f22" fmla="val 125"/>
                <a:gd name="f23" fmla="val 18"/>
                <a:gd name="f24" fmla="val 149"/>
                <a:gd name="f25" fmla="val 203"/>
                <a:gd name="f26" fmla="val 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5" h="204">
                  <a:moveTo>
                    <a:pt x="f3" y="f4"/>
                  </a:moveTo>
                  <a:lnTo>
                    <a:pt x="f1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2"/>
                  </a:lnTo>
                  <a:lnTo>
                    <a:pt x="f13" y="f9"/>
                  </a:lnTo>
                  <a:lnTo>
                    <a:pt x="f14" y="f7"/>
                  </a:lnTo>
                  <a:lnTo>
                    <a:pt x="f15" y="f16"/>
                  </a:lnTo>
                  <a:lnTo>
                    <a:pt x="f17" y="f4"/>
                  </a:lnTo>
                  <a:lnTo>
                    <a:pt x="f0" y="f18"/>
                  </a:lnTo>
                  <a:lnTo>
                    <a:pt x="f0" y="f0"/>
                  </a:lnTo>
                  <a:lnTo>
                    <a:pt x="f19" y="f0"/>
                  </a:lnTo>
                  <a:lnTo>
                    <a:pt x="f18" y="f0"/>
                  </a:lnTo>
                  <a:lnTo>
                    <a:pt x="f14" y="f19"/>
                  </a:lnTo>
                  <a:lnTo>
                    <a:pt x="f13" y="f19"/>
                  </a:lnTo>
                  <a:lnTo>
                    <a:pt x="f20" y="f19"/>
                  </a:lnTo>
                  <a:lnTo>
                    <a:pt x="f15" y="f19"/>
                  </a:lnTo>
                  <a:lnTo>
                    <a:pt x="f21" y="f18"/>
                  </a:lnTo>
                  <a:lnTo>
                    <a:pt x="f22" y="f18"/>
                  </a:lnTo>
                  <a:lnTo>
                    <a:pt x="f8" y="f23"/>
                  </a:lnTo>
                  <a:lnTo>
                    <a:pt x="f24" y="f23"/>
                  </a:lnTo>
                  <a:lnTo>
                    <a:pt x="f24" y="f23"/>
                  </a:lnTo>
                  <a:lnTo>
                    <a:pt x="f25" y="f26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353353DA-AAC3-4E77-904C-7E737E8AD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8208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4B9A36-0CA5-42B6-A80C-FCE56F6B7B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494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BAD39FB-4102-4538-BA10-E6BFE389A00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7800"/>
            <a:ext cx="213192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b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l-SI" sz="1200" b="0" i="0" u="none" strike="noStrike" baseline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3CFC4012-9EC6-4903-B494-FB57CFA56CB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780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b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l-SI" sz="1200" b="0" i="0" u="none" strike="noStrike" baseline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3430F01-EA56-42D5-9A79-EF529A39923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7800"/>
            <a:ext cx="213228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sl-SI" sz="1200" b="0" i="0" u="none" strike="noStrike" baseline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4ECF3E46-818F-4086-B701-4C20B3D4E82F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baseline="0">
          <a:ln>
            <a:noFill/>
          </a:ln>
          <a:solidFill>
            <a:srgbClr val="E3E3FF"/>
          </a:solidFill>
          <a:effectLst>
            <a:outerShdw dist="17961" dir="2700000">
              <a:scrgbClr r="0" g="0" b="0"/>
            </a:outerShdw>
          </a:effectLst>
          <a:latin typeface="Arial" pitchFamily="18"/>
          <a:cs typeface="Lucida Sans Unicode" pitchFamily="2"/>
        </a:defRPr>
      </a:lvl1pPr>
    </p:titleStyle>
    <p:bodyStyle>
      <a:lvl1pPr marL="34272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buNone/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sl-SI" sz="3200" b="0" i="0" u="none" strike="noStrike" baseline="0">
          <a:ln>
            <a:noFill/>
          </a:ln>
          <a:solidFill>
            <a:srgbClr val="FFFFFF"/>
          </a:solidFill>
          <a:latin typeface="Arial" pitchFamily="18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746"/>
            </a:gs>
            <a:gs pos="100000">
              <a:srgbClr val="0033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A54F8-5582-4F43-93BF-2E5DCE997D01}"/>
              </a:ext>
            </a:extLst>
          </p:cNvPr>
          <p:cNvGrpSpPr/>
          <p:nvPr/>
        </p:nvGrpSpPr>
        <p:grpSpPr>
          <a:xfrm>
            <a:off x="-6480" y="20520"/>
            <a:ext cx="9144000" cy="6858000"/>
            <a:chOff x="-6480" y="20520"/>
            <a:chExt cx="9144000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F43731D-8468-4466-BD3F-3DA44EA12969}"/>
                </a:ext>
              </a:extLst>
            </p:cNvPr>
            <p:cNvSpPr/>
            <p:nvPr/>
          </p:nvSpPr>
          <p:spPr>
            <a:xfrm>
              <a:off x="-6480" y="4897440"/>
              <a:ext cx="9144000" cy="1981080"/>
            </a:xfrm>
            <a:custGeom>
              <a:avLst/>
              <a:gdLst>
                <a:gd name="f0" fmla="val 0"/>
                <a:gd name="f1" fmla="val 6027"/>
                <a:gd name="f2" fmla="val 229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27" h="2296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F3A0E0E-420D-4977-AA2C-8F9B492C0384}"/>
                </a:ext>
              </a:extLst>
            </p:cNvPr>
            <p:cNvSpPr/>
            <p:nvPr/>
          </p:nvSpPr>
          <p:spPr>
            <a:xfrm>
              <a:off x="-6480" y="20520"/>
              <a:ext cx="9144000" cy="4876920"/>
            </a:xfrm>
            <a:custGeom>
              <a:avLst/>
              <a:gdLst>
                <a:gd name="f0" fmla="val 0"/>
                <a:gd name="f1" fmla="val 6027"/>
                <a:gd name="f2" fmla="val 229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27" h="2296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7A5767-CD7A-467F-9930-4549D8C7300B}"/>
              </a:ext>
            </a:extLst>
          </p:cNvPr>
          <p:cNvSpPr/>
          <p:nvPr/>
        </p:nvSpPr>
        <p:spPr>
          <a:xfrm>
            <a:off x="6242040" y="6269040"/>
            <a:ext cx="2895479" cy="609480"/>
          </a:xfrm>
          <a:custGeom>
            <a:avLst/>
            <a:gdLst>
              <a:gd name="f0" fmla="val 0"/>
              <a:gd name="f1" fmla="val 5748"/>
              <a:gd name="f2" fmla="val 24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48" h="246">
                <a:moveTo>
                  <a:pt x="f1" y="f2"/>
                </a:moveTo>
                <a:lnTo>
                  <a:pt x="f0" y="f2"/>
                </a:lnTo>
                <a:lnTo>
                  <a:pt x="f0" y="f0"/>
                </a:lnTo>
                <a:lnTo>
                  <a:pt x="f1" y="f0"/>
                </a:lnTo>
                <a:lnTo>
                  <a:pt x="f1" y="f2"/>
                </a:lnTo>
                <a:lnTo>
                  <a:pt x="f1" y="f2"/>
                </a:lnTo>
                <a:close/>
              </a:path>
            </a:pathLst>
          </a:custGeom>
          <a:gradFill>
            <a:gsLst>
              <a:gs pos="0">
                <a:srgbClr val="003399"/>
              </a:gs>
              <a:gs pos="100000">
                <a:srgbClr val="00FFCC"/>
              </a:gs>
            </a:gsLst>
            <a:lin ang="81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409857-15A1-443F-AD87-3E6B5C22C741}"/>
              </a:ext>
            </a:extLst>
          </p:cNvPr>
          <p:cNvGrpSpPr/>
          <p:nvPr/>
        </p:nvGrpSpPr>
        <p:grpSpPr>
          <a:xfrm>
            <a:off x="-1440" y="6033960"/>
            <a:ext cx="7845119" cy="851040"/>
            <a:chOff x="-1440" y="6033960"/>
            <a:chExt cx="7845119" cy="8510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7604F9A-2F21-43B6-97CA-25E47BA85762}"/>
                </a:ext>
              </a:extLst>
            </p:cNvPr>
            <p:cNvSpPr/>
            <p:nvPr/>
          </p:nvSpPr>
          <p:spPr>
            <a:xfrm>
              <a:off x="2360520" y="6033960"/>
              <a:ext cx="5143679" cy="851040"/>
            </a:xfrm>
            <a:custGeom>
              <a:avLst/>
              <a:gdLst>
                <a:gd name="f0" fmla="val 0"/>
                <a:gd name="f1" fmla="val 3240"/>
                <a:gd name="f2" fmla="val 536"/>
                <a:gd name="f3" fmla="val 3132"/>
                <a:gd name="f4" fmla="val 469"/>
                <a:gd name="f5" fmla="val 2995"/>
                <a:gd name="f6" fmla="val 395"/>
                <a:gd name="f7" fmla="val 2911"/>
                <a:gd name="f8" fmla="val 375"/>
                <a:gd name="f9" fmla="val 2678"/>
                <a:gd name="f10" fmla="val 228"/>
                <a:gd name="f11" fmla="val 2553"/>
                <a:gd name="f12" fmla="val 74"/>
                <a:gd name="f13" fmla="val 2457"/>
                <a:gd name="f14" fmla="val 7"/>
                <a:gd name="f15" fmla="val 2403"/>
                <a:gd name="f16" fmla="val 47"/>
                <a:gd name="f17" fmla="val 2289"/>
                <a:gd name="f18" fmla="val 2134"/>
                <a:gd name="f19" fmla="val 2044"/>
                <a:gd name="f20" fmla="val 128"/>
                <a:gd name="f21" fmla="val 1775"/>
                <a:gd name="f22" fmla="val 222"/>
                <a:gd name="f23" fmla="val 1602"/>
                <a:gd name="f24" fmla="val 181"/>
                <a:gd name="f25" fmla="val 1560"/>
                <a:gd name="f26" fmla="val 101"/>
                <a:gd name="f27" fmla="val 1542"/>
                <a:gd name="f28" fmla="val 87"/>
                <a:gd name="f29" fmla="val 1446"/>
                <a:gd name="f30" fmla="val 60"/>
                <a:gd name="f31" fmla="val 1375"/>
                <a:gd name="f32" fmla="val 1309"/>
                <a:gd name="f33" fmla="val 1243"/>
                <a:gd name="f34" fmla="val 13"/>
                <a:gd name="f35" fmla="val 1225"/>
                <a:gd name="f36" fmla="val 1189"/>
                <a:gd name="f37" fmla="val 1106"/>
                <a:gd name="f38" fmla="val 34"/>
                <a:gd name="f39" fmla="val 1094"/>
                <a:gd name="f40" fmla="val 40"/>
                <a:gd name="f41" fmla="val 1070"/>
                <a:gd name="f42" fmla="val 54"/>
                <a:gd name="f43" fmla="val 1034"/>
                <a:gd name="f44" fmla="val 1004"/>
                <a:gd name="f45" fmla="val 986"/>
                <a:gd name="f46" fmla="val 956"/>
                <a:gd name="f47" fmla="val 81"/>
                <a:gd name="f48" fmla="val 920"/>
                <a:gd name="f49" fmla="val 94"/>
                <a:gd name="f50" fmla="val 884"/>
                <a:gd name="f51" fmla="val 107"/>
                <a:gd name="f52" fmla="val 843"/>
                <a:gd name="f53" fmla="val 813"/>
                <a:gd name="f54" fmla="val 141"/>
                <a:gd name="f55" fmla="val 789"/>
                <a:gd name="f56" fmla="val 148"/>
                <a:gd name="f57" fmla="val 783"/>
                <a:gd name="f58" fmla="val 154"/>
                <a:gd name="f59" fmla="val 556"/>
                <a:gd name="f60" fmla="val 394"/>
                <a:gd name="f61" fmla="val 294"/>
                <a:gd name="f62" fmla="val 46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240" h="53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2"/>
                  </a:lnTo>
                  <a:lnTo>
                    <a:pt x="f18" y="f12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12"/>
                  </a:lnTo>
                  <a:lnTo>
                    <a:pt x="f32" y="f28"/>
                  </a:lnTo>
                  <a:lnTo>
                    <a:pt x="f33" y="f34"/>
                  </a:lnTo>
                  <a:lnTo>
                    <a:pt x="f35" y="f0"/>
                  </a:lnTo>
                  <a:lnTo>
                    <a:pt x="f36" y="f0"/>
                  </a:ln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12"/>
                  </a:lnTo>
                  <a:lnTo>
                    <a:pt x="f44" y="f12"/>
                  </a:lnTo>
                  <a:lnTo>
                    <a:pt x="f45" y="f12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20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10"/>
                  </a:lnTo>
                  <a:lnTo>
                    <a:pt x="f60" y="f61"/>
                  </a:lnTo>
                  <a:lnTo>
                    <a:pt x="f51" y="f62"/>
                  </a:lnTo>
                  <a:lnTo>
                    <a:pt x="f0" y="f2"/>
                  </a:lnTo>
                  <a:lnTo>
                    <a:pt x="f1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24F9EE-5689-4A91-BE43-B678479A89E3}"/>
                </a:ext>
              </a:extLst>
            </p:cNvPr>
            <p:cNvGrpSpPr/>
            <p:nvPr/>
          </p:nvGrpSpPr>
          <p:grpSpPr>
            <a:xfrm>
              <a:off x="3944880" y="6033960"/>
              <a:ext cx="3898799" cy="851038"/>
              <a:chOff x="3944880" y="6033960"/>
              <a:chExt cx="3898799" cy="851038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E7FB630-AF9D-4F55-AD87-507950A1539A}"/>
                  </a:ext>
                </a:extLst>
              </p:cNvPr>
              <p:cNvSpPr/>
              <p:nvPr/>
            </p:nvSpPr>
            <p:spPr>
              <a:xfrm>
                <a:off x="6265799" y="6045119"/>
                <a:ext cx="1577880" cy="839879"/>
              </a:xfrm>
              <a:custGeom>
                <a:avLst/>
                <a:gdLst>
                  <a:gd name="f0" fmla="val 0"/>
                  <a:gd name="f1" fmla="val 994"/>
                  <a:gd name="f2" fmla="val 529"/>
                  <a:gd name="f3" fmla="val 636"/>
                  <a:gd name="f4" fmla="val 373"/>
                  <a:gd name="f5" fmla="val 495"/>
                  <a:gd name="f6" fmla="val 370"/>
                  <a:gd name="f7" fmla="val 280"/>
                  <a:gd name="f8" fmla="val 249"/>
                  <a:gd name="f9" fmla="val 127"/>
                  <a:gd name="f10" fmla="val 66"/>
                  <a:gd name="f11" fmla="val 22"/>
                  <a:gd name="f12" fmla="val 26"/>
                  <a:gd name="f13" fmla="val 65"/>
                  <a:gd name="f14" fmla="val 30"/>
                  <a:gd name="f15" fmla="val 119"/>
                  <a:gd name="f16" fmla="val 75"/>
                  <a:gd name="f17" fmla="val 243"/>
                  <a:gd name="f18" fmla="val 45"/>
                  <a:gd name="f19" fmla="val 422"/>
                  <a:gd name="f20" fmla="val 200"/>
                  <a:gd name="f21" fmla="val 329"/>
                  <a:gd name="f22" fmla="val 592"/>
                  <a:gd name="f23" fmla="val 527"/>
                  <a:gd name="f24" fmla="val 828"/>
                  <a:gd name="f25" fmla="val 47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94" h="529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0" y="f0"/>
                    </a:lnTo>
                    <a:lnTo>
                      <a:pt x="f11" y="f12"/>
                    </a:lnTo>
                    <a:lnTo>
                      <a:pt x="f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1" y="f2"/>
                    </a:lnTo>
                    <a:lnTo>
                      <a:pt x="f24" y="f25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801245-9995-4CAE-AA93-3A6069BA86E1}"/>
                  </a:ext>
                </a:extLst>
              </p:cNvPr>
              <p:cNvSpPr/>
              <p:nvPr/>
            </p:nvSpPr>
            <p:spPr>
              <a:xfrm>
                <a:off x="4248000" y="6033960"/>
                <a:ext cx="295560" cy="627120"/>
              </a:xfrm>
              <a:custGeom>
                <a:avLst/>
                <a:gdLst>
                  <a:gd name="f0" fmla="val 0"/>
                  <a:gd name="f1" fmla="val 186"/>
                  <a:gd name="f2" fmla="val 353"/>
                  <a:gd name="f3" fmla="val 36"/>
                  <a:gd name="f4" fmla="val 54"/>
                  <a:gd name="f5" fmla="val 18"/>
                  <a:gd name="f6" fmla="val 24"/>
                  <a:gd name="f7" fmla="val 30"/>
                  <a:gd name="f8" fmla="val 66"/>
                  <a:gd name="f9" fmla="val 42"/>
                  <a:gd name="f10" fmla="val 114"/>
                  <a:gd name="f11" fmla="val 48"/>
                  <a:gd name="f12" fmla="val 162"/>
                  <a:gd name="f13" fmla="val 233"/>
                  <a:gd name="f14" fmla="val 84"/>
                  <a:gd name="f15" fmla="val 216"/>
                  <a:gd name="f16" fmla="val 126"/>
                  <a:gd name="f17" fmla="val 144"/>
                  <a:gd name="f18" fmla="val 120"/>
                  <a:gd name="f19" fmla="val 90"/>
                  <a:gd name="f20" fmla="val 6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86" h="353">
                    <a:moveTo>
                      <a:pt x="f3" y="f0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5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0" y="f2"/>
                    </a:lnTo>
                    <a:lnTo>
                      <a:pt x="f4" y="f13"/>
                    </a:lnTo>
                    <a:lnTo>
                      <a:pt x="f14" y="f15"/>
                    </a:lnTo>
                    <a:lnTo>
                      <a:pt x="f16" y="f16"/>
                    </a:lnTo>
                    <a:lnTo>
                      <a:pt x="f17" y="f18"/>
                    </a:lnTo>
                    <a:lnTo>
                      <a:pt x="f17" y="f19"/>
                    </a:lnTo>
                    <a:lnTo>
                      <a:pt x="f1" y="f8"/>
                    </a:lnTo>
                    <a:lnTo>
                      <a:pt x="f12" y="f2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609DAE3-3DF8-4AD9-96CF-070F9F73106A}"/>
                  </a:ext>
                </a:extLst>
              </p:cNvPr>
              <p:cNvSpPr/>
              <p:nvPr/>
            </p:nvSpPr>
            <p:spPr>
              <a:xfrm>
                <a:off x="4808520" y="6194520"/>
                <a:ext cx="600120" cy="430200"/>
              </a:xfrm>
              <a:custGeom>
                <a:avLst/>
                <a:gdLst>
                  <a:gd name="f0" fmla="val 0"/>
                  <a:gd name="f1" fmla="val 378"/>
                  <a:gd name="f2" fmla="val 271"/>
                  <a:gd name="f3" fmla="val 18"/>
                  <a:gd name="f4" fmla="val 12"/>
                  <a:gd name="f5" fmla="val 13"/>
                  <a:gd name="f6" fmla="val 40"/>
                  <a:gd name="f7" fmla="val 60"/>
                  <a:gd name="f8" fmla="val 121"/>
                  <a:gd name="f9" fmla="val 310"/>
                  <a:gd name="f10" fmla="val 290"/>
                  <a:gd name="f11" fmla="val 139"/>
                  <a:gd name="f12" fmla="val 76"/>
                  <a:gd name="f13" fmla="val 251"/>
                  <a:gd name="f14" fmla="val 94"/>
                  <a:gd name="f15" fmla="val 90"/>
                  <a:gd name="f16" fmla="val 5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78" h="271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2EE79BA-00E6-40A5-89DB-69A8ABFA05AA}"/>
                  </a:ext>
                </a:extLst>
              </p:cNvPr>
              <p:cNvSpPr/>
              <p:nvPr/>
            </p:nvSpPr>
            <p:spPr>
              <a:xfrm>
                <a:off x="5757840" y="6151679"/>
                <a:ext cx="246240" cy="117360"/>
              </a:xfrm>
              <a:custGeom>
                <a:avLst/>
                <a:gdLst>
                  <a:gd name="f0" fmla="val 0"/>
                  <a:gd name="f1" fmla="val 155"/>
                  <a:gd name="f2" fmla="val 66"/>
                  <a:gd name="f3" fmla="val 114"/>
                  <a:gd name="f4" fmla="val 6"/>
                  <a:gd name="f5" fmla="val 18"/>
                  <a:gd name="f6" fmla="val 24"/>
                  <a:gd name="f7" fmla="val 78"/>
                  <a:gd name="f8" fmla="val 60"/>
                  <a:gd name="f9" fmla="val 96"/>
                  <a:gd name="f10" fmla="val 42"/>
                  <a:gd name="f11" fmla="val 126"/>
                  <a:gd name="f12" fmla="val 149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55" h="66">
                    <a:moveTo>
                      <a:pt x="f3" y="f0"/>
                    </a:moveTo>
                    <a:lnTo>
                      <a:pt x="f0" y="f0"/>
                    </a:lnTo>
                    <a:lnTo>
                      <a:pt x="f0" y="f0"/>
                    </a:lnTo>
                    <a:lnTo>
                      <a:pt x="f4" y="f4"/>
                    </a:ln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" y="f2"/>
                    </a:lnTo>
                    <a:lnTo>
                      <a:pt x="f11" y="f6"/>
                    </a:lnTo>
                    <a:lnTo>
                      <a:pt x="f12" y="f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98A68E4-AAC2-4B1D-B4D9-B62B1118A0B3}"/>
                  </a:ext>
                </a:extLst>
              </p:cNvPr>
              <p:cNvSpPr/>
              <p:nvPr/>
            </p:nvSpPr>
            <p:spPr>
              <a:xfrm>
                <a:off x="3944880" y="6140520"/>
                <a:ext cx="66600" cy="128520"/>
              </a:xfrm>
              <a:custGeom>
                <a:avLst/>
                <a:gdLst>
                  <a:gd name="f0" fmla="val 0"/>
                  <a:gd name="f1" fmla="val 42"/>
                  <a:gd name="f2" fmla="val 72"/>
                  <a:gd name="f3" fmla="val 6"/>
                  <a:gd name="f4" fmla="val 36"/>
                  <a:gd name="f5" fmla="val 18"/>
                  <a:gd name="f6" fmla="val 12"/>
                  <a:gd name="f7" fmla="val 24"/>
                  <a:gd name="f8" fmla="val 30"/>
                  <a:gd name="f9" fmla="val 4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2" h="72">
                    <a:moveTo>
                      <a:pt x="f3" y="f4"/>
                    </a:moveTo>
                    <a:lnTo>
                      <a:pt x="f0" y="f5"/>
                    </a:lnTo>
                    <a:lnTo>
                      <a:pt x="f6" y="f3"/>
                    </a:lnTo>
                    <a:lnTo>
                      <a:pt x="f0" y="f3"/>
                    </a:lnTo>
                    <a:lnTo>
                      <a:pt x="f6" y="f3"/>
                    </a:lnTo>
                    <a:lnTo>
                      <a:pt x="f7" y="f3"/>
                    </a:lnTo>
                    <a:lnTo>
                      <a:pt x="f4" y="f3"/>
                    </a:lnTo>
                    <a:lnTo>
                      <a:pt x="f1" y="f0"/>
                    </a:lnTo>
                    <a:lnTo>
                      <a:pt x="f8" y="f5"/>
                    </a:lnTo>
                    <a:lnTo>
                      <a:pt x="f1" y="f9"/>
                    </a:lnTo>
                    <a:lnTo>
                      <a:pt x="f6" y="f2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Lucida Sans Unicode" pitchFamily="2"/>
                  <a:cs typeface="Lucida Sans Unicode" pitchFamily="2"/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DA1303D-DA32-4998-913D-4D99A895E8C3}"/>
                </a:ext>
              </a:extLst>
            </p:cNvPr>
            <p:cNvSpPr/>
            <p:nvPr/>
          </p:nvSpPr>
          <p:spPr>
            <a:xfrm>
              <a:off x="-1440" y="6033960"/>
              <a:ext cx="6311880" cy="849600"/>
            </a:xfrm>
            <a:custGeom>
              <a:avLst/>
              <a:gdLst>
                <a:gd name="f0" fmla="val 180"/>
                <a:gd name="f1" fmla="val 0"/>
                <a:gd name="f2" fmla="val 3976"/>
                <a:gd name="f3" fmla="val 527"/>
                <a:gd name="f4" fmla="val 3970"/>
                <a:gd name="f5" fmla="val 3844"/>
                <a:gd name="f6" fmla="val 509"/>
                <a:gd name="f7" fmla="val 2487"/>
                <a:gd name="f8" fmla="val 305"/>
                <a:gd name="f9" fmla="val 2039"/>
                <a:gd name="f10" fmla="val 36"/>
                <a:gd name="f11" fmla="val 1907"/>
                <a:gd name="f12" fmla="val 24"/>
                <a:gd name="f13" fmla="val 1883"/>
                <a:gd name="f14" fmla="val 54"/>
                <a:gd name="f15" fmla="val 1859"/>
                <a:gd name="f16" fmla="val 1830"/>
                <a:gd name="f17" fmla="val 30"/>
                <a:gd name="f18" fmla="val 1704"/>
                <a:gd name="f19" fmla="val 102"/>
                <a:gd name="f20" fmla="val 1608"/>
                <a:gd name="f21" fmla="val 126"/>
                <a:gd name="f22" fmla="val 1561"/>
                <a:gd name="f23" fmla="val 132"/>
                <a:gd name="f24" fmla="val 1495"/>
                <a:gd name="f25" fmla="val 1357"/>
                <a:gd name="f26" fmla="val 1285"/>
                <a:gd name="f27" fmla="val 1280"/>
                <a:gd name="f28" fmla="val 18"/>
                <a:gd name="f29" fmla="val 1262"/>
                <a:gd name="f30" fmla="val 12"/>
                <a:gd name="f31" fmla="val 1238"/>
                <a:gd name="f32" fmla="val 6"/>
                <a:gd name="f33" fmla="val 1220"/>
                <a:gd name="f34" fmla="val 1196"/>
                <a:gd name="f35" fmla="val 1166"/>
                <a:gd name="f36" fmla="val 1142"/>
                <a:gd name="f37" fmla="val 1136"/>
                <a:gd name="f38" fmla="val 1130"/>
                <a:gd name="f39" fmla="val 1124"/>
                <a:gd name="f40" fmla="val 1118"/>
                <a:gd name="f41" fmla="val 1100"/>
                <a:gd name="f42" fmla="val 1088"/>
                <a:gd name="f43" fmla="val 1070"/>
                <a:gd name="f44" fmla="val 1052"/>
                <a:gd name="f45" fmla="val 1034"/>
                <a:gd name="f46" fmla="val 1028"/>
                <a:gd name="f47" fmla="val 42"/>
                <a:gd name="f48" fmla="val 969"/>
                <a:gd name="f49" fmla="val 60"/>
                <a:gd name="f50" fmla="val 921"/>
                <a:gd name="f51" fmla="val 72"/>
                <a:gd name="f52" fmla="val 855"/>
                <a:gd name="f53" fmla="val 48"/>
                <a:gd name="f54" fmla="val 825"/>
                <a:gd name="f55" fmla="val 759"/>
                <a:gd name="f56" fmla="val 735"/>
                <a:gd name="f57" fmla="val 706"/>
                <a:gd name="f58" fmla="val 640"/>
                <a:gd name="f59" fmla="val 544"/>
                <a:gd name="f60" fmla="val 389"/>
                <a:gd name="f61" fmla="val 323"/>
                <a:gd name="f62" fmla="val 317"/>
                <a:gd name="f63" fmla="val 287"/>
                <a:gd name="f64" fmla="val 78"/>
                <a:gd name="f65" fmla="val 263"/>
                <a:gd name="f66" fmla="val 90"/>
                <a:gd name="f67" fmla="val 203"/>
                <a:gd name="f68" fmla="val 120"/>
                <a:gd name="f69" fmla="val 149"/>
                <a:gd name="f70" fmla="val 150"/>
                <a:gd name="f71" fmla="val 168"/>
                <a:gd name="f72" fmla="val 1010"/>
                <a:gd name="f73" fmla="val 372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976" h="527">
                  <a:moveTo>
                    <a:pt x="f2" y="f3"/>
                  </a:moveTo>
                  <a:lnTo>
                    <a:pt x="f4" y="f3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19"/>
                  </a:lnTo>
                  <a:lnTo>
                    <a:pt x="f25" y="f21"/>
                  </a:lnTo>
                  <a:lnTo>
                    <a:pt x="f26" y="f12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1"/>
                  </a:lnTo>
                  <a:lnTo>
                    <a:pt x="f34" y="f1"/>
                  </a:lnTo>
                  <a:lnTo>
                    <a:pt x="f35" y="f1"/>
                  </a:lnTo>
                  <a:lnTo>
                    <a:pt x="f36" y="f1"/>
                  </a:lnTo>
                  <a:lnTo>
                    <a:pt x="f37" y="f1"/>
                  </a:lnTo>
                  <a:lnTo>
                    <a:pt x="f38" y="f1"/>
                  </a:lnTo>
                  <a:lnTo>
                    <a:pt x="f39" y="f32"/>
                  </a:lnTo>
                  <a:lnTo>
                    <a:pt x="f40" y="f30"/>
                  </a:lnTo>
                  <a:lnTo>
                    <a:pt x="f41" y="f28"/>
                  </a:lnTo>
                  <a:lnTo>
                    <a:pt x="f42" y="f28"/>
                  </a:lnTo>
                  <a:lnTo>
                    <a:pt x="f43" y="f12"/>
                  </a:lnTo>
                  <a:lnTo>
                    <a:pt x="f44" y="f17"/>
                  </a:lnTo>
                  <a:lnTo>
                    <a:pt x="f45" y="f10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3"/>
                  </a:lnTo>
                  <a:lnTo>
                    <a:pt x="f55" y="f51"/>
                  </a:lnTo>
                  <a:lnTo>
                    <a:pt x="f56" y="f51"/>
                  </a:lnTo>
                  <a:lnTo>
                    <a:pt x="f57" y="f49"/>
                  </a:lnTo>
                  <a:lnTo>
                    <a:pt x="f58" y="f49"/>
                  </a:lnTo>
                  <a:lnTo>
                    <a:pt x="f59" y="f51"/>
                  </a:lnTo>
                  <a:lnTo>
                    <a:pt x="f60" y="f28"/>
                  </a:lnTo>
                  <a:lnTo>
                    <a:pt x="f61" y="f49"/>
                  </a:lnTo>
                  <a:lnTo>
                    <a:pt x="f62" y="f49"/>
                  </a:lnTo>
                  <a:lnTo>
                    <a:pt x="f8" y="f51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64" y="f71"/>
                  </a:lnTo>
                  <a:lnTo>
                    <a:pt x="f1" y="f0"/>
                  </a:lnTo>
                  <a:lnTo>
                    <a:pt x="f1" y="f3"/>
                  </a:lnTo>
                  <a:lnTo>
                    <a:pt x="f72" y="f3"/>
                  </a:lnTo>
                  <a:lnTo>
                    <a:pt x="f73" y="f3"/>
                  </a:lnTo>
                  <a:lnTo>
                    <a:pt x="f2" y="f3"/>
                  </a:lnTo>
                  <a:lnTo>
                    <a:pt x="f2" y="f3"/>
                  </a:lnTo>
                  <a:close/>
                </a:path>
              </a:pathLst>
            </a:custGeom>
            <a:gradFill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75986-6E73-4E6A-9D4E-A901AD8CF92B}"/>
              </a:ext>
            </a:extLst>
          </p:cNvPr>
          <p:cNvGrpSpPr/>
          <p:nvPr/>
        </p:nvGrpSpPr>
        <p:grpSpPr>
          <a:xfrm>
            <a:off x="627120" y="6021360"/>
            <a:ext cx="5684760" cy="849239"/>
            <a:chOff x="627120" y="6021360"/>
            <a:chExt cx="5684760" cy="84923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4AE47E-C753-4D55-9440-4B99770871FA}"/>
                </a:ext>
              </a:extLst>
            </p:cNvPr>
            <p:cNvSpPr/>
            <p:nvPr/>
          </p:nvSpPr>
          <p:spPr>
            <a:xfrm>
              <a:off x="1898640" y="6021360"/>
              <a:ext cx="579600" cy="461879"/>
            </a:xfrm>
            <a:custGeom>
              <a:avLst/>
              <a:gdLst>
                <a:gd name="f0" fmla="val 180"/>
                <a:gd name="f1" fmla="val 0"/>
                <a:gd name="f2" fmla="val 365"/>
                <a:gd name="f3" fmla="val 287"/>
                <a:gd name="f4" fmla="val 24"/>
                <a:gd name="f5" fmla="val 60"/>
                <a:gd name="f6" fmla="val 66"/>
                <a:gd name="f7" fmla="val 108"/>
                <a:gd name="f8" fmla="val 143"/>
                <a:gd name="f9" fmla="val 191"/>
                <a:gd name="f10" fmla="val 168"/>
                <a:gd name="f11" fmla="val 341"/>
                <a:gd name="f12" fmla="val 305"/>
                <a:gd name="f13" fmla="val 174"/>
                <a:gd name="f14" fmla="val 132"/>
                <a:gd name="f15" fmla="val 359"/>
                <a:gd name="f16" fmla="val 126"/>
                <a:gd name="f17" fmla="val 335"/>
                <a:gd name="f18" fmla="val 114"/>
                <a:gd name="f19" fmla="val 299"/>
                <a:gd name="f20" fmla="val 90"/>
                <a:gd name="f21" fmla="val 257"/>
                <a:gd name="f22" fmla="val 72"/>
                <a:gd name="f23" fmla="val 215"/>
                <a:gd name="f24" fmla="val 54"/>
                <a:gd name="f25" fmla="val 173"/>
                <a:gd name="f26" fmla="val 36"/>
                <a:gd name="f27" fmla="val 131"/>
                <a:gd name="f28" fmla="val 18"/>
                <a:gd name="f29" fmla="val 107"/>
                <a:gd name="f30" fmla="val 95"/>
                <a:gd name="f31" fmla="val 12"/>
                <a:gd name="f32" fmla="val 6"/>
                <a:gd name="f33" fmla="val 42"/>
                <a:gd name="f34" fmla="val 3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5" h="287">
                  <a:moveTo>
                    <a:pt x="f4" y="f4"/>
                  </a:moveTo>
                  <a:lnTo>
                    <a:pt x="f1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10"/>
                  </a:lnTo>
                  <a:lnTo>
                    <a:pt x="f11" y="f3"/>
                  </a:lnTo>
                  <a:lnTo>
                    <a:pt x="f12" y="f13"/>
                  </a:lnTo>
                  <a:lnTo>
                    <a:pt x="f2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8" y="f4"/>
                  </a:lnTo>
                  <a:lnTo>
                    <a:pt x="f27" y="f28"/>
                  </a:lnTo>
                  <a:lnTo>
                    <a:pt x="f29" y="f28"/>
                  </a:lnTo>
                  <a:lnTo>
                    <a:pt x="f30" y="f28"/>
                  </a:lnTo>
                  <a:lnTo>
                    <a:pt x="f22" y="f31"/>
                  </a:lnTo>
                  <a:lnTo>
                    <a:pt x="f6" y="f31"/>
                  </a:lnTo>
                  <a:lnTo>
                    <a:pt x="f24" y="f32"/>
                  </a:lnTo>
                  <a:lnTo>
                    <a:pt x="f33" y="f1"/>
                  </a:lnTo>
                  <a:lnTo>
                    <a:pt x="f34" y="f1"/>
                  </a:lnTo>
                  <a:lnTo>
                    <a:pt x="f4" y="f4"/>
                  </a:lnTo>
                  <a:lnTo>
                    <a:pt x="f4" y="f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9B89AB-6D2F-48A7-A4A4-8346492056FE}"/>
                </a:ext>
              </a:extLst>
            </p:cNvPr>
            <p:cNvSpPr/>
            <p:nvPr/>
          </p:nvSpPr>
          <p:spPr>
            <a:xfrm>
              <a:off x="3084480" y="6078599"/>
              <a:ext cx="3227400" cy="792000"/>
            </a:xfrm>
            <a:custGeom>
              <a:avLst/>
              <a:gdLst>
                <a:gd name="f0" fmla="val 0"/>
                <a:gd name="f1" fmla="val 2033"/>
                <a:gd name="f2" fmla="val 499"/>
                <a:gd name="f3" fmla="val 186"/>
                <a:gd name="f4" fmla="val 18"/>
                <a:gd name="f5" fmla="val 138"/>
                <a:gd name="f6" fmla="val 6"/>
                <a:gd name="f7" fmla="val 96"/>
                <a:gd name="f8" fmla="val 36"/>
                <a:gd name="f9" fmla="val 12"/>
                <a:gd name="f10" fmla="val 25"/>
                <a:gd name="f11" fmla="val 128"/>
                <a:gd name="f12" fmla="val 60"/>
                <a:gd name="f13" fmla="val 104"/>
                <a:gd name="f14" fmla="val 90"/>
                <a:gd name="f15" fmla="val 134"/>
                <a:gd name="f16" fmla="val 150"/>
                <a:gd name="f17" fmla="val 153"/>
                <a:gd name="f18" fmla="val 209"/>
                <a:gd name="f19" fmla="val 273"/>
                <a:gd name="f20" fmla="val 401"/>
                <a:gd name="f21" fmla="val 359"/>
                <a:gd name="f22" fmla="val 777"/>
                <a:gd name="f23" fmla="val 1991"/>
                <a:gd name="f24" fmla="val 493"/>
                <a:gd name="f25" fmla="val 676"/>
                <a:gd name="f26" fmla="val 243"/>
                <a:gd name="f27" fmla="val 514"/>
                <a:gd name="f28" fmla="val 159"/>
                <a:gd name="f29" fmla="val 425"/>
                <a:gd name="f30" fmla="val 110"/>
                <a:gd name="f31" fmla="val 365"/>
                <a:gd name="f32" fmla="val 92"/>
                <a:gd name="f33" fmla="val 281"/>
                <a:gd name="f34" fmla="val 6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033" h="499">
                  <a:moveTo>
                    <a:pt x="f3" y="f4"/>
                  </a:moveTo>
                  <a:lnTo>
                    <a:pt x="f5" y="f6"/>
                  </a:lnTo>
                  <a:lnTo>
                    <a:pt x="f7" y="f0"/>
                  </a:lnTo>
                  <a:lnTo>
                    <a:pt x="f8" y="f0"/>
                  </a:lnTo>
                  <a:lnTo>
                    <a:pt x="f9" y="f10"/>
                  </a:lnTo>
                  <a:lnTo>
                    <a:pt x="f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1"/>
                  </a:lnTo>
                  <a:lnTo>
                    <a:pt x="f1" y="f2"/>
                  </a:lnTo>
                  <a:lnTo>
                    <a:pt x="f1" y="f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AE407E-C288-4DAF-AE4C-AF834122A812}"/>
                </a:ext>
              </a:extLst>
            </p:cNvPr>
            <p:cNvSpPr/>
            <p:nvPr/>
          </p:nvSpPr>
          <p:spPr>
            <a:xfrm>
              <a:off x="2905200" y="6068880"/>
              <a:ext cx="112680" cy="96840"/>
            </a:xfrm>
            <a:custGeom>
              <a:avLst/>
              <a:gdLst>
                <a:gd name="f0" fmla="val 0"/>
                <a:gd name="f1" fmla="val 71"/>
                <a:gd name="f2" fmla="val 60"/>
                <a:gd name="f3" fmla="val 18"/>
                <a:gd name="f4" fmla="val 6"/>
                <a:gd name="f5" fmla="val 12"/>
                <a:gd name="f6" fmla="val 29"/>
                <a:gd name="f7" fmla="val 53"/>
                <a:gd name="f8" fmla="val 59"/>
                <a:gd name="f9" fmla="val 30"/>
                <a:gd name="f10" fmla="val 65"/>
                <a:gd name="f11" fmla="val 42"/>
                <a:gd name="f12" fmla="val 54"/>
                <a:gd name="f13" fmla="val 47"/>
                <a:gd name="f14" fmla="val 23"/>
                <a:gd name="f15" fmla="val 36"/>
                <a:gd name="f16" fmla="val 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1" h="60">
                  <a:moveTo>
                    <a:pt x="f0" y="f3"/>
                  </a:moveTo>
                  <a:lnTo>
                    <a:pt x="f4" y="f3"/>
                  </a:lnTo>
                  <a:lnTo>
                    <a:pt x="f5" y="f5"/>
                  </a:lnTo>
                  <a:lnTo>
                    <a:pt x="f4" y="f4"/>
                  </a:lnTo>
                  <a:lnTo>
                    <a:pt x="f0" y="f0"/>
                  </a:lnTo>
                  <a:lnTo>
                    <a:pt x="f6" y="f3"/>
                  </a:lnTo>
                  <a:lnTo>
                    <a:pt x="f7" y="f3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" y="f12"/>
                  </a:lnTo>
                  <a:lnTo>
                    <a:pt x="f1" y="f2"/>
                  </a:lnTo>
                  <a:lnTo>
                    <a:pt x="f8" y="f12"/>
                  </a:lnTo>
                  <a:lnTo>
                    <a:pt x="f13" y="f11"/>
                  </a:lnTo>
                  <a:lnTo>
                    <a:pt x="f14" y="f9"/>
                  </a:lnTo>
                  <a:lnTo>
                    <a:pt x="f14" y="f15"/>
                  </a:lnTo>
                  <a:lnTo>
                    <a:pt x="f3" y="f11"/>
                  </a:lnTo>
                  <a:lnTo>
                    <a:pt x="f5" y="f16"/>
                  </a:lnTo>
                  <a:lnTo>
                    <a:pt x="f4" y="f16"/>
                  </a:lnTo>
                  <a:lnTo>
                    <a:pt x="f4" y="f16"/>
                  </a:lnTo>
                  <a:lnTo>
                    <a:pt x="f4" y="f15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F06B49-C3EA-48BF-BDCB-556BC73D5874}"/>
                </a:ext>
              </a:extLst>
            </p:cNvPr>
            <p:cNvSpPr/>
            <p:nvPr/>
          </p:nvSpPr>
          <p:spPr>
            <a:xfrm>
              <a:off x="1357200" y="6099119"/>
              <a:ext cx="255600" cy="260280"/>
            </a:xfrm>
            <a:custGeom>
              <a:avLst/>
              <a:gdLst>
                <a:gd name="f0" fmla="val 0"/>
                <a:gd name="f1" fmla="val 161"/>
                <a:gd name="f2" fmla="val 162"/>
                <a:gd name="f3" fmla="val 30"/>
                <a:gd name="f4" fmla="val 48"/>
                <a:gd name="f5" fmla="val 6"/>
                <a:gd name="f6" fmla="val 72"/>
                <a:gd name="f7" fmla="val 114"/>
                <a:gd name="f8" fmla="val 12"/>
                <a:gd name="f9" fmla="val 96"/>
                <a:gd name="f10" fmla="val 54"/>
                <a:gd name="f11" fmla="val 60"/>
                <a:gd name="f12" fmla="val 102"/>
                <a:gd name="f13" fmla="val 108"/>
                <a:gd name="f14" fmla="val 84"/>
                <a:gd name="f15" fmla="val 120"/>
                <a:gd name="f16" fmla="val 143"/>
                <a:gd name="f17" fmla="val 155"/>
                <a:gd name="f18" fmla="val 138"/>
                <a:gd name="f19" fmla="val 15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61" h="162">
                  <a:moveTo>
                    <a:pt x="f3" y="f0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9" y="f11"/>
                  </a:lnTo>
                  <a:lnTo>
                    <a:pt x="f12" y="f6"/>
                  </a:lnTo>
                  <a:lnTo>
                    <a:pt x="f13" y="f14"/>
                  </a:lnTo>
                  <a:lnTo>
                    <a:pt x="f15" y="f9"/>
                  </a:lnTo>
                  <a:lnTo>
                    <a:pt x="f16" y="f7"/>
                  </a:lnTo>
                  <a:lnTo>
                    <a:pt x="f17" y="f18"/>
                  </a:lnTo>
                  <a:lnTo>
                    <a:pt x="f1" y="f19"/>
                  </a:lnTo>
                  <a:lnTo>
                    <a:pt x="f1" y="f2"/>
                  </a:lnTo>
                  <a:lnTo>
                    <a:pt x="f9" y="f12"/>
                  </a:lnTo>
                  <a:lnTo>
                    <a:pt x="f3" y="f10"/>
                  </a:lnTo>
                  <a:lnTo>
                    <a:pt x="f0" y="f0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5E8AAB-8355-4F2B-8E80-BE7F110AF8ED}"/>
                </a:ext>
              </a:extLst>
            </p:cNvPr>
            <p:cNvSpPr/>
            <p:nvPr/>
          </p:nvSpPr>
          <p:spPr>
            <a:xfrm>
              <a:off x="1120680" y="6118199"/>
              <a:ext cx="93600" cy="96840"/>
            </a:xfrm>
            <a:custGeom>
              <a:avLst/>
              <a:gdLst>
                <a:gd name="f0" fmla="val 0"/>
                <a:gd name="f1" fmla="val 59"/>
                <a:gd name="f2" fmla="val 60"/>
                <a:gd name="f3" fmla="val 6"/>
                <a:gd name="f4" fmla="val 41"/>
                <a:gd name="f5" fmla="val 30"/>
                <a:gd name="f6" fmla="val 36"/>
                <a:gd name="f7" fmla="val 47"/>
                <a:gd name="f8" fmla="val 42"/>
                <a:gd name="f9" fmla="val 53"/>
                <a:gd name="f10" fmla="val 54"/>
                <a:gd name="f11" fmla="val 35"/>
                <a:gd name="f12" fmla="val 48"/>
                <a:gd name="f13" fmla="val 23"/>
                <a:gd name="f14" fmla="val 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9" h="60">
                  <a:moveTo>
                    <a:pt x="f1" y="f3"/>
                  </a:moveTo>
                  <a:lnTo>
                    <a:pt x="f4" y="f5"/>
                  </a:lnTo>
                  <a:lnTo>
                    <a:pt x="f4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9" y="f2"/>
                  </a:lnTo>
                  <a:lnTo>
                    <a:pt x="f7" y="f10"/>
                  </a:lnTo>
                  <a:lnTo>
                    <a:pt x="f11" y="f12"/>
                  </a:lnTo>
                  <a:lnTo>
                    <a:pt x="f13" y="f6"/>
                  </a:lnTo>
                  <a:lnTo>
                    <a:pt x="f14" y="f5"/>
                  </a:lnTo>
                  <a:lnTo>
                    <a:pt x="f0" y="f0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FE2D3B-A3A6-4825-BF20-C474A016A273}"/>
                </a:ext>
              </a:extLst>
            </p:cNvPr>
            <p:cNvSpPr/>
            <p:nvPr/>
          </p:nvSpPr>
          <p:spPr>
            <a:xfrm>
              <a:off x="627120" y="6049800"/>
              <a:ext cx="388800" cy="328680"/>
            </a:xfrm>
            <a:custGeom>
              <a:avLst/>
              <a:gdLst>
                <a:gd name="f0" fmla="val 0"/>
                <a:gd name="f1" fmla="val 245"/>
                <a:gd name="f2" fmla="val 204"/>
                <a:gd name="f3" fmla="val 233"/>
                <a:gd name="f4" fmla="val 36"/>
                <a:gd name="f5" fmla="val 42"/>
                <a:gd name="f6" fmla="val 209"/>
                <a:gd name="f7" fmla="val 84"/>
                <a:gd name="f8" fmla="val 143"/>
                <a:gd name="f9" fmla="val 132"/>
                <a:gd name="f10" fmla="val 167"/>
                <a:gd name="f11" fmla="val 156"/>
                <a:gd name="f12" fmla="val 179"/>
                <a:gd name="f13" fmla="val 77"/>
                <a:gd name="f14" fmla="val 47"/>
                <a:gd name="f15" fmla="val 89"/>
                <a:gd name="f16" fmla="val 66"/>
                <a:gd name="f17" fmla="val 59"/>
                <a:gd name="f18" fmla="val 12"/>
                <a:gd name="f19" fmla="val 6"/>
                <a:gd name="f20" fmla="val 83"/>
                <a:gd name="f21" fmla="val 101"/>
                <a:gd name="f22" fmla="val 125"/>
                <a:gd name="f23" fmla="val 18"/>
                <a:gd name="f24" fmla="val 149"/>
                <a:gd name="f25" fmla="val 203"/>
                <a:gd name="f26" fmla="val 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5" h="204">
                  <a:moveTo>
                    <a:pt x="f3" y="f4"/>
                  </a:moveTo>
                  <a:lnTo>
                    <a:pt x="f1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2"/>
                  </a:lnTo>
                  <a:lnTo>
                    <a:pt x="f13" y="f9"/>
                  </a:lnTo>
                  <a:lnTo>
                    <a:pt x="f14" y="f7"/>
                  </a:lnTo>
                  <a:lnTo>
                    <a:pt x="f15" y="f16"/>
                  </a:lnTo>
                  <a:lnTo>
                    <a:pt x="f17" y="f4"/>
                  </a:lnTo>
                  <a:lnTo>
                    <a:pt x="f0" y="f18"/>
                  </a:lnTo>
                  <a:lnTo>
                    <a:pt x="f0" y="f0"/>
                  </a:lnTo>
                  <a:lnTo>
                    <a:pt x="f19" y="f0"/>
                  </a:lnTo>
                  <a:lnTo>
                    <a:pt x="f18" y="f0"/>
                  </a:lnTo>
                  <a:lnTo>
                    <a:pt x="f14" y="f19"/>
                  </a:lnTo>
                  <a:lnTo>
                    <a:pt x="f13" y="f19"/>
                  </a:lnTo>
                  <a:lnTo>
                    <a:pt x="f20" y="f19"/>
                  </a:lnTo>
                  <a:lnTo>
                    <a:pt x="f15" y="f19"/>
                  </a:lnTo>
                  <a:lnTo>
                    <a:pt x="f21" y="f18"/>
                  </a:lnTo>
                  <a:lnTo>
                    <a:pt x="f22" y="f18"/>
                  </a:lnTo>
                  <a:lnTo>
                    <a:pt x="f8" y="f23"/>
                  </a:lnTo>
                  <a:lnTo>
                    <a:pt x="f24" y="f23"/>
                  </a:lnTo>
                  <a:lnTo>
                    <a:pt x="f24" y="f23"/>
                  </a:lnTo>
                  <a:lnTo>
                    <a:pt x="f25" y="f26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985CBC54-74FB-4FE0-AD36-A10FA5394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447560"/>
            <a:ext cx="8228160" cy="17351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306C8FD4-68B4-4F8D-BC20-DFD3DE56852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7800"/>
            <a:ext cx="21319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sl-SI" sz="12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1304BAF5-9047-452E-B12F-7C6D81C548C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7800"/>
            <a:ext cx="21322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sl-SI" sz="12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52F3C0A-732B-4286-AE62-3469B4DCEAF7}" type="slidenum">
              <a:t>‹#›</a:t>
            </a:fld>
            <a:endParaRPr lang="sl-SI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6F640A0C-5D23-40F6-9BEC-D41A8EDF50F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780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sl-SI" sz="12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2A88E3-57DB-4D0F-BEA4-DB0BB10DD7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4524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E3E3FF"/>
          </a:solidFill>
          <a:effectLst>
            <a:outerShdw dist="17961" dir="2700000">
              <a:scrgbClr r="0" g="0" b="0"/>
            </a:outerShdw>
          </a:effectLst>
          <a:latin typeface="Arial" pitchFamily="18"/>
          <a:cs typeface="Lucida Sans Unicode" pitchFamily="2"/>
        </a:defRPr>
      </a:lvl1pPr>
    </p:titleStyle>
    <p:bodyStyle>
      <a:lvl1pPr marL="34272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buNone/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CE09-B2F2-4C15-BED4-8B51595EF9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447919"/>
            <a:ext cx="8229600" cy="1736999"/>
          </a:xfrm>
        </p:spPr>
        <p:txBody>
          <a:bodyPr wrap="none" lIns="90000" tIns="46800" rIns="90000" bIns="46800" anchorCtr="0">
            <a:spAutoFit/>
          </a:bodyPr>
          <a:lstStyle/>
          <a:p>
            <a:pPr lvl="0"/>
            <a:r>
              <a:rPr lang="en-US">
                <a:latin typeface="Comic Sans MS" pitchFamily="66"/>
              </a:rPr>
              <a:t>ZAVETJE IN BIVALIŠČE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65CA5-F75E-4202-AC4B-09660FAFDB3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03280" y="3141719"/>
            <a:ext cx="6400799" cy="50364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2720" algn="ctr">
              <a:lnSpc>
                <a:spcPct val="90000"/>
              </a:lnSpc>
              <a:spcBef>
                <a:spcPts val="697"/>
              </a:spcBef>
            </a:pPr>
            <a:r>
              <a:rPr lang="en-US" sz="28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naravoslovje in tehnika, 4. razred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4E44215-EA64-4F00-AD54-74F550DF4791}"/>
              </a:ext>
            </a:extLst>
          </p:cNvPr>
          <p:cNvSpPr/>
          <p:nvPr/>
        </p:nvSpPr>
        <p:spPr>
          <a:xfrm>
            <a:off x="6084719" y="5661000"/>
            <a:ext cx="3059279" cy="28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 </a:t>
            </a:r>
            <a:endParaRPr lang="sl-SI" sz="1400" b="0" i="0" u="none" strike="noStrike" baseline="0" dirty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5B6627-AD84-4A56-9DB5-58E1736D40D8}"/>
              </a:ext>
            </a:extLst>
          </p:cNvPr>
          <p:cNvSpPr/>
          <p:nvPr/>
        </p:nvSpPr>
        <p:spPr>
          <a:xfrm>
            <a:off x="395280" y="260280"/>
            <a:ext cx="3960720" cy="57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Pa še enega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B9836-F722-4973-A64B-818E31D762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280" y="981000"/>
            <a:ext cx="5545080" cy="399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1D4AD-DE7C-4F4B-B1E1-72BF351BC2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92720" y="3743280"/>
            <a:ext cx="3652919" cy="245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AB3ED9A-8FD4-47F7-87E4-CEF301F51140}"/>
              </a:ext>
            </a:extLst>
          </p:cNvPr>
          <p:cNvSpPr/>
          <p:nvPr/>
        </p:nvSpPr>
        <p:spPr>
          <a:xfrm>
            <a:off x="250920" y="476280"/>
            <a:ext cx="4824360" cy="57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Iz katerega je nastala ta hiša.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75371-F9E6-4633-A62B-C66F5CEF27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280" y="1125360"/>
            <a:ext cx="4392720" cy="32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E10D2-3782-45B4-A375-3B16842DEA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720" y="3249719"/>
            <a:ext cx="4485960" cy="336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9B0C976-4FD5-4B72-97B7-4A71265F71B1}"/>
              </a:ext>
            </a:extLst>
          </p:cNvPr>
          <p:cNvSpPr/>
          <p:nvPr/>
        </p:nvSpPr>
        <p:spPr>
          <a:xfrm>
            <a:off x="179280" y="333360"/>
            <a:ext cx="8209080" cy="64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Sodobna bivališča so tudi bloki in stolpnice. Tako imamo več družin, ki živijo zelo blizu skupaj.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87664EF-FD1B-4BC1-9BF4-10A5C5A66EE8}"/>
              </a:ext>
            </a:extLst>
          </p:cNvPr>
          <p:cNvSpPr/>
          <p:nvPr/>
        </p:nvSpPr>
        <p:spPr>
          <a:xfrm>
            <a:off x="2916359" y="5084640"/>
            <a:ext cx="576108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Te to spominja na katera živalska bivališča?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124B7-E10D-43EC-91E4-5503F14032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640" y="1628639"/>
            <a:ext cx="3960720" cy="297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F6744C-34D6-4A0F-9FAB-5F19D540EE02}"/>
              </a:ext>
            </a:extLst>
          </p:cNvPr>
          <p:cNvSpPr/>
          <p:nvPr/>
        </p:nvSpPr>
        <p:spPr>
          <a:xfrm>
            <a:off x="179280" y="260280"/>
            <a:ext cx="8209080" cy="64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Še nekaj sodobnih stolpnic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5DF77-5A7D-4258-9FB0-3E776D0C5A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836640"/>
            <a:ext cx="9144000" cy="609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258A7-FF1B-409A-B071-7FDB0A1673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4280"/>
            <a:ext cx="9144000" cy="681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470A6A4-367B-4842-B7D9-9B92BB6465FB}"/>
              </a:ext>
            </a:extLst>
          </p:cNvPr>
          <p:cNvSpPr/>
          <p:nvPr/>
        </p:nvSpPr>
        <p:spPr>
          <a:xfrm>
            <a:off x="179280" y="476280"/>
            <a:ext cx="882036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Nekateri ljudje pa so do pred kratkim živeli, in celo še danes ponekod živijo, v preprostih bivališčih. Izdelujejo jih brez načrtov, tako kot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0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so jih njihovi očetje, dedki, pradedki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77AE1-2D60-4EBF-9695-FF132844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280" y="1988999"/>
            <a:ext cx="4681440" cy="270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D09624-5BDF-4916-8A59-BBD71556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24000" y="1557359"/>
            <a:ext cx="4103640" cy="30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5A5E4-42E3-4B91-AC4D-AFB96FB3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1197000"/>
            <a:ext cx="3816359" cy="35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11D08-8D48-4032-BD18-51F722071B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280" y="1628639"/>
            <a:ext cx="4608360" cy="275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169CC-C0BC-405E-8181-C8CC9C3CA5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280" y="476280"/>
            <a:ext cx="3267000" cy="453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B8E4DC9-43FD-478B-A5D0-2D44B125ECCD}"/>
              </a:ext>
            </a:extLst>
          </p:cNvPr>
          <p:cNvSpPr/>
          <p:nvPr/>
        </p:nvSpPr>
        <p:spPr>
          <a:xfrm>
            <a:off x="611280" y="1557359"/>
            <a:ext cx="8208720" cy="410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ZAVETJE je kraj, prostor, kjer je kdo zavarovan, zaščiten pred čim.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32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BIVALIŠČE je kraj bivanja, dom,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stanovanje.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32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32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                                                                                                                                   VIR: SSKJ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B64A8-FF7E-45B6-9723-0C2EB8D9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3280" y="981000"/>
            <a:ext cx="2800440" cy="381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A8B85A-050A-4CC7-AF0F-BE9A58BA69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71640" y="1125360"/>
            <a:ext cx="3060720" cy="36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B4F88-151F-4445-8373-36EEB9E3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3640" y="1413000"/>
            <a:ext cx="4321080" cy="292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1203DCA-7C04-4506-ABDF-9159656A1E0F}"/>
              </a:ext>
            </a:extLst>
          </p:cNvPr>
          <p:cNvSpPr/>
          <p:nvPr/>
        </p:nvSpPr>
        <p:spPr>
          <a:xfrm>
            <a:off x="1042919" y="1700280"/>
            <a:ext cx="6803999" cy="107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40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Kako pa je z bivališči živali?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3957F-FCA3-4C52-B985-17206122D9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6920" y="3284639"/>
            <a:ext cx="1428840" cy="158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7C3628-4EC4-4E00-AE52-70A38360D48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88000" y="2997360"/>
            <a:ext cx="1827360" cy="116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EB7FE-AEE2-4CD2-954B-4D6F5DA427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08360" y="4076640"/>
            <a:ext cx="1793880" cy="173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B7024B9-E033-4D10-9C19-166CB3B381EE}"/>
              </a:ext>
            </a:extLst>
          </p:cNvPr>
          <p:cNvSpPr/>
          <p:nvPr/>
        </p:nvSpPr>
        <p:spPr>
          <a:xfrm>
            <a:off x="0" y="1341360"/>
            <a:ext cx="882000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Živali svoja bivališča gradijo NAGONSKO. To pomeni, da jih ne načrtujejo. Vedno jih gradijo enako.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Naloga njihovih bivališč je, da jim nudijo zavetje, da v njih shranjujejo zaloge hrane in da so mladiči na varnem.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Pa si oglejmo nekaj živalskih bivališč.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E9CD1AD-D640-4F65-B42B-69B954E7D221}"/>
              </a:ext>
            </a:extLst>
          </p:cNvPr>
          <p:cNvSpPr/>
          <p:nvPr/>
        </p:nvSpPr>
        <p:spPr>
          <a:xfrm>
            <a:off x="971640" y="333360"/>
            <a:ext cx="3419279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MRAVLJIŠČE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0CC55-426A-4DD9-8AA1-79277CAD99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920" y="907919"/>
            <a:ext cx="5182920" cy="39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760F0-524F-4DA2-8FA0-1DADD6C83A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51640" y="3537000"/>
            <a:ext cx="3247920" cy="243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EED3FC-3CDA-4BCB-ACF3-F8540DB47571}"/>
              </a:ext>
            </a:extLst>
          </p:cNvPr>
          <p:cNvSpPr/>
          <p:nvPr/>
        </p:nvSpPr>
        <p:spPr>
          <a:xfrm>
            <a:off x="684359" y="333360"/>
            <a:ext cx="3419279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PTIČJE GNEZDO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16558-1B67-421C-B0BC-46236BA984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052640"/>
            <a:ext cx="4753080" cy="356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1F84D-CB37-4158-AFC6-15FF897D206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08720" y="2060639"/>
            <a:ext cx="3244680" cy="433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38E34-2E8F-497F-8621-2E22CBC883B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56360" y="549360"/>
            <a:ext cx="1950840" cy="12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B5E52F8-CF9E-4DFA-8D58-975E79EB766C}"/>
              </a:ext>
            </a:extLst>
          </p:cNvPr>
          <p:cNvSpPr/>
          <p:nvPr/>
        </p:nvSpPr>
        <p:spPr>
          <a:xfrm>
            <a:off x="684359" y="333360"/>
            <a:ext cx="734364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So si tudi to bivališče zgradile ptice same?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42D58-C146-4AC6-8F7D-9BF55ECE4A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56000" y="1052640"/>
            <a:ext cx="3797279" cy="455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78458CC-3C49-4802-A6EF-6FB938440A2E}"/>
              </a:ext>
            </a:extLst>
          </p:cNvPr>
          <p:cNvSpPr/>
          <p:nvPr/>
        </p:nvSpPr>
        <p:spPr>
          <a:xfrm>
            <a:off x="684359" y="333360"/>
            <a:ext cx="792000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Čigavo bivališče pa je to?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CEFD-3AA9-4647-A79C-6FE259C2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7640" y="1052640"/>
            <a:ext cx="4969080" cy="3727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70604B-C209-4C86-A0DA-6F6E311DF737}"/>
              </a:ext>
            </a:extLst>
          </p:cNvPr>
          <p:cNvSpPr/>
          <p:nvPr/>
        </p:nvSpPr>
        <p:spPr>
          <a:xfrm>
            <a:off x="4572000" y="5229360"/>
            <a:ext cx="4032359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Kdo ga je naredil in zakaj?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F779992-51F2-463B-BB86-37316BDE162B}"/>
              </a:ext>
            </a:extLst>
          </p:cNvPr>
          <p:cNvSpPr/>
          <p:nvPr/>
        </p:nvSpPr>
        <p:spPr>
          <a:xfrm>
            <a:off x="539640" y="549360"/>
            <a:ext cx="799308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To je bil seveda ČEBELNJAK. Izdelal ga je človek, ker tako dobimo med. Vendar samo zunanjost.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Notranji del, ki mu pravimo satovje, pa izdelajo čebele.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FFFFFF"/>
              </a:solidFill>
              <a:latin typeface="Comic Sans MS" pitchFamily="66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838ED-D2A0-42C2-BD60-9C0F4B622C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1640" y="2924279"/>
            <a:ext cx="1896840" cy="13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01ABC-504F-476C-8B38-68A3C4AF18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24000" y="2276639"/>
            <a:ext cx="2378160" cy="352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49773-0CAF-4CB7-9DDA-171B302600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333360"/>
            <a:ext cx="8229600" cy="843299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V daljni preteklosti, pred več 10 000 leti, naši predniki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še niso znali graditi hiš. Pravzaprav niso znali graditi niti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najbolj preprostih bivališč.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endParaRPr lang="en-US" sz="2400">
              <a:latin typeface="Comic Sans MS" pitchFamily="66"/>
            </a:endParaRP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Zato so iskali zasilna ZAVETJA. To so bile najpogosteje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jame. Pomembno jim je bilo, da so bili na suhem, ko je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deževalo in snežilo, ter da so bili varni pred divjimi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živalmi.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endParaRPr lang="en-US" sz="2400">
              <a:latin typeface="Comic Sans MS" pitchFamily="66"/>
            </a:endParaRP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Danes ljudje živimo v BIVALIŠČIH. Pri nas so to hiše ali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stanovanja. Izdelujemo jih po načrtih. Marsikje po svetu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r>
              <a:rPr lang="en-US" sz="2400">
                <a:latin typeface="Comic Sans MS" pitchFamily="66"/>
              </a:rPr>
              <a:t>pa še danes izdelujejo preprosta bivališča brez načrtov.</a:t>
            </a: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endParaRPr lang="en-US" sz="2400">
              <a:latin typeface="Comic Sans MS" pitchFamily="66"/>
            </a:endParaRPr>
          </a:p>
          <a:p>
            <a:pPr lvl="0" indent="-342720">
              <a:lnSpc>
                <a:spcPct val="90000"/>
              </a:lnSpc>
              <a:spcBef>
                <a:spcPts val="598"/>
              </a:spcBef>
            </a:pPr>
            <a:endParaRPr lang="en-US" sz="2400">
              <a:latin typeface="Comic Sans MS" pitchFamily="66"/>
            </a:endParaRPr>
          </a:p>
          <a:p>
            <a:pPr lvl="0" indent="-342720">
              <a:spcBef>
                <a:spcPts val="598"/>
              </a:spcBef>
            </a:pPr>
            <a:endParaRPr lang="en-US" sz="2400">
              <a:latin typeface="Comic Sans MS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09FF0ED-2F2F-4225-A811-7193DFB494CB}"/>
              </a:ext>
            </a:extLst>
          </p:cNvPr>
          <p:cNvSpPr/>
          <p:nvPr/>
        </p:nvSpPr>
        <p:spPr>
          <a:xfrm>
            <a:off x="539640" y="549360"/>
            <a:ext cx="828036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In nazadnje še pajkova mreža. Je to zavetje ali bivališče?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2F448-439E-4309-B0A0-E165AD8A79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920" y="1197000"/>
            <a:ext cx="5905440" cy="441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586D6-83F1-4695-B7B8-E63D1ABFA27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00720" y="2349360"/>
            <a:ext cx="2649600" cy="178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96957B-A935-4FB2-895F-AB75E29895A4}"/>
              </a:ext>
            </a:extLst>
          </p:cNvPr>
          <p:cNvSpPr/>
          <p:nvPr/>
        </p:nvSpPr>
        <p:spPr>
          <a:xfrm>
            <a:off x="250920" y="476280"/>
            <a:ext cx="6121440" cy="57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In za konec še nekaj nenavadnih bivališč.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EA61D-AE0F-42D1-A4A5-47EE61ABB3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981000"/>
            <a:ext cx="4479840" cy="570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0AFED-0D4B-41E0-918D-6D73FE89DB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969840"/>
            <a:ext cx="9163080" cy="588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79673-E21B-4720-AAAF-DE6BAFD6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360" y="-9360"/>
            <a:ext cx="9162720" cy="687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A4E88-D11F-4771-ADAE-9133A114A5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0"/>
            <a:ext cx="9144000" cy="68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FB28A-9FB5-4E87-9112-29F464F054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51119" y="0"/>
            <a:ext cx="5438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E6D0A-6BA8-4A34-B4AE-4F608504B7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360" y="-9360"/>
            <a:ext cx="9162720" cy="687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982E8-0F4F-49F6-B07E-045A2DBD50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97457-1B15-4FC5-AFB3-8CC2666242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92360" y="0"/>
            <a:ext cx="52149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0577-12A9-4B8D-AC01-7A1F9358CE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92360" y="0"/>
            <a:ext cx="5565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6030BBC-D110-4F4D-8BEF-1A5E15880226}"/>
              </a:ext>
            </a:extLst>
          </p:cNvPr>
          <p:cNvSpPr/>
          <p:nvPr/>
        </p:nvSpPr>
        <p:spPr>
          <a:xfrm>
            <a:off x="395280" y="404640"/>
            <a:ext cx="33130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0066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Naši predniki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BBDD1-A718-4FDF-83D9-41C072ABBB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413000"/>
            <a:ext cx="2387880" cy="288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1BD8A9-DADA-4477-ADF1-CF4D40B36E03}"/>
              </a:ext>
            </a:extLst>
          </p:cNvPr>
          <p:cNvSpPr/>
          <p:nvPr/>
        </p:nvSpPr>
        <p:spPr>
          <a:xfrm>
            <a:off x="684359" y="5013360"/>
            <a:ext cx="33130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neandertalec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58C7F-F263-4E26-A4BE-18AC48C6190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56000" y="549360"/>
            <a:ext cx="3240360" cy="21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58CF7-4824-47A9-9651-F1BDC728CE6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32360" y="3357720"/>
            <a:ext cx="2735280" cy="205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3C215-19DF-4F65-BE7B-2BAE9655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7920"/>
            <a:ext cx="9144000" cy="686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4D5E8-6530-43D0-9869-B912ED7329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5640" y="981000"/>
            <a:ext cx="3762360" cy="407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596EA4-9524-4912-8CB1-70257961E1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280" y="692279"/>
            <a:ext cx="2953080" cy="1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17981-D0DC-4630-9CF2-0B8F140D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08720" y="1197000"/>
            <a:ext cx="3251159" cy="378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09B50-E1FD-4704-9A4B-E4379FAB57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76360" y="3429000"/>
            <a:ext cx="3097080" cy="1685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657311-D506-4EF1-AE60-B5811039EEE3}"/>
              </a:ext>
            </a:extLst>
          </p:cNvPr>
          <p:cNvSpPr/>
          <p:nvPr/>
        </p:nvSpPr>
        <p:spPr>
          <a:xfrm>
            <a:off x="5292720" y="5229360"/>
            <a:ext cx="33130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homo sapiens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15CB2-EEE8-4C54-A3F9-04C900AF54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48000" y="765000"/>
            <a:ext cx="4608720" cy="152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9F4FB-B889-4F2A-9859-13E7CE88F0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71640" y="2924279"/>
            <a:ext cx="2520720" cy="182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790DD-7C8D-4603-A32C-5E0EF238938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2000" y="3500279"/>
            <a:ext cx="3144959" cy="17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27D0999-BA77-439B-9F03-1EF6EA2C2A7A}"/>
              </a:ext>
            </a:extLst>
          </p:cNvPr>
          <p:cNvSpPr/>
          <p:nvPr/>
        </p:nvSpPr>
        <p:spPr>
          <a:xfrm>
            <a:off x="0" y="620640"/>
            <a:ext cx="2484360" cy="1584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življenje v zavetjih - jamah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838B5F-FD7B-47C2-8C18-483BBCFC25D9}"/>
              </a:ext>
            </a:extLst>
          </p:cNvPr>
          <p:cNvSpPr/>
          <p:nvPr/>
        </p:nvSpPr>
        <p:spPr>
          <a:xfrm>
            <a:off x="0" y="549360"/>
            <a:ext cx="882000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Danes živimo v bivališčih. Preden gradbeniki postavijo hišo, morajo ARHITEKTI narediti NAČRT.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F9EFC99-50E7-45EE-A190-20A37D104040}"/>
              </a:ext>
            </a:extLst>
          </p:cNvPr>
          <p:cNvSpPr/>
          <p:nvPr/>
        </p:nvSpPr>
        <p:spPr>
          <a:xfrm>
            <a:off x="0" y="1413000"/>
            <a:ext cx="882000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Del načrta je tudi TLORIS prostorov.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0E594-90AF-4BFD-8B9F-F9BDD83835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6000" y="2133720"/>
            <a:ext cx="2976479" cy="302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F2536-067E-42AC-8CC9-350BD77E6D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03640" y="2133720"/>
            <a:ext cx="2891159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0A302-1FB6-447C-8FAE-358083F861C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1197000"/>
            <a:ext cx="3816359" cy="2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A3E0EA6-C7F5-4A10-B52D-137E9C058701}"/>
              </a:ext>
            </a:extLst>
          </p:cNvPr>
          <p:cNvSpPr/>
          <p:nvPr/>
        </p:nvSpPr>
        <p:spPr>
          <a:xfrm>
            <a:off x="0" y="549360"/>
            <a:ext cx="882000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Iz prejšnjega načrta je nastala ta hiša - bivališče.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B1ECE4-3BC4-4373-AE6E-FE7E28999F2B}"/>
              </a:ext>
            </a:extLst>
          </p:cNvPr>
          <p:cNvSpPr/>
          <p:nvPr/>
        </p:nvSpPr>
        <p:spPr>
          <a:xfrm>
            <a:off x="0" y="4365720"/>
            <a:ext cx="882000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Ljudje torej gradimo svoja bivališča načrtno.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Večkrat tudi kaj spremenimo, dodamo 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0022C19-6F64-4B62-8F62-935FF0869194}"/>
              </a:ext>
            </a:extLst>
          </p:cNvPr>
          <p:cNvSpPr/>
          <p:nvPr/>
        </p:nvSpPr>
        <p:spPr>
          <a:xfrm>
            <a:off x="539640" y="476280"/>
            <a:ext cx="3961080" cy="57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300" b="0" i="0" u="none" strike="noStrike" baseline="0">
                <a:ln>
                  <a:noFill/>
                </a:ln>
                <a:solidFill>
                  <a:srgbClr val="FFFFFF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Pa si oglejmo še en načrt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3736A-A2C7-4EF9-993B-5C1CC980E6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280" y="1413000"/>
            <a:ext cx="4824360" cy="339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On-screen Show (4:3)</PresentationFormat>
  <Paragraphs>56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Privzeto</vt:lpstr>
      <vt:lpstr>Naslov1</vt:lpstr>
      <vt:lpstr>ZAVETJE IN BIVALIŠČE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2019-05-30T09:37:06Z</dcterms:created>
  <dcterms:modified xsi:type="dcterms:W3CDTF">2019-05-30T09:37:07Z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