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2765B-91CB-49D0-A695-950DBDA3B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20AB44-0AA3-46E3-BB74-8D9C35880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EC080B-D94F-42E9-9BCA-137E6F78E7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C6419-C6E4-4F4C-B40F-0A8B6E8C0E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044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3D286D-BBD4-421C-A0D9-DB333B126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E3DB41-956F-4CB7-9DE5-0B1D91A8C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AFE994-666E-4EAF-81B2-EC70A5CF4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9A337-BA0F-4638-AA3F-181289BF25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776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3A27AA-DA02-4368-9548-9E96A35C7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A0307F-9639-4675-8731-AC9E0B172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F358EB-6C4A-4736-8C74-F78997B71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A72A0-5091-4F16-82F4-5683BF0990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445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7AAC8A-AF08-4BD9-8AB2-E7C115461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2A82FB-1E56-4F15-868A-046983103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04A4A7-2A07-4620-8CEB-C792E3584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076EA-0BA1-49E8-94FF-6BBAFCC42C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62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B801C3-2BE4-4756-A36C-201F35B25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32DA8F-46E8-47C8-9F94-F6DEF15EB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8E2BF5-1161-4187-9FFE-A60BE3FCD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54FBE-A5FA-4E6E-A628-DE7CCD75B4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9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5A402-3D68-4320-AAA8-A1463A6454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17476-CC05-4D6B-81CC-92DFE56808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E1AD3-F60F-43BF-8307-71B87CD30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D2533-EFB3-49F9-9777-1F1F4C9E77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151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7F2ACF5-2A1F-48A7-B2A6-59B96BA3E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992703-680B-4DD4-8DB5-1CBEB2C9B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505AD8-DA77-4473-AFF2-AE4164FF9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C8748-5340-4161-B3CF-D97E28725D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587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C225B6-D201-48D7-A01F-8A16C6A60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63386D-F76F-4566-B12C-3048F226F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6C2D20-91AB-4CB8-B6C5-4666B363A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7B080-1FFB-4928-A142-02CDEB15BB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50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D128A3-0DF9-422E-9965-4C3CDA602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DB9173-0DD1-4899-9567-3ED582782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C616FA-D1E7-4289-BA6A-FCF6186024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9D6F1-A458-4F6D-BD71-7EAC28948B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458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2DBAB-000C-4A19-8869-0CD35B164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A9917-950B-441D-97E6-3A904CDC3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9D9B5-9FAA-4AA4-960D-90D5F28C3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EB5C3-A72B-4EA5-94AE-AB8B4590B4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156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C9EAF6-F053-4A0D-9B40-902C137E8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3E882-5D5F-43AF-9AF9-E9F318891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5D2132-0070-4671-A0F4-EBF57A94A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8C65F-428C-47E6-B98F-5AF5C55FD7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373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12E574-D788-4DB9-A7E2-AE1551DFC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4B1178-BCDD-460B-B29F-F0406D01E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CCDA9B-7183-4ABA-A074-94FA3E547A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2F88C7-AEE1-4743-96A4-F70414BBEB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AD24BB-85D9-4079-B10A-4DD4D2FDF3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3D4EC5-3F7C-44D9-8780-9AA0E04E093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9B55713-1D62-4678-9011-4F4894355C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7244715-EA04-498A-85F5-BFE415380D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EDB6683-3031-43E7-ACFF-C9C14232D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649912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AE8EE422-B218-42E7-AEAC-2CCA864A7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3550" y="-428625"/>
            <a:ext cx="5532438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I1-GG mitohondrij0072">
            <a:extLst>
              <a:ext uri="{FF2B5EF4-FFF2-40B4-BE49-F238E27FC236}">
                <a16:creationId xmlns:a16="http://schemas.microsoft.com/office/drawing/2014/main" id="{9ADAD075-16E7-4F94-A787-202A53C7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57912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018FB21D-8B45-410A-AF43-F8BA05C0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637D53ED-B846-44B5-BC51-0D5ABCFC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790575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0F19B62F-A64B-420F-82BA-D058A4F3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443787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91C3FC8D-AD51-4D12-AB6A-442AB6DD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413"/>
            <a:ext cx="424815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9425A57F-13FD-4E4B-A0D7-17E4F3CF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56165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A3CFB8A2-1669-46B3-8ACD-6A887A452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84313"/>
            <a:ext cx="4884737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D6C87377-CED8-4BEC-8972-FAD860CB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5100638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FDB51199-8673-4EE5-ADB2-15AFD1D76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12875"/>
            <a:ext cx="37465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Privzeti načrt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2019-05-30T09:37:27Z</dcterms:created>
  <dcterms:modified xsi:type="dcterms:W3CDTF">2019-05-30T09:37:27Z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