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EB0FE7C-45E9-40B0-AF8A-B1EA07E3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A23F-750D-4D32-8233-A03C44B406E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15FD83-36E9-4D69-BBDF-4C2448F8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766A41E-800C-45FA-A673-4C509D66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08726-F6BC-4861-B754-CB9D1D3B35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937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DF85EBF-95EC-4B2E-8969-587B7CBD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8C44-F7D1-4D36-B00A-65882912FEA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7AD9F25-2F96-4CA0-AC8F-130542B4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D981FF8-81B3-4394-9F81-08E6285A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F86D-4F6A-405B-A130-503C98FCDF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BA9CDB6-E3C6-45AD-B668-4DC6B64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55C4-8914-466C-B888-622EEB652A6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8C1D67D-1BA0-4784-8C47-BC857495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E4A4E00-B60C-4EB9-9ED0-36CF2D6E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1E54-22FF-481A-A387-92FEB454F6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94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AC3B7B-C0E3-47B5-8A35-9063B37C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C7E3-653A-4E54-A824-222C8D67E5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42FAFFB-1A77-4208-872E-0BEA1F8A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1F234D-9DB5-4567-876A-63986ADF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54567-5436-4934-BC7D-D1420A5C33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81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3CF00DA-EA2F-4B9E-ABC9-D8FA7BFE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AAA6-53CD-46F0-BBA0-8DCCFF679C0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4EB515B-F3E5-445A-A7D1-F60B2B43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8007DF-4758-40CD-84A3-BAEC1B00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4DE57-D95B-4886-927B-BCE8E6E13D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53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4C7CBB4-5A6A-4849-96BB-CC05E64C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E9AB-8AD0-42D9-9EA1-4F47B074FC3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044BB6B-873F-4E47-A513-98B20A37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4F548F8-8E49-43E8-ACDA-A8A3EC01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7899-D223-419D-A7B1-604D1DDDD6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39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077131A-A0A0-41AE-A856-F964A8C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0A97-64D2-4868-9FB3-022B39D026D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F214BB4-5EE4-4EC7-A5BC-9A34338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4F87055-FA86-419F-8EA7-30C6AC44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09CC9-CE69-4391-8FD6-F202AAC29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64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1CDE809-BDDB-49C2-9A34-CD5AD036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0E8B-FA0A-4D75-894C-52D26F3B84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A44F006-D680-46EF-BDF7-B8EF4C13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E891A8D-B296-4ED9-95D8-845A42F5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FBA0-673C-484D-9E12-92A6CF90A1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077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D928AE2-34A4-4B2C-98A2-6178C181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11E9-2417-4FFB-942B-D8C99F8A02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F763FC8-5366-4559-88CE-2DB9F143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27A63FD-3ED7-4717-9EAF-D6420D3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89BF-4BF5-47DE-A632-5E7734C840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87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70923B1-D1CE-49B9-A27F-C61FCBBB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C1FC-5158-4AAB-AA6C-D4FB5EDA78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5B03BC-5CC2-47D2-A58A-3A242C81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35AC8E2-8796-4CC1-BCEB-90B77BA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FABDF-5A9B-4BD4-8275-6EA5E43180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29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4B1937D-D66A-4366-9FF7-AF54EE7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07B3-D747-43E5-BFD6-2F5906A6896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D153C52-7FAF-4133-B972-1D98D524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79F9E6F-6311-4FC5-A410-C01C38A4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CEEE8-13EC-48CA-A13C-962AFF1C80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082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F0AD17FC-FE1E-4F00-BC67-EB84820274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D3169FF-7209-4B8E-B773-539E835D7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4520557-EB91-45BC-9844-6EABCDDEC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29C64-CA91-4EAD-BC5B-17BAA519F4F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B8D0AAA-26CF-4754-BB28-0A4EBE248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5F6E0E-A86F-452D-857F-5CAC4FD43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32A125-61EB-4E0C-82E6-F7F4C8A4DCC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B5FE7-8FDE-4719-8C5D-2A974B79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NARAVNA BOGASTVA V SLOVENIJI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33AF0D-8292-4A62-98EB-BAC3BFC3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5357813"/>
            <a:ext cx="6400800" cy="1323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Dijakinja: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Predmet: Ekonomija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C035E-B5CD-475F-81CC-2BC5ADFF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IZJEMEN GEOGRAFSKI POLOŽAJ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E93ACC7-31F2-4A4C-8448-9551192A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raznovrstne naravne lepote na majhnem prostoru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pestrost vodnega sveta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čista voda prinaša velike dobičke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turizem; predvsem naravna zdravilišča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voda – za Slovenijo prednostni strateški vir</a:t>
            </a:r>
          </a:p>
        </p:txBody>
      </p:sp>
      <p:pic>
        <p:nvPicPr>
          <p:cNvPr id="11268" name="Slika 3" descr="odsev-oblakov-v-krki.jpg">
            <a:extLst>
              <a:ext uri="{FF2B5EF4-FFF2-40B4-BE49-F238E27FC236}">
                <a16:creationId xmlns:a16="http://schemas.microsoft.com/office/drawing/2014/main" id="{E91E9AC4-AF80-46D6-AE0B-0FAC3C85C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786313"/>
            <a:ext cx="5072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CEF7517-6ECD-4F25-993E-7BC29500DC6F}"/>
              </a:ext>
            </a:extLst>
          </p:cNvPr>
          <p:cNvSpPr txBox="1"/>
          <p:nvPr/>
        </p:nvSpPr>
        <p:spPr>
          <a:xfrm>
            <a:off x="0" y="500063"/>
            <a:ext cx="9144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NARAVNE PRIMERJALNE PREDNOSTI SLOVENIJE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97D880F-F327-42F4-AFC6-C6BE56CF80B7}"/>
              </a:ext>
            </a:extLst>
          </p:cNvPr>
          <p:cNvSpPr txBox="1"/>
          <p:nvPr/>
        </p:nvSpPr>
        <p:spPr>
          <a:xfrm>
            <a:off x="785813" y="2643188"/>
            <a:ext cx="61436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geografski položaj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naravne lepote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obilica in pestrost voda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dokaj čisto okolje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gozdovi</a:t>
            </a:r>
          </a:p>
        </p:txBody>
      </p:sp>
      <p:pic>
        <p:nvPicPr>
          <p:cNvPr id="12292" name="Slika 8" descr="800px-Feneos_polje-floods.jpg">
            <a:extLst>
              <a:ext uri="{FF2B5EF4-FFF2-40B4-BE49-F238E27FC236}">
                <a16:creationId xmlns:a16="http://schemas.microsoft.com/office/drawing/2014/main" id="{25853E9D-C3B6-4334-8BA7-9C72A919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714625"/>
            <a:ext cx="37147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87BF39-FC13-487D-A0D2-FB94AF0E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71563"/>
            <a:ext cx="8572500" cy="4525962"/>
          </a:xfrm>
        </p:spPr>
        <p:txBody>
          <a:bodyPr/>
          <a:lstStyle/>
          <a:p>
            <a:pPr eaLnBrk="1" hangingPunct="1">
              <a:spcAft>
                <a:spcPts val="800"/>
              </a:spcAft>
              <a:buFont typeface="Arial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Slovenska primerjalna prednost je butični turizem:</a:t>
            </a:r>
          </a:p>
          <a:p>
            <a:pPr eaLnBrk="1" hangingPunct="1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kakovost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raznovrstnost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inovativna ponudba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prilagajanje željam posameznih turistov</a:t>
            </a:r>
          </a:p>
          <a:p>
            <a:pPr eaLnBrk="1" hangingPunct="1">
              <a:buFont typeface="Arial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92220C-B46F-452B-8501-2A985E5A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AKTUALNA TEMA – KUPUJMO SLOVENSKO!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1ED80154-32B6-4A8E-A673-2418B2B7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57375"/>
            <a:ext cx="8501063" cy="4268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Zbornica kmetijskih in živilskih podjetij je začela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kampanijo Kupujmo slovensko, s katero želijo povečati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kupovanje živil slovenskih proizvajalcev in pridelovalcev.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Potrošnike želijo spomniti, da bodo z nakupom slovenskih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izdelkov prispevali k boljšim rezultatom gospodarstva, 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večji blaginji in tudi zaposlenosti.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 kmetijstvu je bilo leta 2006 zaposlenih 88.900 ljudi.</a:t>
            </a:r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951766C0-FD29-47F5-A4BE-24967239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72188"/>
            <a:ext cx="728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i="1">
                <a:latin typeface="Times New Roman" panose="02020603050405020304" pitchFamily="18" charset="0"/>
                <a:cs typeface="Times New Roman" panose="02020603050405020304" pitchFamily="18" charset="0"/>
              </a:rPr>
              <a:t>VIR: http://www.rtvslo.si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D6CC7-DFA8-4195-827D-F68D8A65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NARAVNO BOGASTVO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AE25F7F5-49A3-4336-BD55-91670702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Naravno bogastvo pomeni temelj razvoja in določa, katere dejavnosti se bodo razvile.</a:t>
            </a:r>
          </a:p>
          <a:p>
            <a:pPr eaLnBrk="1" hangingPunct="1">
              <a:buFont typeface="Arial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Sloveniji prevladujejo travniki, pašniki in gozdovi.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5056E5-B635-4F75-BC28-B56CCCFC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KMETIJSKA ZEMLJIŠČA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7D45DA-FE35-4DAD-B428-88560D9E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Slovenija je srednje bogata s kmetijskimi zemljišči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Nizka produktivnost dela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Stroški pridelave dokaj veliki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Slovenski kmetje cenovno ne konkurirajo velikim proizvajalkam hrane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416D5DB-6F67-486A-9CB3-09DB9B17F799}"/>
              </a:ext>
            </a:extLst>
          </p:cNvPr>
          <p:cNvSpPr txBox="1"/>
          <p:nvPr/>
        </p:nvSpPr>
        <p:spPr>
          <a:xfrm>
            <a:off x="214313" y="1214438"/>
            <a:ext cx="464343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Kmetijstvo mora poiskati tržne niše višjega cenovnega razreda, kot so: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ekološko kmetijstvo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biohrana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naravno vzrejeno govedo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podobno</a:t>
            </a:r>
          </a:p>
        </p:txBody>
      </p:sp>
      <p:pic>
        <p:nvPicPr>
          <p:cNvPr id="5123" name="Slika 3" descr="zdravje3.jpg">
            <a:extLst>
              <a:ext uri="{FF2B5EF4-FFF2-40B4-BE49-F238E27FC236}">
                <a16:creationId xmlns:a16="http://schemas.microsoft.com/office/drawing/2014/main" id="{EC6773A6-A42B-457E-87A5-E7F38CA09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57313"/>
            <a:ext cx="27051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1" descr="Indeksikmetijskeproizvodnje,brutododanavrednostinzaposlenost,Slovenija,2001-2006.png">
            <a:extLst>
              <a:ext uri="{FF2B5EF4-FFF2-40B4-BE49-F238E27FC236}">
                <a16:creationId xmlns:a16="http://schemas.microsoft.com/office/drawing/2014/main" id="{BEC718A2-4A4E-4768-AF46-5C78F6AC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71625"/>
            <a:ext cx="91567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05651D-3997-47F0-8D52-EA668869BF45}"/>
              </a:ext>
            </a:extLst>
          </p:cNvPr>
          <p:cNvSpPr txBox="1"/>
          <p:nvPr/>
        </p:nvSpPr>
        <p:spPr>
          <a:xfrm>
            <a:off x="928688" y="428625"/>
            <a:ext cx="72866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Statistika kmetijske proizvodnje v Sloveniji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1B8BE-ED7F-48B3-A01D-B802BC58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SKROMNI ENERGETSKI 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CDED03-1EF6-4BE8-BD0E-31EB8C95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Skromne rezerve premoga, železove rude, nafte in zemeljskega plina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Veliki stroški pridobivanja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Uporaba alternativnih virov (sonce, veter)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Voda je neizrabljen obnovljiv vir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Energetsko potratno gospodarstvo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Uvoz skoraj polovice energije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FC581A-03A6-4027-B0CF-A5F075D9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RUDE IN MINERALI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E684656-2366-4E21-B9CD-427746E8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Rud in mineralov skorajda v Sloveniji ni.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Slovenija ima: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pesek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gramoz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glino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naravno kamenje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morsko sol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8196" name="Slika 3" descr="pictures_town_1_2005_45_74146.jpg">
            <a:extLst>
              <a:ext uri="{FF2B5EF4-FFF2-40B4-BE49-F238E27FC236}">
                <a16:creationId xmlns:a16="http://schemas.microsoft.com/office/drawing/2014/main" id="{E8740F2B-169C-4719-BBE4-18837D65E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3656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8F97C8-CC5A-40EB-9928-69A5E109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GOZDOVI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3384D53-131C-4814-9D13-1C90F966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60% Slovenije prekrivajo gozdovi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Slovenija, najbolj gozdnata država Evrope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Prevladujejo ekonomsko manj cenjeni iglavci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Proizvodnja lesa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Preprečevanje učinka tople grede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Bogatenje in filtriranje podtalnice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A912144-02C1-4480-8C9A-98BE358A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Vseh registriranih podjetij, ki se v Sloveniji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ukvarjajo s pridobivanjem lesa in opravljanjem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drugih del v gozdovih, je prek sto.</a:t>
            </a:r>
          </a:p>
        </p:txBody>
      </p:sp>
      <p:pic>
        <p:nvPicPr>
          <p:cNvPr id="10243" name="Slika 3" descr="10 gozd.jpg">
            <a:extLst>
              <a:ext uri="{FF2B5EF4-FFF2-40B4-BE49-F238E27FC236}">
                <a16:creationId xmlns:a16="http://schemas.microsoft.com/office/drawing/2014/main" id="{78CB5232-82BF-4420-B831-0C44833B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42900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Officeova tema</vt:lpstr>
      <vt:lpstr>NARAVNA BOGASTVA V SLOVENIJI</vt:lpstr>
      <vt:lpstr>NARAVNO BOGASTVO</vt:lpstr>
      <vt:lpstr>KMETIJSKA ZEMLJIŠČA</vt:lpstr>
      <vt:lpstr>PowerPoint Presentation</vt:lpstr>
      <vt:lpstr>PowerPoint Presentation</vt:lpstr>
      <vt:lpstr>SKROMNI ENERGETSKI VIRI</vt:lpstr>
      <vt:lpstr>RUDE IN MINERALI</vt:lpstr>
      <vt:lpstr>GOZDOVI</vt:lpstr>
      <vt:lpstr>PowerPoint Presentation</vt:lpstr>
      <vt:lpstr>IZJEMEN GEOGRAFSKI POLOŽAJ</vt:lpstr>
      <vt:lpstr>PowerPoint Presentation</vt:lpstr>
      <vt:lpstr>PowerPoint Presentation</vt:lpstr>
      <vt:lpstr>AKTUALNA TEMA – KUPUJMO SLOVENSKO!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2019-05-30T09:37:46Z</dcterms:created>
  <dcterms:modified xsi:type="dcterms:W3CDTF">2019-05-30T09:37:47Z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