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Zvezek1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Zvezek1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Zvezek1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Zvezek1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Zvezek1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Zvezek1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Zvezek1" TargetMode="External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Zvezek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Zvezek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Zvezek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Zvezek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Zvezek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Zvezek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Zvezek1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Zvezek1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List1!$A$27:$A$28</c:f>
              <c:strCache>
                <c:ptCount val="2"/>
                <c:pt idx="0">
                  <c:v>Ženske</c:v>
                </c:pt>
                <c:pt idx="1">
                  <c:v>Moški</c:v>
                </c:pt>
              </c:strCache>
            </c:strRef>
          </c:cat>
          <c:val>
            <c:numRef>
              <c:f>List1!$B$27:$B$28</c:f>
              <c:numCache>
                <c:formatCode>0%</c:formatCode>
                <c:ptCount val="2"/>
                <c:pt idx="0">
                  <c:v>0.35000000000000031</c:v>
                </c:pt>
                <c:pt idx="1">
                  <c:v>0.65000000000000124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B0-443C-967A-0ABF3F6F2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97661854768154"/>
          <c:y val="7.407407407407407E-2"/>
          <c:w val="0.87190048118985131"/>
          <c:h val="0.837793088363954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List1!$A$1:$A$6</c:f>
              <c:strCache>
                <c:ptCount val="6"/>
                <c:pt idx="0">
                  <c:v>Rock</c:v>
                </c:pt>
                <c:pt idx="1">
                  <c:v>Pop</c:v>
                </c:pt>
                <c:pt idx="2">
                  <c:v>R&amp;B</c:v>
                </c:pt>
                <c:pt idx="3">
                  <c:v>Dance</c:v>
                </c:pt>
                <c:pt idx="4">
                  <c:v>Folk</c:v>
                </c:pt>
                <c:pt idx="5">
                  <c:v>Drugo</c:v>
                </c:pt>
              </c:strCache>
            </c:strRef>
          </c:cat>
          <c:val>
            <c:numRef>
              <c:f>List1!$B$1:$B$6</c:f>
              <c:numCache>
                <c:formatCode>0%</c:formatCode>
                <c:ptCount val="6"/>
                <c:pt idx="0">
                  <c:v>0.63000000000000111</c:v>
                </c:pt>
                <c:pt idx="1">
                  <c:v>7.0000000000000021E-2</c:v>
                </c:pt>
                <c:pt idx="2">
                  <c:v>6.0000000000000032E-2</c:v>
                </c:pt>
                <c:pt idx="3">
                  <c:v>0.13</c:v>
                </c:pt>
                <c:pt idx="4">
                  <c:v>0.05</c:v>
                </c:pt>
                <c:pt idx="5">
                  <c:v>6.0000000000000032E-2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B-4D8C-9E1C-4C034C431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060928"/>
        <c:axId val="118062464"/>
      </c:barChart>
      <c:catAx>
        <c:axId val="118060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062464"/>
        <c:crosses val="autoZero"/>
        <c:auto val="1"/>
        <c:lblAlgn val="ctr"/>
        <c:lblOffset val="100"/>
        <c:noMultiLvlLbl val="0"/>
      </c:catAx>
      <c:valAx>
        <c:axId val="1180624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8060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988407699037614E-2"/>
          <c:y val="5.0925925925925923E-2"/>
          <c:w val="0.87190048118985131"/>
          <c:h val="0.837793088363954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List1!$A$60:$A$65</c:f>
              <c:strCache>
                <c:ptCount val="6"/>
                <c:pt idx="0">
                  <c:v>Rock</c:v>
                </c:pt>
                <c:pt idx="1">
                  <c:v>Pop</c:v>
                </c:pt>
                <c:pt idx="2">
                  <c:v>R&amp;B</c:v>
                </c:pt>
                <c:pt idx="3">
                  <c:v>Dance</c:v>
                </c:pt>
                <c:pt idx="4">
                  <c:v>Folk</c:v>
                </c:pt>
                <c:pt idx="5">
                  <c:v>Drugo</c:v>
                </c:pt>
              </c:strCache>
            </c:strRef>
          </c:cat>
          <c:val>
            <c:numRef>
              <c:f>List1!$B$60:$B$65</c:f>
              <c:numCache>
                <c:formatCode>0%</c:formatCode>
                <c:ptCount val="6"/>
                <c:pt idx="0">
                  <c:v>0.5</c:v>
                </c:pt>
                <c:pt idx="1">
                  <c:v>9.0000000000000024E-2</c:v>
                </c:pt>
                <c:pt idx="2">
                  <c:v>9.0000000000000024E-2</c:v>
                </c:pt>
                <c:pt idx="3">
                  <c:v>0.21000000000000021</c:v>
                </c:pt>
                <c:pt idx="4">
                  <c:v>7.0000000000000021E-2</c:v>
                </c:pt>
                <c:pt idx="5">
                  <c:v>4.0000000000000022E-2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87-410D-8B21-A8DE1EAA9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090368"/>
        <c:axId val="117309824"/>
      </c:barChart>
      <c:catAx>
        <c:axId val="118090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7309824"/>
        <c:crosses val="autoZero"/>
        <c:auto val="1"/>
        <c:lblAlgn val="ctr"/>
        <c:lblOffset val="100"/>
        <c:noMultiLvlLbl val="0"/>
      </c:catAx>
      <c:valAx>
        <c:axId val="1173098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8090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List1!$A$10:$A$12</c:f>
              <c:strCache>
                <c:ptCount val="3"/>
                <c:pt idx="0">
                  <c:v>Da</c:v>
                </c:pt>
                <c:pt idx="1">
                  <c:v>Še nisem poizkusil</c:v>
                </c:pt>
                <c:pt idx="2">
                  <c:v>Ne</c:v>
                </c:pt>
              </c:strCache>
            </c:strRef>
          </c:cat>
          <c:val>
            <c:numRef>
              <c:f>List1!$B$10:$B$12</c:f>
              <c:numCache>
                <c:formatCode>0%</c:formatCode>
                <c:ptCount val="3"/>
                <c:pt idx="0">
                  <c:v>0.88</c:v>
                </c:pt>
                <c:pt idx="1">
                  <c:v>9.0000000000000024E-2</c:v>
                </c:pt>
                <c:pt idx="2">
                  <c:v>3.0000000000000002E-2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9A-44E0-A91D-F96F5AF0F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List1!$A$67:$A$69</c:f>
              <c:strCache>
                <c:ptCount val="3"/>
                <c:pt idx="0">
                  <c:v>Da</c:v>
                </c:pt>
                <c:pt idx="1">
                  <c:v>Še nisem poizkusil</c:v>
                </c:pt>
                <c:pt idx="2">
                  <c:v>Ne</c:v>
                </c:pt>
              </c:strCache>
            </c:strRef>
          </c:cat>
          <c:val>
            <c:numRef>
              <c:f>List1!$B$67:$B$69</c:f>
              <c:numCache>
                <c:formatCode>0%</c:formatCode>
                <c:ptCount val="3"/>
                <c:pt idx="0">
                  <c:v>0.60000000000000064</c:v>
                </c:pt>
                <c:pt idx="1">
                  <c:v>0.23</c:v>
                </c:pt>
                <c:pt idx="2">
                  <c:v>0.18000000000000024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21-4668-BFB0-760B47607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List1!$A$15:$A$17</c:f>
              <c:strCache>
                <c:ptCount val="3"/>
                <c:pt idx="0">
                  <c:v>Pomemben je dogodek</c:v>
                </c:pt>
                <c:pt idx="1">
                  <c:v>Da </c:v>
                </c:pt>
                <c:pt idx="2">
                  <c:v>Ne</c:v>
                </c:pt>
              </c:strCache>
            </c:strRef>
          </c:cat>
          <c:val>
            <c:numRef>
              <c:f>List1!$B$15:$B$17</c:f>
              <c:numCache>
                <c:formatCode>0%</c:formatCode>
                <c:ptCount val="3"/>
                <c:pt idx="0">
                  <c:v>0.67000000000000126</c:v>
                </c:pt>
                <c:pt idx="1">
                  <c:v>0.15000000000000024</c:v>
                </c:pt>
                <c:pt idx="2">
                  <c:v>0.18000000000000024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69-440F-831C-E1D25FD1C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List1!$A$71:$A$73</c:f>
              <c:strCache>
                <c:ptCount val="3"/>
                <c:pt idx="0">
                  <c:v>Pomemben je dogodek</c:v>
                </c:pt>
                <c:pt idx="1">
                  <c:v>Da </c:v>
                </c:pt>
                <c:pt idx="2">
                  <c:v>Ne</c:v>
                </c:pt>
              </c:strCache>
            </c:strRef>
          </c:cat>
          <c:val>
            <c:numRef>
              <c:f>List1!$B$71:$B$73</c:f>
              <c:numCache>
                <c:formatCode>0%</c:formatCode>
                <c:ptCount val="3"/>
                <c:pt idx="0">
                  <c:v>0.23</c:v>
                </c:pt>
                <c:pt idx="1">
                  <c:v>0.65000000000000124</c:v>
                </c:pt>
                <c:pt idx="2">
                  <c:v>0.18000000000000024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93-4ACE-B519-AB9AF9763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List1!$A$30:$A$33</c:f>
              <c:strCache>
                <c:ptCount val="4"/>
                <c:pt idx="0">
                  <c:v>do 18 let</c:v>
                </c:pt>
                <c:pt idx="1">
                  <c:v>18-30 let</c:v>
                </c:pt>
                <c:pt idx="2">
                  <c:v>31-45 let</c:v>
                </c:pt>
                <c:pt idx="3">
                  <c:v>46-90 let</c:v>
                </c:pt>
              </c:strCache>
            </c:strRef>
          </c:cat>
          <c:val>
            <c:numRef>
              <c:f>List1!$B$30:$B$33</c:f>
              <c:numCache>
                <c:formatCode>0%</c:formatCode>
                <c:ptCount val="4"/>
                <c:pt idx="0">
                  <c:v>0.24000000000000021</c:v>
                </c:pt>
                <c:pt idx="1">
                  <c:v>0.37000000000000038</c:v>
                </c:pt>
                <c:pt idx="2">
                  <c:v>0.33000000000000063</c:v>
                </c:pt>
                <c:pt idx="3">
                  <c:v>6.0000000000000032E-2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7C-4374-807E-2081D0E62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List1!$A$19:$A$21</c:f>
              <c:strCache>
                <c:ptCount val="3"/>
                <c:pt idx="0">
                  <c:v>do 18 let</c:v>
                </c:pt>
                <c:pt idx="1">
                  <c:v>18-30 let</c:v>
                </c:pt>
                <c:pt idx="2">
                  <c:v>31-45 let</c:v>
                </c:pt>
              </c:strCache>
            </c:strRef>
          </c:cat>
          <c:val>
            <c:numRef>
              <c:f>List1!$B$19:$B$21</c:f>
              <c:numCache>
                <c:formatCode>0%</c:formatCode>
                <c:ptCount val="3"/>
                <c:pt idx="0">
                  <c:v>0.25</c:v>
                </c:pt>
                <c:pt idx="1">
                  <c:v>0.61000000000000065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53-4850-95D4-9E62C42D5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List1!$A$35:$A$37</c:f>
              <c:strCache>
                <c:ptCount val="3"/>
                <c:pt idx="0">
                  <c:v>Odvisno od dogodka</c:v>
                </c:pt>
                <c:pt idx="1">
                  <c:v>Da </c:v>
                </c:pt>
                <c:pt idx="2">
                  <c:v>Ne</c:v>
                </c:pt>
              </c:strCache>
            </c:strRef>
          </c:cat>
          <c:val>
            <c:numRef>
              <c:f>List1!$B$35:$B$37</c:f>
              <c:numCache>
                <c:formatCode>0%</c:formatCode>
                <c:ptCount val="3"/>
                <c:pt idx="0">
                  <c:v>0.30000000000000032</c:v>
                </c:pt>
                <c:pt idx="1">
                  <c:v>0.62000000000000099</c:v>
                </c:pt>
                <c:pt idx="2">
                  <c:v>8.0000000000000043E-2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E-4AEC-B225-5252BA688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List1!$A$23:$A$25</c:f>
              <c:strCache>
                <c:ptCount val="3"/>
                <c:pt idx="0">
                  <c:v>Odvisno od dogodka</c:v>
                </c:pt>
                <c:pt idx="1">
                  <c:v>Da </c:v>
                </c:pt>
                <c:pt idx="2">
                  <c:v>Ne</c:v>
                </c:pt>
              </c:strCache>
            </c:strRef>
          </c:cat>
          <c:val>
            <c:numRef>
              <c:f>List1!$B$23:$B$25</c:f>
              <c:numCache>
                <c:formatCode>0%</c:formatCode>
                <c:ptCount val="3"/>
                <c:pt idx="0">
                  <c:v>0.70000000000000062</c:v>
                </c:pt>
                <c:pt idx="1">
                  <c:v>0.23</c:v>
                </c:pt>
                <c:pt idx="2">
                  <c:v>7.0000000000000021E-2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2D-4F50-8AF6-D324BC146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List1!$A$39:$A$43</c:f>
              <c:strCache>
                <c:ptCount val="5"/>
                <c:pt idx="0">
                  <c:v>do 10€</c:v>
                </c:pt>
                <c:pt idx="1">
                  <c:v>do 20€</c:v>
                </c:pt>
                <c:pt idx="2">
                  <c:v>do 30€</c:v>
                </c:pt>
                <c:pt idx="3">
                  <c:v>do 50€</c:v>
                </c:pt>
                <c:pt idx="4">
                  <c:v>nad 50€</c:v>
                </c:pt>
              </c:strCache>
            </c:strRef>
          </c:cat>
          <c:val>
            <c:numRef>
              <c:f>List1!$B$39:$B$43</c:f>
              <c:numCache>
                <c:formatCode>0%</c:formatCode>
                <c:ptCount val="5"/>
                <c:pt idx="0">
                  <c:v>0.1</c:v>
                </c:pt>
                <c:pt idx="1">
                  <c:v>0.29000000000000031</c:v>
                </c:pt>
                <c:pt idx="2">
                  <c:v>0.41000000000000031</c:v>
                </c:pt>
                <c:pt idx="3">
                  <c:v>0.15000000000000024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A8-4035-B101-0A3A017C7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List1!$A$49:$A$53</c:f>
              <c:strCache>
                <c:ptCount val="5"/>
                <c:pt idx="0">
                  <c:v>do 10€</c:v>
                </c:pt>
                <c:pt idx="1">
                  <c:v>do 20€</c:v>
                </c:pt>
                <c:pt idx="2">
                  <c:v>do 30€</c:v>
                </c:pt>
                <c:pt idx="3">
                  <c:v>do 50€</c:v>
                </c:pt>
                <c:pt idx="4">
                  <c:v>nad 50€</c:v>
                </c:pt>
              </c:strCache>
            </c:strRef>
          </c:cat>
          <c:val>
            <c:numRef>
              <c:f>List1!$B$49:$B$53</c:f>
              <c:numCache>
                <c:formatCode>0%</c:formatCode>
                <c:ptCount val="5"/>
                <c:pt idx="0">
                  <c:v>0.23</c:v>
                </c:pt>
                <c:pt idx="1">
                  <c:v>0.51</c:v>
                </c:pt>
                <c:pt idx="2">
                  <c:v>0.14000000000000001</c:v>
                </c:pt>
                <c:pt idx="3">
                  <c:v>9.0000000000000024E-2</c:v>
                </c:pt>
                <c:pt idx="4">
                  <c:v>3.0000000000000002E-2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CA-40B0-821E-ABE43594D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List1!$A$45:$A$47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Nič posebnega</c:v>
                </c:pt>
              </c:strCache>
            </c:strRef>
          </c:cat>
          <c:val>
            <c:numRef>
              <c:f>List1!$B$45:$B$47</c:f>
              <c:numCache>
                <c:formatCode>0%</c:formatCode>
                <c:ptCount val="3"/>
                <c:pt idx="0">
                  <c:v>0.82000000000000062</c:v>
                </c:pt>
                <c:pt idx="1">
                  <c:v>0.05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5D-4040-983D-EBAF48DEB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List1!$A$55:$A$57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Nič posebnega</c:v>
                </c:pt>
              </c:strCache>
            </c:strRef>
          </c:cat>
          <c:val>
            <c:numRef>
              <c:f>List1!$B$55:$B$57</c:f>
              <c:numCache>
                <c:formatCode>0%</c:formatCode>
                <c:ptCount val="3"/>
                <c:pt idx="0">
                  <c:v>0.71000000000000063</c:v>
                </c:pt>
                <c:pt idx="1">
                  <c:v>9.0000000000000024E-2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0-4504-9C3B-A75C459FC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0D6EC-19BA-4271-85B6-F4206692A31D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AE9B36A-FA08-43F0-9BDD-FBD9759FFEEA}">
      <dgm:prSet phldrT="[besedilo]"/>
      <dgm:spPr/>
      <dgm:t>
        <a:bodyPr/>
        <a:lstStyle/>
        <a:p>
          <a:r>
            <a:rPr lang="sl-SI" dirty="0"/>
            <a:t>B.O., direktor in vodja nabave</a:t>
          </a:r>
          <a:endParaRPr lang="en-US" dirty="0"/>
        </a:p>
      </dgm:t>
    </dgm:pt>
    <dgm:pt modelId="{4F8D6D8B-457F-4CAA-8F41-C667C287697D}" type="parTrans" cxnId="{6B6B5CE4-4EAB-4D98-B337-C573B27B4E89}">
      <dgm:prSet/>
      <dgm:spPr/>
      <dgm:t>
        <a:bodyPr/>
        <a:lstStyle/>
        <a:p>
          <a:endParaRPr lang="en-US"/>
        </a:p>
      </dgm:t>
    </dgm:pt>
    <dgm:pt modelId="{3F517ACA-D78B-4805-9146-F248D512BD83}" type="sibTrans" cxnId="{6B6B5CE4-4EAB-4D98-B337-C573B27B4E89}">
      <dgm:prSet/>
      <dgm:spPr/>
      <dgm:t>
        <a:bodyPr/>
        <a:lstStyle/>
        <a:p>
          <a:endParaRPr lang="en-US"/>
        </a:p>
      </dgm:t>
    </dgm:pt>
    <dgm:pt modelId="{BDF8F373-295D-4715-B20F-D8C8B2C98014}" type="asst">
      <dgm:prSet phldrT="[besedilo]"/>
      <dgm:spPr/>
      <dgm:t>
        <a:bodyPr/>
        <a:lstStyle/>
        <a:p>
          <a:r>
            <a:rPr lang="sl-SI" dirty="0"/>
            <a:t>B.G, vodja zaposlenih</a:t>
          </a:r>
          <a:endParaRPr lang="en-US" dirty="0"/>
        </a:p>
      </dgm:t>
    </dgm:pt>
    <dgm:pt modelId="{37639B76-8C0A-4E1D-91C8-2FA2B69E8AE8}" type="parTrans" cxnId="{5E2B44F1-19BA-4F20-811F-9F9F87A1B888}">
      <dgm:prSet/>
      <dgm:spPr/>
      <dgm:t>
        <a:bodyPr/>
        <a:lstStyle/>
        <a:p>
          <a:endParaRPr lang="en-US"/>
        </a:p>
      </dgm:t>
    </dgm:pt>
    <dgm:pt modelId="{51E9C148-C0DC-445F-9B8D-C220F6FD697C}" type="sibTrans" cxnId="{5E2B44F1-19BA-4F20-811F-9F9F87A1B888}">
      <dgm:prSet/>
      <dgm:spPr/>
      <dgm:t>
        <a:bodyPr/>
        <a:lstStyle/>
        <a:p>
          <a:endParaRPr lang="en-US"/>
        </a:p>
      </dgm:t>
    </dgm:pt>
    <dgm:pt modelId="{1F56ACDD-7717-4C71-B2BE-D59FB313990F}">
      <dgm:prSet phldrT="[besedilo]"/>
      <dgm:spPr/>
      <dgm:t>
        <a:bodyPr/>
        <a:lstStyle/>
        <a:p>
          <a:r>
            <a:rPr lang="sl-SI" dirty="0"/>
            <a:t>M.Š., vodja finančnega oddelka</a:t>
          </a:r>
          <a:endParaRPr lang="en-US" dirty="0"/>
        </a:p>
      </dgm:t>
    </dgm:pt>
    <dgm:pt modelId="{6E3DD72A-7720-4FE3-ACB4-0C298D557243}" type="parTrans" cxnId="{3FAE501F-2CD4-4182-BA58-2F23866DC8DF}">
      <dgm:prSet/>
      <dgm:spPr/>
      <dgm:t>
        <a:bodyPr/>
        <a:lstStyle/>
        <a:p>
          <a:endParaRPr lang="en-US"/>
        </a:p>
      </dgm:t>
    </dgm:pt>
    <dgm:pt modelId="{63362E7B-AD8C-4E65-97A2-0391AE62A6E6}" type="sibTrans" cxnId="{3FAE501F-2CD4-4182-BA58-2F23866DC8DF}">
      <dgm:prSet/>
      <dgm:spPr/>
      <dgm:t>
        <a:bodyPr/>
        <a:lstStyle/>
        <a:p>
          <a:endParaRPr lang="en-US"/>
        </a:p>
      </dgm:t>
    </dgm:pt>
    <dgm:pt modelId="{AB07AFE0-CAD2-47D3-BF0B-51A5A2D324B5}">
      <dgm:prSet phldrT="[besedilo]"/>
      <dgm:spPr/>
      <dgm:t>
        <a:bodyPr/>
        <a:lstStyle/>
        <a:p>
          <a:r>
            <a:rPr lang="sl-SI" dirty="0"/>
            <a:t>Ž.Š., vodja stikov z javnostjo</a:t>
          </a:r>
          <a:endParaRPr lang="en-US" dirty="0"/>
        </a:p>
      </dgm:t>
    </dgm:pt>
    <dgm:pt modelId="{6804B2E8-D978-4FEE-A16F-FC372F29C1D2}" type="parTrans" cxnId="{04FCED00-051F-47F2-AA17-9FF3F3A396E4}">
      <dgm:prSet/>
      <dgm:spPr/>
      <dgm:t>
        <a:bodyPr/>
        <a:lstStyle/>
        <a:p>
          <a:endParaRPr lang="en-US"/>
        </a:p>
      </dgm:t>
    </dgm:pt>
    <dgm:pt modelId="{8AFC2B1F-1AF9-43E2-9AD2-4264E81D1FCF}" type="sibTrans" cxnId="{04FCED00-051F-47F2-AA17-9FF3F3A396E4}">
      <dgm:prSet/>
      <dgm:spPr/>
      <dgm:t>
        <a:bodyPr/>
        <a:lstStyle/>
        <a:p>
          <a:endParaRPr lang="en-US"/>
        </a:p>
      </dgm:t>
    </dgm:pt>
    <dgm:pt modelId="{ED44910D-8194-4319-83DA-7BE55F06D64E}">
      <dgm:prSet phldrT="[besedilo]"/>
      <dgm:spPr/>
      <dgm:t>
        <a:bodyPr/>
        <a:lstStyle/>
        <a:p>
          <a:r>
            <a:rPr lang="sl-SI" dirty="0"/>
            <a:t>B.K., vodja izvajanja programov</a:t>
          </a:r>
          <a:endParaRPr lang="en-US" dirty="0"/>
        </a:p>
      </dgm:t>
    </dgm:pt>
    <dgm:pt modelId="{F22A4677-907D-4685-818D-9574BD4C7A6A}" type="parTrans" cxnId="{462BED80-F305-4C88-BD5B-A321790FF003}">
      <dgm:prSet/>
      <dgm:spPr/>
      <dgm:t>
        <a:bodyPr/>
        <a:lstStyle/>
        <a:p>
          <a:endParaRPr lang="en-US"/>
        </a:p>
      </dgm:t>
    </dgm:pt>
    <dgm:pt modelId="{EDF4FF1A-0E05-450F-9A64-4FC40B8719A9}" type="sibTrans" cxnId="{462BED80-F305-4C88-BD5B-A321790FF003}">
      <dgm:prSet/>
      <dgm:spPr/>
      <dgm:t>
        <a:bodyPr/>
        <a:lstStyle/>
        <a:p>
          <a:endParaRPr lang="en-US"/>
        </a:p>
      </dgm:t>
    </dgm:pt>
    <dgm:pt modelId="{39C466DE-0404-4103-87EC-84FDB5932E26}" type="pres">
      <dgm:prSet presAssocID="{4FE0D6EC-19BA-4271-85B6-F4206692A3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B22A93-A756-4739-85C6-E787A749E7C4}" type="pres">
      <dgm:prSet presAssocID="{0AE9B36A-FA08-43F0-9BDD-FBD9759FFEEA}" presName="hierRoot1" presStyleCnt="0">
        <dgm:presLayoutVars>
          <dgm:hierBranch val="init"/>
        </dgm:presLayoutVars>
      </dgm:prSet>
      <dgm:spPr/>
    </dgm:pt>
    <dgm:pt modelId="{CE44BC93-DAB3-4B4B-93DC-5AF1E31C8B7F}" type="pres">
      <dgm:prSet presAssocID="{0AE9B36A-FA08-43F0-9BDD-FBD9759FFEEA}" presName="rootComposite1" presStyleCnt="0"/>
      <dgm:spPr/>
    </dgm:pt>
    <dgm:pt modelId="{1172F226-A49E-4FE2-B93E-DCF54E2A3F40}" type="pres">
      <dgm:prSet presAssocID="{0AE9B36A-FA08-43F0-9BDD-FBD9759FFEEA}" presName="rootText1" presStyleLbl="node0" presStyleIdx="0" presStyleCnt="1">
        <dgm:presLayoutVars>
          <dgm:chPref val="3"/>
        </dgm:presLayoutVars>
      </dgm:prSet>
      <dgm:spPr/>
    </dgm:pt>
    <dgm:pt modelId="{80E054E0-D627-4534-B4B4-08951D23CA71}" type="pres">
      <dgm:prSet presAssocID="{0AE9B36A-FA08-43F0-9BDD-FBD9759FFEEA}" presName="rootConnector1" presStyleLbl="node1" presStyleIdx="0" presStyleCnt="0"/>
      <dgm:spPr/>
    </dgm:pt>
    <dgm:pt modelId="{5E4577B5-F6FE-4BE1-8AD3-62B6C02B89FB}" type="pres">
      <dgm:prSet presAssocID="{0AE9B36A-FA08-43F0-9BDD-FBD9759FFEEA}" presName="hierChild2" presStyleCnt="0"/>
      <dgm:spPr/>
    </dgm:pt>
    <dgm:pt modelId="{C027E729-1F19-4662-8B29-85AEE697792C}" type="pres">
      <dgm:prSet presAssocID="{6E3DD72A-7720-4FE3-ACB4-0C298D557243}" presName="Name37" presStyleLbl="parChTrans1D2" presStyleIdx="0" presStyleCnt="4"/>
      <dgm:spPr/>
    </dgm:pt>
    <dgm:pt modelId="{7C50977C-E479-4882-A178-63D4B66BFE89}" type="pres">
      <dgm:prSet presAssocID="{1F56ACDD-7717-4C71-B2BE-D59FB313990F}" presName="hierRoot2" presStyleCnt="0">
        <dgm:presLayoutVars>
          <dgm:hierBranch val="init"/>
        </dgm:presLayoutVars>
      </dgm:prSet>
      <dgm:spPr/>
    </dgm:pt>
    <dgm:pt modelId="{3136D454-9FEB-426B-BF23-02C979260992}" type="pres">
      <dgm:prSet presAssocID="{1F56ACDD-7717-4C71-B2BE-D59FB313990F}" presName="rootComposite" presStyleCnt="0"/>
      <dgm:spPr/>
    </dgm:pt>
    <dgm:pt modelId="{E6B11EC4-9222-4D0B-8590-5E23DB3D2BA4}" type="pres">
      <dgm:prSet presAssocID="{1F56ACDD-7717-4C71-B2BE-D59FB313990F}" presName="rootText" presStyleLbl="node2" presStyleIdx="0" presStyleCnt="3">
        <dgm:presLayoutVars>
          <dgm:chPref val="3"/>
        </dgm:presLayoutVars>
      </dgm:prSet>
      <dgm:spPr/>
    </dgm:pt>
    <dgm:pt modelId="{A8C3915A-160A-412F-B1EB-BF3B8592780E}" type="pres">
      <dgm:prSet presAssocID="{1F56ACDD-7717-4C71-B2BE-D59FB313990F}" presName="rootConnector" presStyleLbl="node2" presStyleIdx="0" presStyleCnt="3"/>
      <dgm:spPr/>
    </dgm:pt>
    <dgm:pt modelId="{7501131F-EEC5-4233-B9F4-2BE16D5D22CB}" type="pres">
      <dgm:prSet presAssocID="{1F56ACDD-7717-4C71-B2BE-D59FB313990F}" presName="hierChild4" presStyleCnt="0"/>
      <dgm:spPr/>
    </dgm:pt>
    <dgm:pt modelId="{7C196614-040D-43E4-9619-8AA04527FF29}" type="pres">
      <dgm:prSet presAssocID="{1F56ACDD-7717-4C71-B2BE-D59FB313990F}" presName="hierChild5" presStyleCnt="0"/>
      <dgm:spPr/>
    </dgm:pt>
    <dgm:pt modelId="{8064CD15-1542-451D-B91A-5B1C5BF81097}" type="pres">
      <dgm:prSet presAssocID="{6804B2E8-D978-4FEE-A16F-FC372F29C1D2}" presName="Name37" presStyleLbl="parChTrans1D2" presStyleIdx="1" presStyleCnt="4"/>
      <dgm:spPr/>
    </dgm:pt>
    <dgm:pt modelId="{25016511-E894-4DA5-A2D3-5A621BFB6755}" type="pres">
      <dgm:prSet presAssocID="{AB07AFE0-CAD2-47D3-BF0B-51A5A2D324B5}" presName="hierRoot2" presStyleCnt="0">
        <dgm:presLayoutVars>
          <dgm:hierBranch val="init"/>
        </dgm:presLayoutVars>
      </dgm:prSet>
      <dgm:spPr/>
    </dgm:pt>
    <dgm:pt modelId="{B0BBAE8B-DD1E-4B84-A675-6B492FE5D130}" type="pres">
      <dgm:prSet presAssocID="{AB07AFE0-CAD2-47D3-BF0B-51A5A2D324B5}" presName="rootComposite" presStyleCnt="0"/>
      <dgm:spPr/>
    </dgm:pt>
    <dgm:pt modelId="{4FC00D0A-8345-45DD-AC5A-B7EBFE6DD85D}" type="pres">
      <dgm:prSet presAssocID="{AB07AFE0-CAD2-47D3-BF0B-51A5A2D324B5}" presName="rootText" presStyleLbl="node2" presStyleIdx="1" presStyleCnt="3">
        <dgm:presLayoutVars>
          <dgm:chPref val="3"/>
        </dgm:presLayoutVars>
      </dgm:prSet>
      <dgm:spPr/>
    </dgm:pt>
    <dgm:pt modelId="{2604F381-A27B-47DD-8C70-661B53D3D412}" type="pres">
      <dgm:prSet presAssocID="{AB07AFE0-CAD2-47D3-BF0B-51A5A2D324B5}" presName="rootConnector" presStyleLbl="node2" presStyleIdx="1" presStyleCnt="3"/>
      <dgm:spPr/>
    </dgm:pt>
    <dgm:pt modelId="{7F8A2C27-F25D-48AE-9C35-A045DD95B143}" type="pres">
      <dgm:prSet presAssocID="{AB07AFE0-CAD2-47D3-BF0B-51A5A2D324B5}" presName="hierChild4" presStyleCnt="0"/>
      <dgm:spPr/>
    </dgm:pt>
    <dgm:pt modelId="{B6381AF9-F381-4BF1-A9B2-B6848302F904}" type="pres">
      <dgm:prSet presAssocID="{AB07AFE0-CAD2-47D3-BF0B-51A5A2D324B5}" presName="hierChild5" presStyleCnt="0"/>
      <dgm:spPr/>
    </dgm:pt>
    <dgm:pt modelId="{F2936662-1AB6-47D2-90E9-B56446D3C1F7}" type="pres">
      <dgm:prSet presAssocID="{F22A4677-907D-4685-818D-9574BD4C7A6A}" presName="Name37" presStyleLbl="parChTrans1D2" presStyleIdx="2" presStyleCnt="4"/>
      <dgm:spPr/>
    </dgm:pt>
    <dgm:pt modelId="{925A6CE7-47AA-4374-828B-EBAC6226207F}" type="pres">
      <dgm:prSet presAssocID="{ED44910D-8194-4319-83DA-7BE55F06D64E}" presName="hierRoot2" presStyleCnt="0">
        <dgm:presLayoutVars>
          <dgm:hierBranch val="init"/>
        </dgm:presLayoutVars>
      </dgm:prSet>
      <dgm:spPr/>
    </dgm:pt>
    <dgm:pt modelId="{2B5B6967-5390-4543-B1FE-D20D35590BF2}" type="pres">
      <dgm:prSet presAssocID="{ED44910D-8194-4319-83DA-7BE55F06D64E}" presName="rootComposite" presStyleCnt="0"/>
      <dgm:spPr/>
    </dgm:pt>
    <dgm:pt modelId="{CAC82714-132A-45A0-A8B2-02A2607DFE60}" type="pres">
      <dgm:prSet presAssocID="{ED44910D-8194-4319-83DA-7BE55F06D64E}" presName="rootText" presStyleLbl="node2" presStyleIdx="2" presStyleCnt="3">
        <dgm:presLayoutVars>
          <dgm:chPref val="3"/>
        </dgm:presLayoutVars>
      </dgm:prSet>
      <dgm:spPr/>
    </dgm:pt>
    <dgm:pt modelId="{B29D1C75-F426-46E6-9AE1-C1E0299F8268}" type="pres">
      <dgm:prSet presAssocID="{ED44910D-8194-4319-83DA-7BE55F06D64E}" presName="rootConnector" presStyleLbl="node2" presStyleIdx="2" presStyleCnt="3"/>
      <dgm:spPr/>
    </dgm:pt>
    <dgm:pt modelId="{4854F61C-2236-4DBD-935A-EF9FEAFB923D}" type="pres">
      <dgm:prSet presAssocID="{ED44910D-8194-4319-83DA-7BE55F06D64E}" presName="hierChild4" presStyleCnt="0"/>
      <dgm:spPr/>
    </dgm:pt>
    <dgm:pt modelId="{E37152DE-0FD7-4B3D-92D9-28B5EC15CC1F}" type="pres">
      <dgm:prSet presAssocID="{ED44910D-8194-4319-83DA-7BE55F06D64E}" presName="hierChild5" presStyleCnt="0"/>
      <dgm:spPr/>
    </dgm:pt>
    <dgm:pt modelId="{DBB9778B-9D20-4C1F-8E0F-B66180D69EAA}" type="pres">
      <dgm:prSet presAssocID="{0AE9B36A-FA08-43F0-9BDD-FBD9759FFEEA}" presName="hierChild3" presStyleCnt="0"/>
      <dgm:spPr/>
    </dgm:pt>
    <dgm:pt modelId="{0104A9AF-4D48-473B-9705-D065B8AB7129}" type="pres">
      <dgm:prSet presAssocID="{37639B76-8C0A-4E1D-91C8-2FA2B69E8AE8}" presName="Name111" presStyleLbl="parChTrans1D2" presStyleIdx="3" presStyleCnt="4"/>
      <dgm:spPr/>
    </dgm:pt>
    <dgm:pt modelId="{3FD117F5-7846-499F-99FD-E9D6EAB1DCF5}" type="pres">
      <dgm:prSet presAssocID="{BDF8F373-295D-4715-B20F-D8C8B2C98014}" presName="hierRoot3" presStyleCnt="0">
        <dgm:presLayoutVars>
          <dgm:hierBranch val="init"/>
        </dgm:presLayoutVars>
      </dgm:prSet>
      <dgm:spPr/>
    </dgm:pt>
    <dgm:pt modelId="{1F1ED34A-F453-4F83-88AD-9DD56EBC63C7}" type="pres">
      <dgm:prSet presAssocID="{BDF8F373-295D-4715-B20F-D8C8B2C98014}" presName="rootComposite3" presStyleCnt="0"/>
      <dgm:spPr/>
    </dgm:pt>
    <dgm:pt modelId="{C7B5E74A-B6DD-4665-857B-F02C575CD389}" type="pres">
      <dgm:prSet presAssocID="{BDF8F373-295D-4715-B20F-D8C8B2C98014}" presName="rootText3" presStyleLbl="asst1" presStyleIdx="0" presStyleCnt="1">
        <dgm:presLayoutVars>
          <dgm:chPref val="3"/>
        </dgm:presLayoutVars>
      </dgm:prSet>
      <dgm:spPr/>
    </dgm:pt>
    <dgm:pt modelId="{BD48123F-741A-4FC9-A225-483C15592CF7}" type="pres">
      <dgm:prSet presAssocID="{BDF8F373-295D-4715-B20F-D8C8B2C98014}" presName="rootConnector3" presStyleLbl="asst1" presStyleIdx="0" presStyleCnt="1"/>
      <dgm:spPr/>
    </dgm:pt>
    <dgm:pt modelId="{C0521CDD-B465-4941-8078-729CB7D4FD0F}" type="pres">
      <dgm:prSet presAssocID="{BDF8F373-295D-4715-B20F-D8C8B2C98014}" presName="hierChild6" presStyleCnt="0"/>
      <dgm:spPr/>
    </dgm:pt>
    <dgm:pt modelId="{E9ED1AFB-7EF0-4C42-89F9-D55BDA3F9FEC}" type="pres">
      <dgm:prSet presAssocID="{BDF8F373-295D-4715-B20F-D8C8B2C98014}" presName="hierChild7" presStyleCnt="0"/>
      <dgm:spPr/>
    </dgm:pt>
  </dgm:ptLst>
  <dgm:cxnLst>
    <dgm:cxn modelId="{04FCED00-051F-47F2-AA17-9FF3F3A396E4}" srcId="{0AE9B36A-FA08-43F0-9BDD-FBD9759FFEEA}" destId="{AB07AFE0-CAD2-47D3-BF0B-51A5A2D324B5}" srcOrd="2" destOrd="0" parTransId="{6804B2E8-D978-4FEE-A16F-FC372F29C1D2}" sibTransId="{8AFC2B1F-1AF9-43E2-9AD2-4264E81D1FCF}"/>
    <dgm:cxn modelId="{1BEBC00C-4C04-4AF5-A56C-932E756278C9}" type="presOf" srcId="{6E3DD72A-7720-4FE3-ACB4-0C298D557243}" destId="{C027E729-1F19-4662-8B29-85AEE697792C}" srcOrd="0" destOrd="0" presId="urn:microsoft.com/office/officeart/2005/8/layout/orgChart1"/>
    <dgm:cxn modelId="{84F25313-4FD6-41B9-93A5-729E6F5C0B02}" type="presOf" srcId="{37639B76-8C0A-4E1D-91C8-2FA2B69E8AE8}" destId="{0104A9AF-4D48-473B-9705-D065B8AB7129}" srcOrd="0" destOrd="0" presId="urn:microsoft.com/office/officeart/2005/8/layout/orgChart1"/>
    <dgm:cxn modelId="{2BED791A-0345-4C09-B69C-DAB49BAF26F7}" type="presOf" srcId="{ED44910D-8194-4319-83DA-7BE55F06D64E}" destId="{CAC82714-132A-45A0-A8B2-02A2607DFE60}" srcOrd="0" destOrd="0" presId="urn:microsoft.com/office/officeart/2005/8/layout/orgChart1"/>
    <dgm:cxn modelId="{593B821E-A3DB-4112-A4B0-8A929B62548A}" type="presOf" srcId="{ED44910D-8194-4319-83DA-7BE55F06D64E}" destId="{B29D1C75-F426-46E6-9AE1-C1E0299F8268}" srcOrd="1" destOrd="0" presId="urn:microsoft.com/office/officeart/2005/8/layout/orgChart1"/>
    <dgm:cxn modelId="{3FAE501F-2CD4-4182-BA58-2F23866DC8DF}" srcId="{0AE9B36A-FA08-43F0-9BDD-FBD9759FFEEA}" destId="{1F56ACDD-7717-4C71-B2BE-D59FB313990F}" srcOrd="1" destOrd="0" parTransId="{6E3DD72A-7720-4FE3-ACB4-0C298D557243}" sibTransId="{63362E7B-AD8C-4E65-97A2-0391AE62A6E6}"/>
    <dgm:cxn modelId="{842E6548-8141-414F-AF7A-ADB9BD42868E}" type="presOf" srcId="{6804B2E8-D978-4FEE-A16F-FC372F29C1D2}" destId="{8064CD15-1542-451D-B91A-5B1C5BF81097}" srcOrd="0" destOrd="0" presId="urn:microsoft.com/office/officeart/2005/8/layout/orgChart1"/>
    <dgm:cxn modelId="{1C824E4E-E9ED-4037-A2FD-03C7D3B53936}" type="presOf" srcId="{AB07AFE0-CAD2-47D3-BF0B-51A5A2D324B5}" destId="{4FC00D0A-8345-45DD-AC5A-B7EBFE6DD85D}" srcOrd="0" destOrd="0" presId="urn:microsoft.com/office/officeart/2005/8/layout/orgChart1"/>
    <dgm:cxn modelId="{462BED80-F305-4C88-BD5B-A321790FF003}" srcId="{0AE9B36A-FA08-43F0-9BDD-FBD9759FFEEA}" destId="{ED44910D-8194-4319-83DA-7BE55F06D64E}" srcOrd="3" destOrd="0" parTransId="{F22A4677-907D-4685-818D-9574BD4C7A6A}" sibTransId="{EDF4FF1A-0E05-450F-9A64-4FC40B8719A9}"/>
    <dgm:cxn modelId="{0F6F6693-F087-4A3A-9F92-957018FF7FD9}" type="presOf" srcId="{BDF8F373-295D-4715-B20F-D8C8B2C98014}" destId="{C7B5E74A-B6DD-4665-857B-F02C575CD389}" srcOrd="0" destOrd="0" presId="urn:microsoft.com/office/officeart/2005/8/layout/orgChart1"/>
    <dgm:cxn modelId="{C1F405A6-A29D-41EB-9C24-A59B8BB86B82}" type="presOf" srcId="{F22A4677-907D-4685-818D-9574BD4C7A6A}" destId="{F2936662-1AB6-47D2-90E9-B56446D3C1F7}" srcOrd="0" destOrd="0" presId="urn:microsoft.com/office/officeart/2005/8/layout/orgChart1"/>
    <dgm:cxn modelId="{9DEE23AC-DBFA-4500-9337-6D544E9F9E2D}" type="presOf" srcId="{0AE9B36A-FA08-43F0-9BDD-FBD9759FFEEA}" destId="{80E054E0-D627-4534-B4B4-08951D23CA71}" srcOrd="1" destOrd="0" presId="urn:microsoft.com/office/officeart/2005/8/layout/orgChart1"/>
    <dgm:cxn modelId="{CF019CD5-3BD7-46FA-A67B-EB21601C955C}" type="presOf" srcId="{AB07AFE0-CAD2-47D3-BF0B-51A5A2D324B5}" destId="{2604F381-A27B-47DD-8C70-661B53D3D412}" srcOrd="1" destOrd="0" presId="urn:microsoft.com/office/officeart/2005/8/layout/orgChart1"/>
    <dgm:cxn modelId="{F5F237DA-A131-443E-BEDE-36A7908D267D}" type="presOf" srcId="{0AE9B36A-FA08-43F0-9BDD-FBD9759FFEEA}" destId="{1172F226-A49E-4FE2-B93E-DCF54E2A3F40}" srcOrd="0" destOrd="0" presId="urn:microsoft.com/office/officeart/2005/8/layout/orgChart1"/>
    <dgm:cxn modelId="{C25949DC-BBC6-4932-A4AC-CBEE62A4A3A2}" type="presOf" srcId="{BDF8F373-295D-4715-B20F-D8C8B2C98014}" destId="{BD48123F-741A-4FC9-A225-483C15592CF7}" srcOrd="1" destOrd="0" presId="urn:microsoft.com/office/officeart/2005/8/layout/orgChart1"/>
    <dgm:cxn modelId="{03904CDE-01D5-4293-9625-7F2836729AD8}" type="presOf" srcId="{1F56ACDD-7717-4C71-B2BE-D59FB313990F}" destId="{A8C3915A-160A-412F-B1EB-BF3B8592780E}" srcOrd="1" destOrd="0" presId="urn:microsoft.com/office/officeart/2005/8/layout/orgChart1"/>
    <dgm:cxn modelId="{6B6B5CE4-4EAB-4D98-B337-C573B27B4E89}" srcId="{4FE0D6EC-19BA-4271-85B6-F4206692A31D}" destId="{0AE9B36A-FA08-43F0-9BDD-FBD9759FFEEA}" srcOrd="0" destOrd="0" parTransId="{4F8D6D8B-457F-4CAA-8F41-C667C287697D}" sibTransId="{3F517ACA-D78B-4805-9146-F248D512BD83}"/>
    <dgm:cxn modelId="{C62CD7E7-3384-46A1-B663-FB7E91BB823D}" type="presOf" srcId="{4FE0D6EC-19BA-4271-85B6-F4206692A31D}" destId="{39C466DE-0404-4103-87EC-84FDB5932E26}" srcOrd="0" destOrd="0" presId="urn:microsoft.com/office/officeart/2005/8/layout/orgChart1"/>
    <dgm:cxn modelId="{5E2B44F1-19BA-4F20-811F-9F9F87A1B888}" srcId="{0AE9B36A-FA08-43F0-9BDD-FBD9759FFEEA}" destId="{BDF8F373-295D-4715-B20F-D8C8B2C98014}" srcOrd="0" destOrd="0" parTransId="{37639B76-8C0A-4E1D-91C8-2FA2B69E8AE8}" sibTransId="{51E9C148-C0DC-445F-9B8D-C220F6FD697C}"/>
    <dgm:cxn modelId="{8EC784F8-68DB-4D08-A1B6-2A222A01FDEF}" type="presOf" srcId="{1F56ACDD-7717-4C71-B2BE-D59FB313990F}" destId="{E6B11EC4-9222-4D0B-8590-5E23DB3D2BA4}" srcOrd="0" destOrd="0" presId="urn:microsoft.com/office/officeart/2005/8/layout/orgChart1"/>
    <dgm:cxn modelId="{2CFD153E-32CD-45A8-AB26-4780FCD2933B}" type="presParOf" srcId="{39C466DE-0404-4103-87EC-84FDB5932E26}" destId="{A9B22A93-A756-4739-85C6-E787A749E7C4}" srcOrd="0" destOrd="0" presId="urn:microsoft.com/office/officeart/2005/8/layout/orgChart1"/>
    <dgm:cxn modelId="{7612DD44-EB2A-43AA-92DC-25B60566BBD7}" type="presParOf" srcId="{A9B22A93-A756-4739-85C6-E787A749E7C4}" destId="{CE44BC93-DAB3-4B4B-93DC-5AF1E31C8B7F}" srcOrd="0" destOrd="0" presId="urn:microsoft.com/office/officeart/2005/8/layout/orgChart1"/>
    <dgm:cxn modelId="{398984E3-1E71-4459-BC0F-43EF0F870BBA}" type="presParOf" srcId="{CE44BC93-DAB3-4B4B-93DC-5AF1E31C8B7F}" destId="{1172F226-A49E-4FE2-B93E-DCF54E2A3F40}" srcOrd="0" destOrd="0" presId="urn:microsoft.com/office/officeart/2005/8/layout/orgChart1"/>
    <dgm:cxn modelId="{48C84D49-9D8B-4E7D-BC72-D6CFF274E19F}" type="presParOf" srcId="{CE44BC93-DAB3-4B4B-93DC-5AF1E31C8B7F}" destId="{80E054E0-D627-4534-B4B4-08951D23CA71}" srcOrd="1" destOrd="0" presId="urn:microsoft.com/office/officeart/2005/8/layout/orgChart1"/>
    <dgm:cxn modelId="{92A760B5-FCD4-45FB-B55A-C1795A86521A}" type="presParOf" srcId="{A9B22A93-A756-4739-85C6-E787A749E7C4}" destId="{5E4577B5-F6FE-4BE1-8AD3-62B6C02B89FB}" srcOrd="1" destOrd="0" presId="urn:microsoft.com/office/officeart/2005/8/layout/orgChart1"/>
    <dgm:cxn modelId="{E6208F28-ECA8-4CCD-934A-74FFAC8920DF}" type="presParOf" srcId="{5E4577B5-F6FE-4BE1-8AD3-62B6C02B89FB}" destId="{C027E729-1F19-4662-8B29-85AEE697792C}" srcOrd="0" destOrd="0" presId="urn:microsoft.com/office/officeart/2005/8/layout/orgChart1"/>
    <dgm:cxn modelId="{F9725A90-4796-44E9-B4F4-DA4B4BED9931}" type="presParOf" srcId="{5E4577B5-F6FE-4BE1-8AD3-62B6C02B89FB}" destId="{7C50977C-E479-4882-A178-63D4B66BFE89}" srcOrd="1" destOrd="0" presId="urn:microsoft.com/office/officeart/2005/8/layout/orgChart1"/>
    <dgm:cxn modelId="{8147F58C-BCAA-4BF4-8F25-62EA2A5B9EE5}" type="presParOf" srcId="{7C50977C-E479-4882-A178-63D4B66BFE89}" destId="{3136D454-9FEB-426B-BF23-02C979260992}" srcOrd="0" destOrd="0" presId="urn:microsoft.com/office/officeart/2005/8/layout/orgChart1"/>
    <dgm:cxn modelId="{54880AE7-F9B4-4A49-812F-E93887CBD1BB}" type="presParOf" srcId="{3136D454-9FEB-426B-BF23-02C979260992}" destId="{E6B11EC4-9222-4D0B-8590-5E23DB3D2BA4}" srcOrd="0" destOrd="0" presId="urn:microsoft.com/office/officeart/2005/8/layout/orgChart1"/>
    <dgm:cxn modelId="{9BDDA045-26D6-46F8-AACD-32959B4BA94B}" type="presParOf" srcId="{3136D454-9FEB-426B-BF23-02C979260992}" destId="{A8C3915A-160A-412F-B1EB-BF3B8592780E}" srcOrd="1" destOrd="0" presId="urn:microsoft.com/office/officeart/2005/8/layout/orgChart1"/>
    <dgm:cxn modelId="{745FA1EC-1116-4B61-85A8-C720C41958AF}" type="presParOf" srcId="{7C50977C-E479-4882-A178-63D4B66BFE89}" destId="{7501131F-EEC5-4233-B9F4-2BE16D5D22CB}" srcOrd="1" destOrd="0" presId="urn:microsoft.com/office/officeart/2005/8/layout/orgChart1"/>
    <dgm:cxn modelId="{530D42D1-A6E5-40FE-957F-D37632E94A6C}" type="presParOf" srcId="{7C50977C-E479-4882-A178-63D4B66BFE89}" destId="{7C196614-040D-43E4-9619-8AA04527FF29}" srcOrd="2" destOrd="0" presId="urn:microsoft.com/office/officeart/2005/8/layout/orgChart1"/>
    <dgm:cxn modelId="{D81AB509-B45F-4636-875C-6018C6B50951}" type="presParOf" srcId="{5E4577B5-F6FE-4BE1-8AD3-62B6C02B89FB}" destId="{8064CD15-1542-451D-B91A-5B1C5BF81097}" srcOrd="2" destOrd="0" presId="urn:microsoft.com/office/officeart/2005/8/layout/orgChart1"/>
    <dgm:cxn modelId="{5515076D-AE79-4D0E-BBAC-F5287A0166B6}" type="presParOf" srcId="{5E4577B5-F6FE-4BE1-8AD3-62B6C02B89FB}" destId="{25016511-E894-4DA5-A2D3-5A621BFB6755}" srcOrd="3" destOrd="0" presId="urn:microsoft.com/office/officeart/2005/8/layout/orgChart1"/>
    <dgm:cxn modelId="{0F927CB2-4E18-4097-9A6F-B665CA106BB5}" type="presParOf" srcId="{25016511-E894-4DA5-A2D3-5A621BFB6755}" destId="{B0BBAE8B-DD1E-4B84-A675-6B492FE5D130}" srcOrd="0" destOrd="0" presId="urn:microsoft.com/office/officeart/2005/8/layout/orgChart1"/>
    <dgm:cxn modelId="{B153F0AA-B9DE-4713-86AF-D6F5EBC9D6D0}" type="presParOf" srcId="{B0BBAE8B-DD1E-4B84-A675-6B492FE5D130}" destId="{4FC00D0A-8345-45DD-AC5A-B7EBFE6DD85D}" srcOrd="0" destOrd="0" presId="urn:microsoft.com/office/officeart/2005/8/layout/orgChart1"/>
    <dgm:cxn modelId="{2EFE7546-A09B-441F-9DA5-6DD377A01FE0}" type="presParOf" srcId="{B0BBAE8B-DD1E-4B84-A675-6B492FE5D130}" destId="{2604F381-A27B-47DD-8C70-661B53D3D412}" srcOrd="1" destOrd="0" presId="urn:microsoft.com/office/officeart/2005/8/layout/orgChart1"/>
    <dgm:cxn modelId="{7D1C7B5F-1377-40EC-9679-031DE26CE8F0}" type="presParOf" srcId="{25016511-E894-4DA5-A2D3-5A621BFB6755}" destId="{7F8A2C27-F25D-48AE-9C35-A045DD95B143}" srcOrd="1" destOrd="0" presId="urn:microsoft.com/office/officeart/2005/8/layout/orgChart1"/>
    <dgm:cxn modelId="{742F26B8-5883-464B-82C0-EF503ADC05C2}" type="presParOf" srcId="{25016511-E894-4DA5-A2D3-5A621BFB6755}" destId="{B6381AF9-F381-4BF1-A9B2-B6848302F904}" srcOrd="2" destOrd="0" presId="urn:microsoft.com/office/officeart/2005/8/layout/orgChart1"/>
    <dgm:cxn modelId="{E4E5A707-989F-4219-8D96-74E45FD5CCA5}" type="presParOf" srcId="{5E4577B5-F6FE-4BE1-8AD3-62B6C02B89FB}" destId="{F2936662-1AB6-47D2-90E9-B56446D3C1F7}" srcOrd="4" destOrd="0" presId="urn:microsoft.com/office/officeart/2005/8/layout/orgChart1"/>
    <dgm:cxn modelId="{77110F5E-F284-421B-BD60-D5ED8BAB30E7}" type="presParOf" srcId="{5E4577B5-F6FE-4BE1-8AD3-62B6C02B89FB}" destId="{925A6CE7-47AA-4374-828B-EBAC6226207F}" srcOrd="5" destOrd="0" presId="urn:microsoft.com/office/officeart/2005/8/layout/orgChart1"/>
    <dgm:cxn modelId="{7F1E613D-95CC-484E-A930-4A5E677B5F87}" type="presParOf" srcId="{925A6CE7-47AA-4374-828B-EBAC6226207F}" destId="{2B5B6967-5390-4543-B1FE-D20D35590BF2}" srcOrd="0" destOrd="0" presId="urn:microsoft.com/office/officeart/2005/8/layout/orgChart1"/>
    <dgm:cxn modelId="{B00E953C-DF5B-4E9C-AF44-763253923A18}" type="presParOf" srcId="{2B5B6967-5390-4543-B1FE-D20D35590BF2}" destId="{CAC82714-132A-45A0-A8B2-02A2607DFE60}" srcOrd="0" destOrd="0" presId="urn:microsoft.com/office/officeart/2005/8/layout/orgChart1"/>
    <dgm:cxn modelId="{3B50D808-8F0E-48BB-BC0A-E59EA5371555}" type="presParOf" srcId="{2B5B6967-5390-4543-B1FE-D20D35590BF2}" destId="{B29D1C75-F426-46E6-9AE1-C1E0299F8268}" srcOrd="1" destOrd="0" presId="urn:microsoft.com/office/officeart/2005/8/layout/orgChart1"/>
    <dgm:cxn modelId="{F4AAB0FD-C1D3-43F6-82E9-E1F8185B9290}" type="presParOf" srcId="{925A6CE7-47AA-4374-828B-EBAC6226207F}" destId="{4854F61C-2236-4DBD-935A-EF9FEAFB923D}" srcOrd="1" destOrd="0" presId="urn:microsoft.com/office/officeart/2005/8/layout/orgChart1"/>
    <dgm:cxn modelId="{F9CD13BC-7F06-4D64-A50D-38AA4B7783B7}" type="presParOf" srcId="{925A6CE7-47AA-4374-828B-EBAC6226207F}" destId="{E37152DE-0FD7-4B3D-92D9-28B5EC15CC1F}" srcOrd="2" destOrd="0" presId="urn:microsoft.com/office/officeart/2005/8/layout/orgChart1"/>
    <dgm:cxn modelId="{3F2F708F-D0BF-4210-9F93-BB6946925891}" type="presParOf" srcId="{A9B22A93-A756-4739-85C6-E787A749E7C4}" destId="{DBB9778B-9D20-4C1F-8E0F-B66180D69EAA}" srcOrd="2" destOrd="0" presId="urn:microsoft.com/office/officeart/2005/8/layout/orgChart1"/>
    <dgm:cxn modelId="{AC9E96E8-BD6E-4085-BB50-BD5254C17EEA}" type="presParOf" srcId="{DBB9778B-9D20-4C1F-8E0F-B66180D69EAA}" destId="{0104A9AF-4D48-473B-9705-D065B8AB7129}" srcOrd="0" destOrd="0" presId="urn:microsoft.com/office/officeart/2005/8/layout/orgChart1"/>
    <dgm:cxn modelId="{DC46B2FF-BB10-49AD-9198-64E01EC7DBE9}" type="presParOf" srcId="{DBB9778B-9D20-4C1F-8E0F-B66180D69EAA}" destId="{3FD117F5-7846-499F-99FD-E9D6EAB1DCF5}" srcOrd="1" destOrd="0" presId="urn:microsoft.com/office/officeart/2005/8/layout/orgChart1"/>
    <dgm:cxn modelId="{6F40A7DA-AD0A-43F5-8F26-936F17767E41}" type="presParOf" srcId="{3FD117F5-7846-499F-99FD-E9D6EAB1DCF5}" destId="{1F1ED34A-F453-4F83-88AD-9DD56EBC63C7}" srcOrd="0" destOrd="0" presId="urn:microsoft.com/office/officeart/2005/8/layout/orgChart1"/>
    <dgm:cxn modelId="{E71DAFBF-8ACB-4155-863A-030BA20806CF}" type="presParOf" srcId="{1F1ED34A-F453-4F83-88AD-9DD56EBC63C7}" destId="{C7B5E74A-B6DD-4665-857B-F02C575CD389}" srcOrd="0" destOrd="0" presId="urn:microsoft.com/office/officeart/2005/8/layout/orgChart1"/>
    <dgm:cxn modelId="{B47303A6-8F93-409F-A4FD-DD8AD9BD4721}" type="presParOf" srcId="{1F1ED34A-F453-4F83-88AD-9DD56EBC63C7}" destId="{BD48123F-741A-4FC9-A225-483C15592CF7}" srcOrd="1" destOrd="0" presId="urn:microsoft.com/office/officeart/2005/8/layout/orgChart1"/>
    <dgm:cxn modelId="{0461284A-62EE-417E-8AC5-CE5C6E9CBA55}" type="presParOf" srcId="{3FD117F5-7846-499F-99FD-E9D6EAB1DCF5}" destId="{C0521CDD-B465-4941-8078-729CB7D4FD0F}" srcOrd="1" destOrd="0" presId="urn:microsoft.com/office/officeart/2005/8/layout/orgChart1"/>
    <dgm:cxn modelId="{5AD38A15-B56D-4D15-A04B-A03054A984EA}" type="presParOf" srcId="{3FD117F5-7846-499F-99FD-E9D6EAB1DCF5}" destId="{E9ED1AFB-7EF0-4C42-89F9-D55BDA3F9F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AE3F08-AB98-4A8E-B01F-51B7E8BDD9BE}" type="doc">
      <dgm:prSet loTypeId="urn:microsoft.com/office/officeart/2005/8/layout/chart3" loCatId="cycle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7C552AA-DEAB-4F21-B5B6-A516368DC77A}">
      <dgm:prSet phldrT="[besedilo]"/>
      <dgm:spPr/>
      <dgm:t>
        <a:bodyPr/>
        <a:lstStyle/>
        <a:p>
          <a:r>
            <a:rPr lang="sl-SI" dirty="0"/>
            <a:t>B.O.</a:t>
          </a:r>
          <a:endParaRPr lang="en-US" dirty="0"/>
        </a:p>
      </dgm:t>
    </dgm:pt>
    <dgm:pt modelId="{A9AC635D-0A0F-4B3E-A19F-81D304C1350B}" type="parTrans" cxnId="{0409F1B1-7330-47C4-94E9-518E30649ED5}">
      <dgm:prSet/>
      <dgm:spPr/>
      <dgm:t>
        <a:bodyPr/>
        <a:lstStyle/>
        <a:p>
          <a:endParaRPr lang="en-US"/>
        </a:p>
      </dgm:t>
    </dgm:pt>
    <dgm:pt modelId="{6D6B0A73-B83F-4205-8993-2D92C7BCE941}" type="sibTrans" cxnId="{0409F1B1-7330-47C4-94E9-518E30649ED5}">
      <dgm:prSet/>
      <dgm:spPr/>
      <dgm:t>
        <a:bodyPr/>
        <a:lstStyle/>
        <a:p>
          <a:endParaRPr lang="en-US"/>
        </a:p>
      </dgm:t>
    </dgm:pt>
    <dgm:pt modelId="{9B584EB8-E7B7-4BBD-8EB6-D3E65D4EC09A}">
      <dgm:prSet phldrT="[besedilo]"/>
      <dgm:spPr/>
      <dgm:t>
        <a:bodyPr/>
        <a:lstStyle/>
        <a:p>
          <a:r>
            <a:rPr lang="sl-SI" dirty="0"/>
            <a:t>B.K.</a:t>
          </a:r>
          <a:endParaRPr lang="en-US" dirty="0"/>
        </a:p>
      </dgm:t>
    </dgm:pt>
    <dgm:pt modelId="{A2578591-C5B6-402A-8CF8-C2FB24669A89}" type="parTrans" cxnId="{5119396A-D775-490B-894C-8B19C376DAAD}">
      <dgm:prSet/>
      <dgm:spPr/>
      <dgm:t>
        <a:bodyPr/>
        <a:lstStyle/>
        <a:p>
          <a:endParaRPr lang="en-US"/>
        </a:p>
      </dgm:t>
    </dgm:pt>
    <dgm:pt modelId="{11CA9775-5E3D-4B43-B170-7AFBDF1FAB48}" type="sibTrans" cxnId="{5119396A-D775-490B-894C-8B19C376DAAD}">
      <dgm:prSet/>
      <dgm:spPr/>
      <dgm:t>
        <a:bodyPr/>
        <a:lstStyle/>
        <a:p>
          <a:endParaRPr lang="en-US"/>
        </a:p>
      </dgm:t>
    </dgm:pt>
    <dgm:pt modelId="{5B60C459-C1C0-4EE1-AD7A-B8EC6B27B6D8}">
      <dgm:prSet phldrT="[besedilo]"/>
      <dgm:spPr/>
      <dgm:t>
        <a:bodyPr/>
        <a:lstStyle/>
        <a:p>
          <a:r>
            <a:rPr lang="sl-SI" dirty="0"/>
            <a:t>B.G.</a:t>
          </a:r>
          <a:endParaRPr lang="en-US" dirty="0"/>
        </a:p>
      </dgm:t>
    </dgm:pt>
    <dgm:pt modelId="{FD7D7E05-30AE-48FD-A6B3-A3764674B269}" type="parTrans" cxnId="{DFF1F68D-9AF1-4F7F-B669-B56A52DF8823}">
      <dgm:prSet/>
      <dgm:spPr/>
      <dgm:t>
        <a:bodyPr/>
        <a:lstStyle/>
        <a:p>
          <a:endParaRPr lang="en-US"/>
        </a:p>
      </dgm:t>
    </dgm:pt>
    <dgm:pt modelId="{11CDCABD-3C38-4F97-9A68-2FB14D845CBC}" type="sibTrans" cxnId="{DFF1F68D-9AF1-4F7F-B669-B56A52DF8823}">
      <dgm:prSet/>
      <dgm:spPr/>
      <dgm:t>
        <a:bodyPr/>
        <a:lstStyle/>
        <a:p>
          <a:endParaRPr lang="en-US"/>
        </a:p>
      </dgm:t>
    </dgm:pt>
    <dgm:pt modelId="{58A7076F-0B42-4827-8B2D-C20154591A3C}">
      <dgm:prSet phldrT="[besedilo]"/>
      <dgm:spPr/>
      <dgm:t>
        <a:bodyPr/>
        <a:lstStyle/>
        <a:p>
          <a:r>
            <a:rPr lang="sl-SI" dirty="0"/>
            <a:t>M.Š.</a:t>
          </a:r>
          <a:endParaRPr lang="en-US" dirty="0"/>
        </a:p>
      </dgm:t>
    </dgm:pt>
    <dgm:pt modelId="{A10EEE5B-44F1-4551-AB62-F99A8BE96A56}" type="parTrans" cxnId="{426260A5-5346-4646-B42B-E16FF3E47922}">
      <dgm:prSet/>
      <dgm:spPr/>
      <dgm:t>
        <a:bodyPr/>
        <a:lstStyle/>
        <a:p>
          <a:endParaRPr lang="en-US"/>
        </a:p>
      </dgm:t>
    </dgm:pt>
    <dgm:pt modelId="{D6D5D772-324E-4B87-8B65-4AADBE337266}" type="sibTrans" cxnId="{426260A5-5346-4646-B42B-E16FF3E47922}">
      <dgm:prSet/>
      <dgm:spPr/>
      <dgm:t>
        <a:bodyPr/>
        <a:lstStyle/>
        <a:p>
          <a:endParaRPr lang="en-US"/>
        </a:p>
      </dgm:t>
    </dgm:pt>
    <dgm:pt modelId="{73BDB020-5973-4160-8BC1-A395A31A8B73}">
      <dgm:prSet phldrT="[besedilo]"/>
      <dgm:spPr/>
      <dgm:t>
        <a:bodyPr/>
        <a:lstStyle/>
        <a:p>
          <a:r>
            <a:rPr lang="sl-SI" dirty="0"/>
            <a:t>Ž.S.</a:t>
          </a:r>
          <a:endParaRPr lang="en-US" dirty="0"/>
        </a:p>
      </dgm:t>
    </dgm:pt>
    <dgm:pt modelId="{85D67559-A09B-47FF-9E21-D42B4AF0C1FE}" type="parTrans" cxnId="{84681F40-6ABC-4F7A-B10D-0291FF002CB1}">
      <dgm:prSet/>
      <dgm:spPr/>
      <dgm:t>
        <a:bodyPr/>
        <a:lstStyle/>
        <a:p>
          <a:endParaRPr lang="en-US"/>
        </a:p>
      </dgm:t>
    </dgm:pt>
    <dgm:pt modelId="{7755DFA1-CF8B-49EA-8609-8AF2F2870DA1}" type="sibTrans" cxnId="{84681F40-6ABC-4F7A-B10D-0291FF002CB1}">
      <dgm:prSet/>
      <dgm:spPr/>
      <dgm:t>
        <a:bodyPr/>
        <a:lstStyle/>
        <a:p>
          <a:endParaRPr lang="en-US"/>
        </a:p>
      </dgm:t>
    </dgm:pt>
    <dgm:pt modelId="{8EA5A42E-1E91-405E-9AB6-2B6DB450583B}" type="pres">
      <dgm:prSet presAssocID="{FFAE3F08-AB98-4A8E-B01F-51B7E8BDD9BE}" presName="compositeShape" presStyleCnt="0">
        <dgm:presLayoutVars>
          <dgm:chMax val="7"/>
          <dgm:dir/>
          <dgm:resizeHandles val="exact"/>
        </dgm:presLayoutVars>
      </dgm:prSet>
      <dgm:spPr/>
    </dgm:pt>
    <dgm:pt modelId="{9A8BA820-B8DC-4002-AA83-54C0834AC9D9}" type="pres">
      <dgm:prSet presAssocID="{FFAE3F08-AB98-4A8E-B01F-51B7E8BDD9BE}" presName="wedge1" presStyleLbl="node1" presStyleIdx="0" presStyleCnt="5"/>
      <dgm:spPr/>
    </dgm:pt>
    <dgm:pt modelId="{F6EA4439-04DC-4FD8-B196-B5D808CF0281}" type="pres">
      <dgm:prSet presAssocID="{FFAE3F08-AB98-4A8E-B01F-51B7E8BDD9B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D1E6249-E676-49BC-9F27-DC446F7E006A}" type="pres">
      <dgm:prSet presAssocID="{FFAE3F08-AB98-4A8E-B01F-51B7E8BDD9BE}" presName="wedge2" presStyleLbl="node1" presStyleIdx="1" presStyleCnt="5"/>
      <dgm:spPr/>
    </dgm:pt>
    <dgm:pt modelId="{0B0CBBCE-6856-48D5-9295-06B3CBC1D15E}" type="pres">
      <dgm:prSet presAssocID="{FFAE3F08-AB98-4A8E-B01F-51B7E8BDD9B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1634C420-DFA2-413C-990F-AE82369E9A97}" type="pres">
      <dgm:prSet presAssocID="{FFAE3F08-AB98-4A8E-B01F-51B7E8BDD9BE}" presName="wedge3" presStyleLbl="node1" presStyleIdx="2" presStyleCnt="5"/>
      <dgm:spPr/>
    </dgm:pt>
    <dgm:pt modelId="{578B527C-766C-4C9A-A552-16011E6BC21D}" type="pres">
      <dgm:prSet presAssocID="{FFAE3F08-AB98-4A8E-B01F-51B7E8BDD9B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192DBAA-3889-45E2-B70B-DECD26CC00DC}" type="pres">
      <dgm:prSet presAssocID="{FFAE3F08-AB98-4A8E-B01F-51B7E8BDD9BE}" presName="wedge4" presStyleLbl="node1" presStyleIdx="3" presStyleCnt="5"/>
      <dgm:spPr/>
    </dgm:pt>
    <dgm:pt modelId="{E80736EB-3B3E-499B-9337-26B3B82E3F06}" type="pres">
      <dgm:prSet presAssocID="{FFAE3F08-AB98-4A8E-B01F-51B7E8BDD9B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2EA1C1E8-30F8-4C76-B800-E6156C1F2443}" type="pres">
      <dgm:prSet presAssocID="{FFAE3F08-AB98-4A8E-B01F-51B7E8BDD9BE}" presName="wedge5" presStyleLbl="node1" presStyleIdx="4" presStyleCnt="5"/>
      <dgm:spPr/>
    </dgm:pt>
    <dgm:pt modelId="{6AEB8E4E-D495-4FC1-BAA8-1BBFA84BBBEE}" type="pres">
      <dgm:prSet presAssocID="{FFAE3F08-AB98-4A8E-B01F-51B7E8BDD9B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42C7A14-64D0-425C-B77C-82414B262E1F}" type="presOf" srcId="{58A7076F-0B42-4827-8B2D-C20154591A3C}" destId="{6AEB8E4E-D495-4FC1-BAA8-1BBFA84BBBEE}" srcOrd="1" destOrd="0" presId="urn:microsoft.com/office/officeart/2005/8/layout/chart3"/>
    <dgm:cxn modelId="{6EB05A21-0B80-43C5-8C27-609A8AB55522}" type="presOf" srcId="{FFAE3F08-AB98-4A8E-B01F-51B7E8BDD9BE}" destId="{8EA5A42E-1E91-405E-9AB6-2B6DB450583B}" srcOrd="0" destOrd="0" presId="urn:microsoft.com/office/officeart/2005/8/layout/chart3"/>
    <dgm:cxn modelId="{7B9B1738-F1C9-4CEE-BDF1-DFF9079B11DB}" type="presOf" srcId="{73BDB020-5973-4160-8BC1-A395A31A8B73}" destId="{2192DBAA-3889-45E2-B70B-DECD26CC00DC}" srcOrd="0" destOrd="0" presId="urn:microsoft.com/office/officeart/2005/8/layout/chart3"/>
    <dgm:cxn modelId="{D320B43C-7FE6-4C2E-AB4E-FBD688325693}" type="presOf" srcId="{5B60C459-C1C0-4EE1-AD7A-B8EC6B27B6D8}" destId="{1634C420-DFA2-413C-990F-AE82369E9A97}" srcOrd="0" destOrd="0" presId="urn:microsoft.com/office/officeart/2005/8/layout/chart3"/>
    <dgm:cxn modelId="{84681F40-6ABC-4F7A-B10D-0291FF002CB1}" srcId="{FFAE3F08-AB98-4A8E-B01F-51B7E8BDD9BE}" destId="{73BDB020-5973-4160-8BC1-A395A31A8B73}" srcOrd="3" destOrd="0" parTransId="{85D67559-A09B-47FF-9E21-D42B4AF0C1FE}" sibTransId="{7755DFA1-CF8B-49EA-8609-8AF2F2870DA1}"/>
    <dgm:cxn modelId="{12C22445-12C4-4351-BB13-E6626B3A8424}" type="presOf" srcId="{73BDB020-5973-4160-8BC1-A395A31A8B73}" destId="{E80736EB-3B3E-499B-9337-26B3B82E3F06}" srcOrd="1" destOrd="0" presId="urn:microsoft.com/office/officeart/2005/8/layout/chart3"/>
    <dgm:cxn modelId="{5119396A-D775-490B-894C-8B19C376DAAD}" srcId="{FFAE3F08-AB98-4A8E-B01F-51B7E8BDD9BE}" destId="{9B584EB8-E7B7-4BBD-8EB6-D3E65D4EC09A}" srcOrd="1" destOrd="0" parTransId="{A2578591-C5B6-402A-8CF8-C2FB24669A89}" sibTransId="{11CA9775-5E3D-4B43-B170-7AFBDF1FAB48}"/>
    <dgm:cxn modelId="{B73A6E88-CD03-4FC3-AE41-8ADA49991DDC}" type="presOf" srcId="{58A7076F-0B42-4827-8B2D-C20154591A3C}" destId="{2EA1C1E8-30F8-4C76-B800-E6156C1F2443}" srcOrd="0" destOrd="0" presId="urn:microsoft.com/office/officeart/2005/8/layout/chart3"/>
    <dgm:cxn modelId="{DFF1F68D-9AF1-4F7F-B669-B56A52DF8823}" srcId="{FFAE3F08-AB98-4A8E-B01F-51B7E8BDD9BE}" destId="{5B60C459-C1C0-4EE1-AD7A-B8EC6B27B6D8}" srcOrd="2" destOrd="0" parTransId="{FD7D7E05-30AE-48FD-A6B3-A3764674B269}" sibTransId="{11CDCABD-3C38-4F97-9A68-2FB14D845CBC}"/>
    <dgm:cxn modelId="{EB4BB191-D08F-4117-AF9F-B62BB8A6D031}" type="presOf" srcId="{9B584EB8-E7B7-4BBD-8EB6-D3E65D4EC09A}" destId="{2D1E6249-E676-49BC-9F27-DC446F7E006A}" srcOrd="0" destOrd="0" presId="urn:microsoft.com/office/officeart/2005/8/layout/chart3"/>
    <dgm:cxn modelId="{D018FF9C-E0C3-4049-BE04-4B44F38E3802}" type="presOf" srcId="{77C552AA-DEAB-4F21-B5B6-A516368DC77A}" destId="{9A8BA820-B8DC-4002-AA83-54C0834AC9D9}" srcOrd="0" destOrd="0" presId="urn:microsoft.com/office/officeart/2005/8/layout/chart3"/>
    <dgm:cxn modelId="{426260A5-5346-4646-B42B-E16FF3E47922}" srcId="{FFAE3F08-AB98-4A8E-B01F-51B7E8BDD9BE}" destId="{58A7076F-0B42-4827-8B2D-C20154591A3C}" srcOrd="4" destOrd="0" parTransId="{A10EEE5B-44F1-4551-AB62-F99A8BE96A56}" sibTransId="{D6D5D772-324E-4B87-8B65-4AADBE337266}"/>
    <dgm:cxn modelId="{A4F0F0A8-0878-40BA-9CB2-5CFCC1DA44F2}" type="presOf" srcId="{9B584EB8-E7B7-4BBD-8EB6-D3E65D4EC09A}" destId="{0B0CBBCE-6856-48D5-9295-06B3CBC1D15E}" srcOrd="1" destOrd="0" presId="urn:microsoft.com/office/officeart/2005/8/layout/chart3"/>
    <dgm:cxn modelId="{D96629A9-D402-4773-97C4-C804AA02B418}" type="presOf" srcId="{77C552AA-DEAB-4F21-B5B6-A516368DC77A}" destId="{F6EA4439-04DC-4FD8-B196-B5D808CF0281}" srcOrd="1" destOrd="0" presId="urn:microsoft.com/office/officeart/2005/8/layout/chart3"/>
    <dgm:cxn modelId="{0409F1B1-7330-47C4-94E9-518E30649ED5}" srcId="{FFAE3F08-AB98-4A8E-B01F-51B7E8BDD9BE}" destId="{77C552AA-DEAB-4F21-B5B6-A516368DC77A}" srcOrd="0" destOrd="0" parTransId="{A9AC635D-0A0F-4B3E-A19F-81D304C1350B}" sibTransId="{6D6B0A73-B83F-4205-8993-2D92C7BCE941}"/>
    <dgm:cxn modelId="{DE1769F0-B3AE-41DF-8A2A-B05D346A7339}" type="presOf" srcId="{5B60C459-C1C0-4EE1-AD7A-B8EC6B27B6D8}" destId="{578B527C-766C-4C9A-A552-16011E6BC21D}" srcOrd="1" destOrd="0" presId="urn:microsoft.com/office/officeart/2005/8/layout/chart3"/>
    <dgm:cxn modelId="{BE7B001D-6760-428E-9590-F36332B73CB4}" type="presParOf" srcId="{8EA5A42E-1E91-405E-9AB6-2B6DB450583B}" destId="{9A8BA820-B8DC-4002-AA83-54C0834AC9D9}" srcOrd="0" destOrd="0" presId="urn:microsoft.com/office/officeart/2005/8/layout/chart3"/>
    <dgm:cxn modelId="{5A135CC1-D35F-4DD0-9850-6E1FFB41F9BA}" type="presParOf" srcId="{8EA5A42E-1E91-405E-9AB6-2B6DB450583B}" destId="{F6EA4439-04DC-4FD8-B196-B5D808CF0281}" srcOrd="1" destOrd="0" presId="urn:microsoft.com/office/officeart/2005/8/layout/chart3"/>
    <dgm:cxn modelId="{0ECE3E3E-BEB4-418D-95BE-A75719BB062B}" type="presParOf" srcId="{8EA5A42E-1E91-405E-9AB6-2B6DB450583B}" destId="{2D1E6249-E676-49BC-9F27-DC446F7E006A}" srcOrd="2" destOrd="0" presId="urn:microsoft.com/office/officeart/2005/8/layout/chart3"/>
    <dgm:cxn modelId="{1004E53E-A7F4-4977-9BAD-A95DB2E2332F}" type="presParOf" srcId="{8EA5A42E-1E91-405E-9AB6-2B6DB450583B}" destId="{0B0CBBCE-6856-48D5-9295-06B3CBC1D15E}" srcOrd="3" destOrd="0" presId="urn:microsoft.com/office/officeart/2005/8/layout/chart3"/>
    <dgm:cxn modelId="{AFA56661-DF0A-4B08-8AC2-4877DA221D66}" type="presParOf" srcId="{8EA5A42E-1E91-405E-9AB6-2B6DB450583B}" destId="{1634C420-DFA2-413C-990F-AE82369E9A97}" srcOrd="4" destOrd="0" presId="urn:microsoft.com/office/officeart/2005/8/layout/chart3"/>
    <dgm:cxn modelId="{CE7940DE-720E-4D1C-A43F-EA52A2371C9A}" type="presParOf" srcId="{8EA5A42E-1E91-405E-9AB6-2B6DB450583B}" destId="{578B527C-766C-4C9A-A552-16011E6BC21D}" srcOrd="5" destOrd="0" presId="urn:microsoft.com/office/officeart/2005/8/layout/chart3"/>
    <dgm:cxn modelId="{5CFBD12F-A25C-487C-854A-3B2224625080}" type="presParOf" srcId="{8EA5A42E-1E91-405E-9AB6-2B6DB450583B}" destId="{2192DBAA-3889-45E2-B70B-DECD26CC00DC}" srcOrd="6" destOrd="0" presId="urn:microsoft.com/office/officeart/2005/8/layout/chart3"/>
    <dgm:cxn modelId="{96C83DA4-B3F4-4FA1-881D-BEE500F842BB}" type="presParOf" srcId="{8EA5A42E-1E91-405E-9AB6-2B6DB450583B}" destId="{E80736EB-3B3E-499B-9337-26B3B82E3F06}" srcOrd="7" destOrd="0" presId="urn:microsoft.com/office/officeart/2005/8/layout/chart3"/>
    <dgm:cxn modelId="{C9C28B77-7B03-4E65-ABF3-8AB84C5A3A5A}" type="presParOf" srcId="{8EA5A42E-1E91-405E-9AB6-2B6DB450583B}" destId="{2EA1C1E8-30F8-4C76-B800-E6156C1F2443}" srcOrd="8" destOrd="0" presId="urn:microsoft.com/office/officeart/2005/8/layout/chart3"/>
    <dgm:cxn modelId="{5AC85E01-CADD-4CB7-852F-42863BB982C4}" type="presParOf" srcId="{8EA5A42E-1E91-405E-9AB6-2B6DB450583B}" destId="{6AEB8E4E-D495-4FC1-BAA8-1BBFA84BBBEE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4A9AF-4D48-473B-9705-D065B8AB7129}">
      <dsp:nvSpPr>
        <dsp:cNvPr id="0" name=""/>
        <dsp:cNvSpPr/>
      </dsp:nvSpPr>
      <dsp:spPr>
        <a:xfrm>
          <a:off x="2574780" y="862362"/>
          <a:ext cx="168419" cy="737837"/>
        </a:xfrm>
        <a:custGeom>
          <a:avLst/>
          <a:gdLst/>
          <a:ahLst/>
          <a:cxnLst/>
          <a:rect l="0" t="0" r="0" b="0"/>
          <a:pathLst>
            <a:path>
              <a:moveTo>
                <a:pt x="168419" y="0"/>
              </a:moveTo>
              <a:lnTo>
                <a:pt x="168419" y="737837"/>
              </a:lnTo>
              <a:lnTo>
                <a:pt x="0" y="73783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36662-1AB6-47D2-90E9-B56446D3C1F7}">
      <dsp:nvSpPr>
        <dsp:cNvPr id="0" name=""/>
        <dsp:cNvSpPr/>
      </dsp:nvSpPr>
      <dsp:spPr>
        <a:xfrm>
          <a:off x="2743200" y="862362"/>
          <a:ext cx="1940834" cy="1475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256"/>
              </a:lnTo>
              <a:lnTo>
                <a:pt x="1940834" y="1307256"/>
              </a:lnTo>
              <a:lnTo>
                <a:pt x="1940834" y="147567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4CD15-1542-451D-B91A-5B1C5BF81097}">
      <dsp:nvSpPr>
        <dsp:cNvPr id="0" name=""/>
        <dsp:cNvSpPr/>
      </dsp:nvSpPr>
      <dsp:spPr>
        <a:xfrm>
          <a:off x="2697479" y="862362"/>
          <a:ext cx="91440" cy="14756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7567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7E729-1F19-4662-8B29-85AEE697792C}">
      <dsp:nvSpPr>
        <dsp:cNvPr id="0" name=""/>
        <dsp:cNvSpPr/>
      </dsp:nvSpPr>
      <dsp:spPr>
        <a:xfrm>
          <a:off x="802365" y="862362"/>
          <a:ext cx="1940834" cy="1475675"/>
        </a:xfrm>
        <a:custGeom>
          <a:avLst/>
          <a:gdLst/>
          <a:ahLst/>
          <a:cxnLst/>
          <a:rect l="0" t="0" r="0" b="0"/>
          <a:pathLst>
            <a:path>
              <a:moveTo>
                <a:pt x="1940834" y="0"/>
              </a:moveTo>
              <a:lnTo>
                <a:pt x="1940834" y="1307256"/>
              </a:lnTo>
              <a:lnTo>
                <a:pt x="0" y="1307256"/>
              </a:lnTo>
              <a:lnTo>
                <a:pt x="0" y="147567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2F226-A49E-4FE2-B93E-DCF54E2A3F40}">
      <dsp:nvSpPr>
        <dsp:cNvPr id="0" name=""/>
        <dsp:cNvSpPr/>
      </dsp:nvSpPr>
      <dsp:spPr>
        <a:xfrm>
          <a:off x="1941202" y="60364"/>
          <a:ext cx="1603995" cy="8019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kern="1200" dirty="0"/>
            <a:t>B.O., direktor in vodja nabave</a:t>
          </a:r>
          <a:endParaRPr lang="en-US" sz="1900" kern="1200" dirty="0"/>
        </a:p>
      </dsp:txBody>
      <dsp:txXfrm>
        <a:off x="1941202" y="60364"/>
        <a:ext cx="1603995" cy="801997"/>
      </dsp:txXfrm>
    </dsp:sp>
    <dsp:sp modelId="{E6B11EC4-9222-4D0B-8590-5E23DB3D2BA4}">
      <dsp:nvSpPr>
        <dsp:cNvPr id="0" name=""/>
        <dsp:cNvSpPr/>
      </dsp:nvSpPr>
      <dsp:spPr>
        <a:xfrm>
          <a:off x="368" y="2338037"/>
          <a:ext cx="1603995" cy="8019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kern="1200" dirty="0"/>
            <a:t>M.Š., vodja finančnega oddelka</a:t>
          </a:r>
          <a:endParaRPr lang="en-US" sz="1900" kern="1200" dirty="0"/>
        </a:p>
      </dsp:txBody>
      <dsp:txXfrm>
        <a:off x="368" y="2338037"/>
        <a:ext cx="1603995" cy="801997"/>
      </dsp:txXfrm>
    </dsp:sp>
    <dsp:sp modelId="{4FC00D0A-8345-45DD-AC5A-B7EBFE6DD85D}">
      <dsp:nvSpPr>
        <dsp:cNvPr id="0" name=""/>
        <dsp:cNvSpPr/>
      </dsp:nvSpPr>
      <dsp:spPr>
        <a:xfrm>
          <a:off x="1941202" y="2338037"/>
          <a:ext cx="1603995" cy="8019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kern="1200" dirty="0"/>
            <a:t>Ž.Š., vodja stikov z javnostjo</a:t>
          </a:r>
          <a:endParaRPr lang="en-US" sz="1900" kern="1200" dirty="0"/>
        </a:p>
      </dsp:txBody>
      <dsp:txXfrm>
        <a:off x="1941202" y="2338037"/>
        <a:ext cx="1603995" cy="801997"/>
      </dsp:txXfrm>
    </dsp:sp>
    <dsp:sp modelId="{CAC82714-132A-45A0-A8B2-02A2607DFE60}">
      <dsp:nvSpPr>
        <dsp:cNvPr id="0" name=""/>
        <dsp:cNvSpPr/>
      </dsp:nvSpPr>
      <dsp:spPr>
        <a:xfrm>
          <a:off x="3882036" y="2338037"/>
          <a:ext cx="1603995" cy="8019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kern="1200" dirty="0"/>
            <a:t>B.K., vodja izvajanja programov</a:t>
          </a:r>
          <a:endParaRPr lang="en-US" sz="1900" kern="1200" dirty="0"/>
        </a:p>
      </dsp:txBody>
      <dsp:txXfrm>
        <a:off x="3882036" y="2338037"/>
        <a:ext cx="1603995" cy="801997"/>
      </dsp:txXfrm>
    </dsp:sp>
    <dsp:sp modelId="{C7B5E74A-B6DD-4665-857B-F02C575CD389}">
      <dsp:nvSpPr>
        <dsp:cNvPr id="0" name=""/>
        <dsp:cNvSpPr/>
      </dsp:nvSpPr>
      <dsp:spPr>
        <a:xfrm>
          <a:off x="970785" y="1199201"/>
          <a:ext cx="1603995" cy="8019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kern="1200" dirty="0"/>
            <a:t>B.G, vodja zaposlenih</a:t>
          </a:r>
          <a:endParaRPr lang="en-US" sz="1900" kern="1200" dirty="0"/>
        </a:p>
      </dsp:txBody>
      <dsp:txXfrm>
        <a:off x="970785" y="1199201"/>
        <a:ext cx="1603995" cy="801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BA820-B8DC-4002-AA83-54C0834AC9D9}">
      <dsp:nvSpPr>
        <dsp:cNvPr id="0" name=""/>
        <dsp:cNvSpPr/>
      </dsp:nvSpPr>
      <dsp:spPr>
        <a:xfrm>
          <a:off x="1446077" y="191223"/>
          <a:ext cx="2688336" cy="2688336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000" kern="1200" dirty="0"/>
            <a:t>B.O.</a:t>
          </a:r>
          <a:endParaRPr lang="en-US" sz="3000" kern="1200" dirty="0"/>
        </a:p>
      </dsp:txBody>
      <dsp:txXfrm>
        <a:off x="2824170" y="592874"/>
        <a:ext cx="912114" cy="624078"/>
      </dsp:txXfrm>
    </dsp:sp>
    <dsp:sp modelId="{2D1E6249-E676-49BC-9F27-DC446F7E006A}">
      <dsp:nvSpPr>
        <dsp:cNvPr id="0" name=""/>
        <dsp:cNvSpPr/>
      </dsp:nvSpPr>
      <dsp:spPr>
        <a:xfrm>
          <a:off x="1351986" y="320840"/>
          <a:ext cx="2688336" cy="2688336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000" kern="1200" dirty="0"/>
            <a:t>B.K.</a:t>
          </a:r>
          <a:endParaRPr lang="en-US" sz="3000" kern="1200" dirty="0"/>
        </a:p>
      </dsp:txBody>
      <dsp:txXfrm>
        <a:off x="3109005" y="1536992"/>
        <a:ext cx="800100" cy="675284"/>
      </dsp:txXfrm>
    </dsp:sp>
    <dsp:sp modelId="{1634C420-DFA2-413C-990F-AE82369E9A97}">
      <dsp:nvSpPr>
        <dsp:cNvPr id="0" name=""/>
        <dsp:cNvSpPr/>
      </dsp:nvSpPr>
      <dsp:spPr>
        <a:xfrm>
          <a:off x="1351986" y="320840"/>
          <a:ext cx="2688336" cy="2688336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000" kern="1200" dirty="0"/>
            <a:t>B.G.</a:t>
          </a:r>
          <a:endParaRPr lang="en-US" sz="3000" kern="1200" dirty="0"/>
        </a:p>
      </dsp:txBody>
      <dsp:txXfrm>
        <a:off x="2216094" y="2337092"/>
        <a:ext cx="960120" cy="576072"/>
      </dsp:txXfrm>
    </dsp:sp>
    <dsp:sp modelId="{2192DBAA-3889-45E2-B70B-DECD26CC00DC}">
      <dsp:nvSpPr>
        <dsp:cNvPr id="0" name=""/>
        <dsp:cNvSpPr/>
      </dsp:nvSpPr>
      <dsp:spPr>
        <a:xfrm>
          <a:off x="1351986" y="320840"/>
          <a:ext cx="2688336" cy="2688336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000" kern="1200" dirty="0"/>
            <a:t>Ž.S.</a:t>
          </a:r>
          <a:endParaRPr lang="en-US" sz="3000" kern="1200" dirty="0"/>
        </a:p>
      </dsp:txBody>
      <dsp:txXfrm>
        <a:off x="1480002" y="1536992"/>
        <a:ext cx="800100" cy="675284"/>
      </dsp:txXfrm>
    </dsp:sp>
    <dsp:sp modelId="{2EA1C1E8-30F8-4C76-B800-E6156C1F2443}">
      <dsp:nvSpPr>
        <dsp:cNvPr id="0" name=""/>
        <dsp:cNvSpPr/>
      </dsp:nvSpPr>
      <dsp:spPr>
        <a:xfrm>
          <a:off x="1351986" y="320840"/>
          <a:ext cx="2688336" cy="2688336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000" kern="1200" dirty="0"/>
            <a:t>M.Š.</a:t>
          </a:r>
          <a:endParaRPr lang="en-US" sz="3000" kern="1200" dirty="0"/>
        </a:p>
      </dsp:txBody>
      <dsp:txXfrm>
        <a:off x="1744035" y="730491"/>
        <a:ext cx="912114" cy="624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FF59C1A4-CF59-4E94-B999-90BCA30257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46B56786-0262-4564-B46C-D1FD168E533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CD62E67-E8B0-40EF-863B-60EF3221A2AD}" type="datetimeFigureOut">
              <a:rPr lang="es-UY"/>
              <a:pPr>
                <a:defRPr/>
              </a:pPr>
              <a:t>30/5/2019</a:t>
            </a:fld>
            <a:endParaRPr lang="es-UY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0B312AEE-2784-4794-A653-246740254D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UY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B131AE5F-708F-4524-9085-FFF8E6FA7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UY" noProof="0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DCC4FBFA-8E51-4056-AA83-BE53DEC5D8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0DE943E-7F06-4527-B2E4-8D87FA73B3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03E8F3-E182-446B-9BD4-3C32CE72BEB0}" type="slidenum">
              <a:rPr lang="es-UY" altLang="sl-SI"/>
              <a:pPr/>
              <a:t>‹#›</a:t>
            </a:fld>
            <a:endParaRPr lang="es-UY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>
            <a:extLst>
              <a:ext uri="{FF2B5EF4-FFF2-40B4-BE49-F238E27FC236}">
                <a16:creationId xmlns:a16="http://schemas.microsoft.com/office/drawing/2014/main" id="{7023BCC2-1D68-4318-8B45-F938937E11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>
            <a:extLst>
              <a:ext uri="{FF2B5EF4-FFF2-40B4-BE49-F238E27FC236}">
                <a16:creationId xmlns:a16="http://schemas.microsoft.com/office/drawing/2014/main" id="{201C71DB-5A19-421E-9B53-E082EDF86B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sl-SI"/>
          </a:p>
        </p:txBody>
      </p:sp>
      <p:sp>
        <p:nvSpPr>
          <p:cNvPr id="25604" name="3 Marcador de número de diapositiva">
            <a:extLst>
              <a:ext uri="{FF2B5EF4-FFF2-40B4-BE49-F238E27FC236}">
                <a16:creationId xmlns:a16="http://schemas.microsoft.com/office/drawing/2014/main" id="{DE812C89-2173-4650-BD00-4D09A57012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D15BE5-AC70-4207-8940-E9A03BC3C7FD}" type="slidenum">
              <a:rPr lang="es-UY" altLang="sl-SI"/>
              <a:pPr eaLnBrk="1" hangingPunct="1"/>
              <a:t>1</a:t>
            </a:fld>
            <a:endParaRPr lang="es-UY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>
            <a:extLst>
              <a:ext uri="{FF2B5EF4-FFF2-40B4-BE49-F238E27FC236}">
                <a16:creationId xmlns:a16="http://schemas.microsoft.com/office/drawing/2014/main" id="{6050AF71-3713-4824-A67B-7C4AFEC7FE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>
            <a:extLst>
              <a:ext uri="{FF2B5EF4-FFF2-40B4-BE49-F238E27FC236}">
                <a16:creationId xmlns:a16="http://schemas.microsoft.com/office/drawing/2014/main" id="{F5A3BD03-06DD-46E1-AD1F-373D929B4F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sl-SI"/>
          </a:p>
        </p:txBody>
      </p:sp>
      <p:sp>
        <p:nvSpPr>
          <p:cNvPr id="26628" name="3 Marcador de número de diapositiva">
            <a:extLst>
              <a:ext uri="{FF2B5EF4-FFF2-40B4-BE49-F238E27FC236}">
                <a16:creationId xmlns:a16="http://schemas.microsoft.com/office/drawing/2014/main" id="{4A24DC7E-ABF3-4051-87B1-081CB616C0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7F3B86-C76B-45E2-A382-14086E5E6FB2}" type="slidenum">
              <a:rPr lang="es-UY" altLang="sl-SI"/>
              <a:pPr eaLnBrk="1" hangingPunct="1"/>
              <a:t>2</a:t>
            </a:fld>
            <a:endParaRPr lang="es-UY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8A3E9F-35CD-4F55-8640-A6034BF0C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9C05AA-F728-4D52-A5A7-29811D8302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76BFE5-E7BF-4A69-8748-483AB6973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EF696-C74D-4456-A6F7-61A06544A6D8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2083397765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353D14-1DFA-487D-9ED9-BBD12EFD74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4A0E16-511E-4B86-AA61-A1EF7D4DD8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BF2953-0DD2-4F05-B50D-8A7C42A091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E2B23-5EB6-4D49-A911-6989E87FDFAC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1169509624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CF689E-2CD5-4BF5-B0BA-490E5CBC3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6AE18B-CD72-42EB-9994-2E06D8D2B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933141-8B9D-45D6-B4CB-17026322E2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4A827-B19B-4CD5-ABF7-B0ABA8912E21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3526617738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7B4911-1AF2-4D87-9ABB-92FC3AD8C1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E6CDEC-D388-4F68-BE7D-FE879AE2BB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3A13C8-C383-4CF7-8015-1CBA9BBE58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D8487-D005-4558-A3A6-D8C1F381BEF6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3224035215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57D911-3DA1-4640-B366-2FAF0C539C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49C33D-A877-4CED-A3AB-756B210C93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347FEF-C4E0-4831-8BDE-92D90DDA9D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2FA73-39E9-4B7C-B7E3-9CC9C108DF75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4278504136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A036D2-F59E-4CAC-AAEA-934B317209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A518BF-F5A0-4B21-85E1-E1B09C5AB5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EDF183-2E99-441D-B6E5-70EE6E8D2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DADCF4-3A47-432C-AAA4-0FF88C8A9BEA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507975031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7A9E65-28AA-4405-87B6-34630F93A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B7BDBE-0845-4C25-80B1-72440E36C7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3C9F9F-7A01-44E8-9C6B-5E5719C3F0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79A73-9ECA-40C4-BAD1-3D0A9F286E47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186645230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366116D-081B-4C2A-824E-19F09FBC29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84FFAC-03FC-42C5-B44C-18A5CCE0F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EA2B51A-1931-455B-89D7-B32FB71166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CAB49-824C-4A47-968C-CF83FDB6E86F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373113823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B516882-ADDD-472A-A4D7-E6047DD537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CE8C1B5-70E3-4B78-A871-73E1C5CBDD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A72422-CE0E-42A5-B0E6-308F824311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C0D04-754F-41B9-B0F8-79AB8ECD66E3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966094344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3E1407-25B3-4F01-8F96-8D2283A7F2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5127DC-3BE1-47CF-AEC1-172603D2EC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5AA02E-1437-4DEE-B6C3-BB7CC86CDE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C4F5C-41B2-418F-AB60-9F9F0338A241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403980264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22418F-F1FA-44BA-AA47-A749165F8A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605A9E-37A6-48DA-A556-90FC1A54E1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FAFE5-902F-4EB9-AA2C-C01A9031F3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48DB6-7514-4A13-BF73-7C0939481104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1671751798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A3E1A13-AC6C-4A9D-8976-FA9D94534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l-SI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377FB1A-AB2F-4CB3-918A-C57347666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l-SI"/>
              <a:t>Haga clic para modificar el estilo de texto del patrón</a:t>
            </a:r>
          </a:p>
          <a:p>
            <a:pPr lvl="1"/>
            <a:r>
              <a:rPr lang="es-ES" altLang="sl-SI"/>
              <a:t>Segundo nivel</a:t>
            </a:r>
          </a:p>
          <a:p>
            <a:pPr lvl="2"/>
            <a:r>
              <a:rPr lang="es-ES" altLang="sl-SI"/>
              <a:t>Tercer nivel</a:t>
            </a:r>
          </a:p>
          <a:p>
            <a:pPr lvl="3"/>
            <a:r>
              <a:rPr lang="es-ES" altLang="sl-SI"/>
              <a:t>Cuarto nivel</a:t>
            </a:r>
          </a:p>
          <a:p>
            <a:pPr lvl="4"/>
            <a:r>
              <a:rPr lang="es-ES" altLang="sl-SI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8B5BE4E-0317-4B37-8650-39A29C57E4B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9892ED-9250-424D-8A10-049E18FE4A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3BA7F18-EC53-4214-B326-F6C76DF8AA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2905A5-357A-4436-93FC-156555ED8B7A}" type="slidenum">
              <a:rPr lang="es-ES" altLang="sl-SI"/>
              <a:pPr/>
              <a:t>‹#›</a:t>
            </a:fld>
            <a:endParaRPr lang="es-E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58DE4D6-DE63-4047-9514-2BBEC7C8CB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tx1"/>
                </a:solidFill>
                <a:latin typeface="Matura MT Script Capitals" panose="03020802060602070202" pitchFamily="66" charset="0"/>
              </a:rPr>
              <a:t>Irish Pub pri Veselem Skratu</a:t>
            </a:r>
            <a:endParaRPr lang="es-ES" altLang="sl-SI">
              <a:solidFill>
                <a:schemeClr val="tx1"/>
              </a:solidFill>
              <a:latin typeface="Matura MT Script Capitals" panose="03020802060602070202" pitchFamily="66" charset="0"/>
            </a:endParaRPr>
          </a:p>
        </p:txBody>
      </p:sp>
      <p:sp>
        <p:nvSpPr>
          <p:cNvPr id="2051" name="Rectangle 10">
            <a:extLst>
              <a:ext uri="{FF2B5EF4-FFF2-40B4-BE49-F238E27FC236}">
                <a16:creationId xmlns:a16="http://schemas.microsoft.com/office/drawing/2014/main" id="{53B67E51-1123-47C9-B67E-AAF09B2AA3F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sl-SI" altLang="sl-SI" sz="1400" dirty="0"/>
          </a:p>
        </p:txBody>
      </p:sp>
      <p:pic>
        <p:nvPicPr>
          <p:cNvPr id="4" name="Slika 3" descr="imagesaa.jpg">
            <a:extLst>
              <a:ext uri="{FF2B5EF4-FFF2-40B4-BE49-F238E27FC236}">
                <a16:creationId xmlns:a16="http://schemas.microsoft.com/office/drawing/2014/main" id="{8048B366-7AB5-42C0-BD2C-94EE28E02D6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861048"/>
            <a:ext cx="2028825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ED23B68B-36C0-439B-8BC2-7B7F6C89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EEFAEAD7-AFDF-4813-B9EE-386469F2D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b="1"/>
              <a:t>Ali so vam cene pijač pri izbiri kraja zabave zelo pomembne?</a:t>
            </a:r>
            <a:endParaRPr lang="sl-SI" altLang="sl-SI"/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864C9FE4-B873-43FC-AF23-29B47ABF4B42}"/>
              </a:ext>
            </a:extLst>
          </p:cNvPr>
          <p:cNvGraphicFramePr/>
          <p:nvPr/>
        </p:nvGraphicFramePr>
        <p:xfrm>
          <a:off x="4067944" y="2780928"/>
          <a:ext cx="489654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521ACEA7-9EE3-4F8F-A195-2215AD6026CE}"/>
              </a:ext>
            </a:extLst>
          </p:cNvPr>
          <p:cNvGraphicFramePr/>
          <p:nvPr/>
        </p:nvGraphicFramePr>
        <p:xfrm>
          <a:off x="0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AE2151A6-0C5B-4621-B5E6-AD51C82E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Razvoj in proizvodnja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AA0B2957-C354-4A5F-9383-B5BBF9915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Poslovna lokacija</a:t>
            </a:r>
          </a:p>
          <a:p>
            <a:r>
              <a:rPr lang="sl-SI" altLang="sl-SI"/>
              <a:t>Potek Dela</a:t>
            </a:r>
          </a:p>
          <a:p>
            <a:r>
              <a:rPr lang="sl-SI" altLang="sl-SI"/>
              <a:t>Načrt Nabave</a:t>
            </a:r>
          </a:p>
          <a:p>
            <a:r>
              <a:rPr lang="sl-SI" altLang="sl-SI"/>
              <a:t>Potrebni poslovni prostori</a:t>
            </a:r>
          </a:p>
          <a:p>
            <a:r>
              <a:rPr lang="sl-SI" altLang="sl-SI"/>
              <a:t>Načrtovanje strojev in opreme</a:t>
            </a:r>
          </a:p>
          <a:p>
            <a:r>
              <a:rPr lang="sl-SI" altLang="sl-SI"/>
              <a:t>Načrtovanje zaposlovanja in nagrajevanja</a:t>
            </a: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74B935F5-AF68-4BB9-98E3-72FB82FE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Načrt trženja in prodaje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F1BC152D-E6A8-47E6-968A-65EEFBEE4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Oblikovanje cen</a:t>
            </a:r>
          </a:p>
          <a:p>
            <a:r>
              <a:rPr lang="sl-SI" altLang="sl-SI"/>
              <a:t>Oglaševanje in promocija</a:t>
            </a:r>
          </a:p>
        </p:txBody>
      </p:sp>
      <p:pic>
        <p:nvPicPr>
          <p:cNvPr id="4" name="Slika 3" descr="irish.jpg">
            <a:extLst>
              <a:ext uri="{FF2B5EF4-FFF2-40B4-BE49-F238E27FC236}">
                <a16:creationId xmlns:a16="http://schemas.microsoft.com/office/drawing/2014/main" id="{02297A12-5F93-4784-9D9F-07D090B57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1700213"/>
            <a:ext cx="3290888" cy="4652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B6D83303-DB62-4DBC-92CF-64531882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Menedžment, organizacija in lastništvo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287FE796-B408-4EC0-BC11-AF14729C5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Menedžment – sestava, zmožnosti</a:t>
            </a:r>
          </a:p>
          <a:p>
            <a:endParaRPr lang="sl-SI" altLang="sl-SI"/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8E84127B-EE43-4C6D-B6F5-445086C2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BCC38C8A-CD16-47A4-AF05-D7632DC77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Organizacija podjetja</a:t>
            </a:r>
          </a:p>
          <a:p>
            <a:endParaRPr lang="sl-SI" altLang="sl-SI"/>
          </a:p>
          <a:p>
            <a:pPr>
              <a:buFontTx/>
              <a:buNone/>
            </a:pPr>
            <a:endParaRPr lang="sl-SI" altLang="sl-SI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A313DC8-DA51-4945-B3C9-1AB627877B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8158497"/>
              </p:ext>
            </p:extLst>
          </p:nvPr>
        </p:nvGraphicFramePr>
        <p:xfrm>
          <a:off x="1763688" y="234888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4B8D9847-CBB0-4E27-965E-B80A6091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888D310F-F979-4BEE-B85C-5584A7BFA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Lastniška struktura</a:t>
            </a:r>
          </a:p>
          <a:p>
            <a:endParaRPr lang="sl-SI" altLang="sl-SI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60C154B-767D-4867-B2DC-690248C0D5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0171393"/>
              </p:ext>
            </p:extLst>
          </p:nvPr>
        </p:nvGraphicFramePr>
        <p:xfrm>
          <a:off x="1763688" y="2564904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3BE6AF4B-1FB3-46DD-A75E-154DEEAA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Finančne projekcije</a:t>
            </a: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84F9A499-F3BF-4387-9393-72FE4EB30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Ekonomika Dejavnosti</a:t>
            </a:r>
          </a:p>
        </p:txBody>
      </p:sp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432FCF91-E8E2-4D8A-B9E0-3A0EB00F8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4A6D2DFE-49A6-4B4C-AAA5-9093FE14F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Otvoritvena bilanca stanja</a:t>
            </a:r>
          </a:p>
          <a:p>
            <a:endParaRPr lang="sl-SI" altLang="sl-SI"/>
          </a:p>
        </p:txBody>
      </p:sp>
      <p:pic>
        <p:nvPicPr>
          <p:cNvPr id="4" name="Slika 3" descr="bilanca 1.jpg">
            <a:extLst>
              <a:ext uri="{FF2B5EF4-FFF2-40B4-BE49-F238E27FC236}">
                <a16:creationId xmlns:a16="http://schemas.microsoft.com/office/drawing/2014/main" id="{8FB82D29-ADDC-4736-AAAD-64D4E6CCE7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060848"/>
            <a:ext cx="6473952" cy="4632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BECAE0EF-5089-45FE-B9B0-EB441930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E05ED15C-2EE3-4369-BD18-7B99BF757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Finančne projekcije za naslednjih pol leta</a:t>
            </a:r>
          </a:p>
        </p:txBody>
      </p:sp>
      <p:pic>
        <p:nvPicPr>
          <p:cNvPr id="4" name="Slika 3" descr="bilanca 2.jpg">
            <a:extLst>
              <a:ext uri="{FF2B5EF4-FFF2-40B4-BE49-F238E27FC236}">
                <a16:creationId xmlns:a16="http://schemas.microsoft.com/office/drawing/2014/main" id="{4AD5FE0B-BCE2-40AD-9B48-3064F28AF0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636912"/>
            <a:ext cx="4130933" cy="2822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 descr="izid.jpg">
            <a:extLst>
              <a:ext uri="{FF2B5EF4-FFF2-40B4-BE49-F238E27FC236}">
                <a16:creationId xmlns:a16="http://schemas.microsoft.com/office/drawing/2014/main" id="{BA7452A7-1B7C-446D-85B3-F5BCCBE4B2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04864"/>
            <a:ext cx="4516024" cy="3873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>
            <a:extLst>
              <a:ext uri="{FF2B5EF4-FFF2-40B4-BE49-F238E27FC236}">
                <a16:creationId xmlns:a16="http://schemas.microsoft.com/office/drawing/2014/main" id="{BC4935DA-8137-4794-87E5-650CE14BC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F5451388-B74D-4146-83C9-28B52D3F9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Prag Rentabilnosti in finančni kazalci</a:t>
            </a:r>
          </a:p>
        </p:txBody>
      </p:sp>
      <p:pic>
        <p:nvPicPr>
          <p:cNvPr id="4" name="Slika 3" descr="prag.jpg">
            <a:extLst>
              <a:ext uri="{FF2B5EF4-FFF2-40B4-BE49-F238E27FC236}">
                <a16:creationId xmlns:a16="http://schemas.microsoft.com/office/drawing/2014/main" id="{7E88E716-961D-4C5D-936D-99C777600E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348880"/>
            <a:ext cx="4005645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>
            <a:extLst>
              <a:ext uri="{FF2B5EF4-FFF2-40B4-BE49-F238E27FC236}">
                <a16:creationId xmlns:a16="http://schemas.microsoft.com/office/drawing/2014/main" id="{AE92A300-43D4-4DA1-A7FA-2C6BF9D76F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altLang="sl-SI">
                <a:solidFill>
                  <a:schemeClr val="tx1"/>
                </a:solidFill>
              </a:rPr>
              <a:t>Panoga, podjetje in njegove storitve</a:t>
            </a:r>
          </a:p>
        </p:txBody>
      </p:sp>
      <p:sp>
        <p:nvSpPr>
          <p:cNvPr id="3075" name="Rectangle 9">
            <a:extLst>
              <a:ext uri="{FF2B5EF4-FFF2-40B4-BE49-F238E27FC236}">
                <a16:creationId xmlns:a16="http://schemas.microsoft.com/office/drawing/2014/main" id="{B69194CC-9B82-490C-A644-C43F4062ADA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sl-SI" altLang="sl-SI"/>
              <a:t>Panoge in dejavnost</a:t>
            </a:r>
          </a:p>
          <a:p>
            <a:r>
              <a:rPr lang="sl-SI" altLang="sl-SI"/>
              <a:t>Podjetje</a:t>
            </a:r>
          </a:p>
          <a:p>
            <a:r>
              <a:rPr lang="sl-SI" altLang="sl-SI"/>
              <a:t>Storitev</a:t>
            </a:r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>
            <a:extLst>
              <a:ext uri="{FF2B5EF4-FFF2-40B4-BE49-F238E27FC236}">
                <a16:creationId xmlns:a16="http://schemas.microsoft.com/office/drawing/2014/main" id="{60834C74-DE91-4736-B865-ED48BA3C0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Ocene tveganja in problemov</a:t>
            </a:r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8C13A45D-719C-48C6-BCA1-FB0FD94E0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Splošni problemi in tveganja</a:t>
            </a:r>
          </a:p>
          <a:p>
            <a:r>
              <a:rPr lang="sl-SI" altLang="sl-SI"/>
              <a:t>Za posel značilni problemi in tveganja</a:t>
            </a:r>
          </a:p>
        </p:txBody>
      </p:sp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>
            <a:extLst>
              <a:ext uri="{FF2B5EF4-FFF2-40B4-BE49-F238E27FC236}">
                <a16:creationId xmlns:a16="http://schemas.microsoft.com/office/drawing/2014/main" id="{FBA3CD1A-7B36-4BF6-972F-D9E6FDE11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Terminski načrt</a:t>
            </a:r>
          </a:p>
        </p:txBody>
      </p:sp>
      <p:pic>
        <p:nvPicPr>
          <p:cNvPr id="4" name="Ograda vsebine 3" descr="IMG-page-001.jpg">
            <a:extLst>
              <a:ext uri="{FF2B5EF4-FFF2-40B4-BE49-F238E27FC236}">
                <a16:creationId xmlns:a16="http://schemas.microsoft.com/office/drawing/2014/main" id="{B9F782EA-55B1-41EF-AFE3-AF2ADFF79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74248" y="267153"/>
            <a:ext cx="4739518" cy="7200800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>
            <a:extLst>
              <a:ext uri="{FF2B5EF4-FFF2-40B4-BE49-F238E27FC236}">
                <a16:creationId xmlns:a16="http://schemas.microsoft.com/office/drawing/2014/main" id="{35602DA8-53DC-4EAD-809A-4AF52BE24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3555" name="Ograda vsebine 2">
            <a:extLst>
              <a:ext uri="{FF2B5EF4-FFF2-40B4-BE49-F238E27FC236}">
                <a16:creationId xmlns:a16="http://schemas.microsoft.com/office/drawing/2014/main" id="{E9DF21B7-8B87-4F7A-8556-1B08660DE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sl-SI" altLang="sl-SI"/>
          </a:p>
          <a:p>
            <a:pPr algn="ctr">
              <a:buFontTx/>
              <a:buNone/>
            </a:pPr>
            <a:r>
              <a:rPr lang="sl-SI" altLang="sl-SI"/>
              <a:t>HVALA ZA POZORNOST</a:t>
            </a:r>
          </a:p>
          <a:p>
            <a:pPr algn="ctr">
              <a:buFontTx/>
              <a:buNone/>
            </a:pPr>
            <a:r>
              <a:rPr lang="sl-SI" altLang="sl-SI"/>
              <a:t>V imenu</a:t>
            </a:r>
          </a:p>
          <a:p>
            <a:pPr algn="ctr">
              <a:buFontTx/>
              <a:buNone/>
            </a:pPr>
            <a:r>
              <a:rPr lang="sl-SI" altLang="sl-SI" sz="4800">
                <a:solidFill>
                  <a:srgbClr val="00B050"/>
                </a:solidFill>
                <a:latin typeface="Matura MT Script Capitals" panose="03020802060602070202" pitchFamily="66" charset="0"/>
              </a:rPr>
              <a:t>Veselega Skrata</a:t>
            </a:r>
          </a:p>
        </p:txBody>
      </p:sp>
      <p:pic>
        <p:nvPicPr>
          <p:cNvPr id="4" name="Slika 3" descr="6906627-lucky-leprechaun-toasting-with-a-glass-and-carrying-a-keg-background.jpg">
            <a:extLst>
              <a:ext uri="{FF2B5EF4-FFF2-40B4-BE49-F238E27FC236}">
                <a16:creationId xmlns:a16="http://schemas.microsoft.com/office/drawing/2014/main" id="{E2D6783F-7C6F-495B-B4FC-6A19418DF3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208825"/>
            <a:ext cx="2795963" cy="264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E5C00F08-CECD-43AC-AC00-737292D04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Raziskava in analiza trga</a:t>
            </a:r>
          </a:p>
        </p:txBody>
      </p:sp>
      <p:graphicFrame>
        <p:nvGraphicFramePr>
          <p:cNvPr id="4" name="Ograda vsebine 3">
            <a:extLst>
              <a:ext uri="{FF2B5EF4-FFF2-40B4-BE49-F238E27FC236}">
                <a16:creationId xmlns:a16="http://schemas.microsoft.com/office/drawing/2014/main" id="{0722EB62-A6BA-405D-9ACD-2A28528779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19256" cy="4637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D9BB2531-5350-4458-9867-735B86247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l-SI" altLang="sl-SI"/>
            </a:br>
            <a:r>
              <a:rPr lang="sl-SI" altLang="sl-SI"/>
              <a:t>Analiza odgovorov moških in žensk</a:t>
            </a:r>
            <a:br>
              <a:rPr lang="sl-SI" altLang="sl-SI"/>
            </a:br>
            <a:endParaRPr lang="sl-SI" altLang="sl-SI"/>
          </a:p>
        </p:txBody>
      </p:sp>
      <p:sp>
        <p:nvSpPr>
          <p:cNvPr id="5123" name="Ograda vsebine 2">
            <a:extLst>
              <a:ext uri="{FF2B5EF4-FFF2-40B4-BE49-F238E27FC236}">
                <a16:creationId xmlns:a16="http://schemas.microsoft.com/office/drawing/2014/main" id="{80E9AA17-1E03-41D9-AE35-F6B5778DC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Starost </a:t>
            </a:r>
          </a:p>
          <a:p>
            <a:endParaRPr lang="sl-SI" altLang="sl-SI"/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3AA3C07B-627D-40B1-945A-BDABE22CCB9D}"/>
              </a:ext>
            </a:extLst>
          </p:cNvPr>
          <p:cNvGraphicFramePr/>
          <p:nvPr/>
        </p:nvGraphicFramePr>
        <p:xfrm>
          <a:off x="3275856" y="1556792"/>
          <a:ext cx="496855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3D1AA2A8-1464-4E84-BB76-9A2380CC123B}"/>
              </a:ext>
            </a:extLst>
          </p:cNvPr>
          <p:cNvGraphicFramePr/>
          <p:nvPr/>
        </p:nvGraphicFramePr>
        <p:xfrm>
          <a:off x="3779912" y="3933056"/>
          <a:ext cx="4392488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D154EE3D-A2B7-4CE4-B153-E6E354760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682C5345-008A-4B01-865B-76F0896AE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b="1"/>
              <a:t>Ali bi obiskovali dogodke, ki bi potekali v Irish pubu?</a:t>
            </a:r>
            <a:endParaRPr lang="sl-SI" altLang="sl-SI"/>
          </a:p>
          <a:p>
            <a:endParaRPr lang="sl-SI" altLang="sl-SI"/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820E3422-05F4-4224-B5D7-94FDE0C4999F}"/>
              </a:ext>
            </a:extLst>
          </p:cNvPr>
          <p:cNvGraphicFramePr/>
          <p:nvPr/>
        </p:nvGraphicFramePr>
        <p:xfrm>
          <a:off x="4211960" y="2276872"/>
          <a:ext cx="406794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057D1C41-2E16-458F-9F1D-979A53BC56EB}"/>
              </a:ext>
            </a:extLst>
          </p:cNvPr>
          <p:cNvGraphicFramePr/>
          <p:nvPr/>
        </p:nvGraphicFramePr>
        <p:xfrm>
          <a:off x="323528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9547990F-5F52-40CD-971F-BB35C312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l-SI" altLang="sl-SI"/>
            </a:br>
            <a:endParaRPr lang="sl-SI" altLang="sl-SI"/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8786D212-9F8E-45E6-A3E8-963AA3ABF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 b="1">
                <a:solidFill>
                  <a:schemeClr val="tx2"/>
                </a:solidFill>
              </a:rPr>
              <a:t>Koliko denarja bi bili pripravljeni zapraviti na noč, v času dogodkov?</a:t>
            </a:r>
            <a:endParaRPr lang="sl-SI" altLang="sl-SI"/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C41DB315-7BFA-44A0-9E88-9D5E5109DE07}"/>
              </a:ext>
            </a:extLst>
          </p:cNvPr>
          <p:cNvGraphicFramePr/>
          <p:nvPr/>
        </p:nvGraphicFramePr>
        <p:xfrm>
          <a:off x="4355976" y="2057400"/>
          <a:ext cx="4248472" cy="32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9440B9AB-67D6-4B9B-9459-CF434AD8AD4D}"/>
              </a:ext>
            </a:extLst>
          </p:cNvPr>
          <p:cNvGraphicFramePr/>
          <p:nvPr/>
        </p:nvGraphicFramePr>
        <p:xfrm>
          <a:off x="107504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3CC710ED-F57F-441D-A38F-43D9660E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D200D743-CFD0-4323-8361-E7C9BFB25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b="1"/>
              <a:t>Ali vam je všeč ideja irish puba v centru Ljubljane?</a:t>
            </a:r>
            <a:endParaRPr lang="sl-SI" altLang="sl-SI"/>
          </a:p>
          <a:p>
            <a:endParaRPr lang="sl-SI" altLang="sl-SI"/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6D5214E-295A-43B5-87A6-C1F7484CDD9C}"/>
              </a:ext>
            </a:extLst>
          </p:cNvPr>
          <p:cNvGraphicFramePr/>
          <p:nvPr/>
        </p:nvGraphicFramePr>
        <p:xfrm>
          <a:off x="3851920" y="2204864"/>
          <a:ext cx="4464496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85637BDF-53BB-423E-869C-5676265DA407}"/>
              </a:ext>
            </a:extLst>
          </p:cNvPr>
          <p:cNvGraphicFramePr/>
          <p:nvPr/>
        </p:nvGraphicFramePr>
        <p:xfrm>
          <a:off x="179512" y="3861048"/>
          <a:ext cx="3960440" cy="26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8D1283E9-088F-43A4-AE7F-7DA9DB07D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DF756324-F305-4059-88FD-E10560C6F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b="1"/>
              <a:t>Kakšno zvrst glasbe najraje poslušate na zabavah?</a:t>
            </a:r>
            <a:endParaRPr lang="sl-SI" altLang="sl-SI"/>
          </a:p>
          <a:p>
            <a:endParaRPr lang="sl-SI" altLang="sl-SI"/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A191D380-3195-4465-B86F-A5DFA28E4C24}"/>
              </a:ext>
            </a:extLst>
          </p:cNvPr>
          <p:cNvGraphicFramePr/>
          <p:nvPr/>
        </p:nvGraphicFramePr>
        <p:xfrm>
          <a:off x="4644008" y="2780928"/>
          <a:ext cx="403244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1926D6BD-E264-47B6-AC8A-4A8F15868EA9}"/>
              </a:ext>
            </a:extLst>
          </p:cNvPr>
          <p:cNvGraphicFramePr/>
          <p:nvPr/>
        </p:nvGraphicFramePr>
        <p:xfrm>
          <a:off x="179512" y="36450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F1BB0403-397A-4733-AF34-EC12D988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52B305F5-2185-455A-8305-9AFD973A1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b="1"/>
              <a:t>Ali ste oboževalec Irskih piv in viskijev?</a:t>
            </a:r>
            <a:endParaRPr lang="sl-SI" altLang="sl-SI"/>
          </a:p>
          <a:p>
            <a:endParaRPr lang="sl-SI" altLang="sl-SI"/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DA9C58CC-44F6-475A-8629-12806608169E}"/>
              </a:ext>
            </a:extLst>
          </p:cNvPr>
          <p:cNvGraphicFramePr/>
          <p:nvPr/>
        </p:nvGraphicFramePr>
        <p:xfrm>
          <a:off x="4644008" y="2057400"/>
          <a:ext cx="4032448" cy="32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E3E2FECC-E413-46C5-8437-B07ED93421D1}"/>
              </a:ext>
            </a:extLst>
          </p:cNvPr>
          <p:cNvGraphicFramePr/>
          <p:nvPr/>
        </p:nvGraphicFramePr>
        <p:xfrm>
          <a:off x="539552" y="36450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On-screen Show (4:3)</PresentationFormat>
  <Paragraphs>54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Matura MT Script Capitals</vt:lpstr>
      <vt:lpstr>Diseño predeterminado</vt:lpstr>
      <vt:lpstr>Irish Pub pri Veselem Skratu</vt:lpstr>
      <vt:lpstr>Panoga, podjetje in njegove storitve</vt:lpstr>
      <vt:lpstr>Raziskava in analiza trga</vt:lpstr>
      <vt:lpstr> Analiza odgovorov moških in žensk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Razvoj in proizvodnja</vt:lpstr>
      <vt:lpstr>Načrt trženja in prodaje</vt:lpstr>
      <vt:lpstr>Menedžment, organizacija in lastništvo</vt:lpstr>
      <vt:lpstr>PowerPoint Presentation</vt:lpstr>
      <vt:lpstr>PowerPoint Presentation</vt:lpstr>
      <vt:lpstr>Finančne projekcije</vt:lpstr>
      <vt:lpstr>PowerPoint Presentation</vt:lpstr>
      <vt:lpstr>PowerPoint Presentation</vt:lpstr>
      <vt:lpstr>PowerPoint Presentation</vt:lpstr>
      <vt:lpstr>Ocene tveganja in problemov</vt:lpstr>
      <vt:lpstr>Terminski načrt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2019-05-30T09:38:00Z</dcterms:created>
  <dcterms:modified xsi:type="dcterms:W3CDTF">2019-05-30T09:38:00Z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