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4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717" autoAdjust="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55DB6-1BD1-4956-BA1A-70B98574BA9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B369D718-7924-40C0-A4DC-BA495CAD59C4}">
      <dgm:prSet phldrT="[Text]"/>
      <dgm:spPr/>
      <dgm:t>
        <a:bodyPr/>
        <a:lstStyle/>
        <a:p>
          <a:r>
            <a:rPr lang="sl-SI" dirty="0"/>
            <a:t>ORGANIZACIJA DOGODKOV</a:t>
          </a:r>
        </a:p>
      </dgm:t>
    </dgm:pt>
    <dgm:pt modelId="{13BAE6E7-BF92-41BB-9745-56B5490422CD}" type="parTrans" cxnId="{09B5BE4D-F30B-4CD5-B1C7-621D75ADA4FB}">
      <dgm:prSet/>
      <dgm:spPr/>
      <dgm:t>
        <a:bodyPr/>
        <a:lstStyle/>
        <a:p>
          <a:endParaRPr lang="sl-SI"/>
        </a:p>
      </dgm:t>
    </dgm:pt>
    <dgm:pt modelId="{BE36E9BC-CB1E-4E29-9CA9-C7E58CC84B8A}" type="sibTrans" cxnId="{09B5BE4D-F30B-4CD5-B1C7-621D75ADA4FB}">
      <dgm:prSet/>
      <dgm:spPr/>
      <dgm:t>
        <a:bodyPr/>
        <a:lstStyle/>
        <a:p>
          <a:endParaRPr lang="sl-SI"/>
        </a:p>
      </dgm:t>
    </dgm:pt>
    <dgm:pt modelId="{5D1D349C-39FA-4EE8-993A-7561013A633B}">
      <dgm:prSet phldrT="[Text]"/>
      <dgm:spPr/>
      <dgm:t>
        <a:bodyPr/>
        <a:lstStyle/>
        <a:p>
          <a:r>
            <a:rPr lang="sl-SI" dirty="0"/>
            <a:t>POSLOVNI DOGODKI</a:t>
          </a:r>
        </a:p>
      </dgm:t>
    </dgm:pt>
    <dgm:pt modelId="{227C96D7-64C6-4637-A337-838F0C26B08D}" type="parTrans" cxnId="{8152AB23-D52B-4CDD-8484-C13E3DB55DF2}">
      <dgm:prSet/>
      <dgm:spPr/>
      <dgm:t>
        <a:bodyPr/>
        <a:lstStyle/>
        <a:p>
          <a:endParaRPr lang="sl-SI"/>
        </a:p>
      </dgm:t>
    </dgm:pt>
    <dgm:pt modelId="{51DF4815-DAB8-4721-89C6-140A249AAAD5}" type="sibTrans" cxnId="{8152AB23-D52B-4CDD-8484-C13E3DB55DF2}">
      <dgm:prSet/>
      <dgm:spPr/>
      <dgm:t>
        <a:bodyPr/>
        <a:lstStyle/>
        <a:p>
          <a:endParaRPr lang="sl-SI"/>
        </a:p>
      </dgm:t>
    </dgm:pt>
    <dgm:pt modelId="{4D139712-00BF-46D2-BB7F-8E078A2B648B}">
      <dgm:prSet phldrT="[Text]"/>
      <dgm:spPr/>
      <dgm:t>
        <a:bodyPr/>
        <a:lstStyle/>
        <a:p>
          <a:r>
            <a:rPr lang="sl-SI" dirty="0"/>
            <a:t>OTROŠKE ZABAVE</a:t>
          </a:r>
        </a:p>
      </dgm:t>
    </dgm:pt>
    <dgm:pt modelId="{284231CF-4729-43F8-BB68-8AE62FC68E4E}" type="parTrans" cxnId="{DB509DC5-C052-4343-B894-3B3D80AFE254}">
      <dgm:prSet/>
      <dgm:spPr/>
      <dgm:t>
        <a:bodyPr/>
        <a:lstStyle/>
        <a:p>
          <a:endParaRPr lang="sl-SI"/>
        </a:p>
      </dgm:t>
    </dgm:pt>
    <dgm:pt modelId="{CE9DD2B6-E795-4BB9-BB30-195BE3FDCEDD}" type="sibTrans" cxnId="{DB509DC5-C052-4343-B894-3B3D80AFE254}">
      <dgm:prSet/>
      <dgm:spPr/>
      <dgm:t>
        <a:bodyPr/>
        <a:lstStyle/>
        <a:p>
          <a:endParaRPr lang="sl-SI"/>
        </a:p>
      </dgm:t>
    </dgm:pt>
    <dgm:pt modelId="{9B8A02B4-5D80-454B-A4B8-63F14A3200E2}">
      <dgm:prSet phldrT="[Text]"/>
      <dgm:spPr/>
      <dgm:t>
        <a:bodyPr/>
        <a:lstStyle/>
        <a:p>
          <a:r>
            <a:rPr lang="sl-SI" dirty="0"/>
            <a:t>KONCERTI</a:t>
          </a:r>
        </a:p>
      </dgm:t>
    </dgm:pt>
    <dgm:pt modelId="{168778BA-ECE1-4488-BB00-AE7D1DA0965D}" type="parTrans" cxnId="{801F24B9-6768-49EC-8C44-CEC27BCD1018}">
      <dgm:prSet/>
      <dgm:spPr/>
      <dgm:t>
        <a:bodyPr/>
        <a:lstStyle/>
        <a:p>
          <a:endParaRPr lang="sl-SI"/>
        </a:p>
      </dgm:t>
    </dgm:pt>
    <dgm:pt modelId="{D0DF1106-E1C4-484B-99D8-24AE883658C3}" type="sibTrans" cxnId="{801F24B9-6768-49EC-8C44-CEC27BCD1018}">
      <dgm:prSet/>
      <dgm:spPr/>
      <dgm:t>
        <a:bodyPr/>
        <a:lstStyle/>
        <a:p>
          <a:endParaRPr lang="sl-SI"/>
        </a:p>
      </dgm:t>
    </dgm:pt>
    <dgm:pt modelId="{1DC3263B-95EE-4DF1-9C11-5EF9BEF037C1}">
      <dgm:prSet phldrT="[Text]"/>
      <dgm:spPr/>
      <dgm:t>
        <a:bodyPr/>
        <a:lstStyle/>
        <a:p>
          <a:r>
            <a:rPr lang="sl-SI" dirty="0"/>
            <a:t>POROKE</a:t>
          </a:r>
        </a:p>
      </dgm:t>
    </dgm:pt>
    <dgm:pt modelId="{719B7328-D46C-473E-B663-9050CDB88BE6}" type="parTrans" cxnId="{57E6569E-7E8D-4679-AE34-0CD7ABCB3143}">
      <dgm:prSet/>
      <dgm:spPr/>
      <dgm:t>
        <a:bodyPr/>
        <a:lstStyle/>
        <a:p>
          <a:endParaRPr lang="sl-SI"/>
        </a:p>
      </dgm:t>
    </dgm:pt>
    <dgm:pt modelId="{392965E1-F693-489F-B958-D8D1E6C1D289}" type="sibTrans" cxnId="{57E6569E-7E8D-4679-AE34-0CD7ABCB3143}">
      <dgm:prSet/>
      <dgm:spPr/>
      <dgm:t>
        <a:bodyPr/>
        <a:lstStyle/>
        <a:p>
          <a:endParaRPr lang="sl-SI"/>
        </a:p>
      </dgm:t>
    </dgm:pt>
    <dgm:pt modelId="{05BF4346-CDBC-45F6-8CCC-27CD0FB1B788}">
      <dgm:prSet phldrT="[Text]"/>
      <dgm:spPr/>
      <dgm:t>
        <a:bodyPr/>
        <a:lstStyle/>
        <a:p>
          <a:r>
            <a:rPr lang="sl-SI" dirty="0"/>
            <a:t>ROJSTNODNEVNE ZABAVE</a:t>
          </a:r>
        </a:p>
      </dgm:t>
    </dgm:pt>
    <dgm:pt modelId="{00EE00D8-6E18-431C-8015-B1746F98AD86}" type="parTrans" cxnId="{84AD6FDB-7E84-46DA-AB4E-B99394DA41F1}">
      <dgm:prSet/>
      <dgm:spPr/>
      <dgm:t>
        <a:bodyPr/>
        <a:lstStyle/>
        <a:p>
          <a:endParaRPr lang="sl-SI"/>
        </a:p>
      </dgm:t>
    </dgm:pt>
    <dgm:pt modelId="{7CB8CFAF-AA40-40C5-87E8-36E9EF5A776A}" type="sibTrans" cxnId="{84AD6FDB-7E84-46DA-AB4E-B99394DA41F1}">
      <dgm:prSet/>
      <dgm:spPr/>
      <dgm:t>
        <a:bodyPr/>
        <a:lstStyle/>
        <a:p>
          <a:endParaRPr lang="sl-SI"/>
        </a:p>
      </dgm:t>
    </dgm:pt>
    <dgm:pt modelId="{763BA79F-77F7-46C7-9F20-D291B46DB351}" type="pres">
      <dgm:prSet presAssocID="{41855DB6-1BD1-4956-BA1A-70B98574BA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9CB223B-A816-494F-9F56-785BDE17AFC7}" type="pres">
      <dgm:prSet presAssocID="{B369D718-7924-40C0-A4DC-BA495CAD59C4}" presName="hierRoot1" presStyleCnt="0">
        <dgm:presLayoutVars>
          <dgm:hierBranch val="init"/>
        </dgm:presLayoutVars>
      </dgm:prSet>
      <dgm:spPr/>
    </dgm:pt>
    <dgm:pt modelId="{D195C181-846C-468C-835E-3638EE33B8B6}" type="pres">
      <dgm:prSet presAssocID="{B369D718-7924-40C0-A4DC-BA495CAD59C4}" presName="rootComposite1" presStyleCnt="0"/>
      <dgm:spPr/>
    </dgm:pt>
    <dgm:pt modelId="{B59DA7AE-2566-4638-90E7-8C02D25BF383}" type="pres">
      <dgm:prSet presAssocID="{B369D718-7924-40C0-A4DC-BA495CAD59C4}" presName="rootText1" presStyleLbl="node0" presStyleIdx="0" presStyleCnt="1">
        <dgm:presLayoutVars>
          <dgm:chPref val="3"/>
        </dgm:presLayoutVars>
      </dgm:prSet>
      <dgm:spPr/>
    </dgm:pt>
    <dgm:pt modelId="{C2356BE8-0F88-47A7-9E15-81694C94BB30}" type="pres">
      <dgm:prSet presAssocID="{B369D718-7924-40C0-A4DC-BA495CAD59C4}" presName="rootConnector1" presStyleLbl="node1" presStyleIdx="0" presStyleCnt="0"/>
      <dgm:spPr/>
    </dgm:pt>
    <dgm:pt modelId="{C3606476-26CE-431B-9B50-2B6F823E091F}" type="pres">
      <dgm:prSet presAssocID="{B369D718-7924-40C0-A4DC-BA495CAD59C4}" presName="hierChild2" presStyleCnt="0"/>
      <dgm:spPr/>
    </dgm:pt>
    <dgm:pt modelId="{0AD71F6D-F567-4E6E-9EEB-8A54CFFF8D46}" type="pres">
      <dgm:prSet presAssocID="{227C96D7-64C6-4637-A337-838F0C26B08D}" presName="Name37" presStyleLbl="parChTrans1D2" presStyleIdx="0" presStyleCnt="5"/>
      <dgm:spPr/>
    </dgm:pt>
    <dgm:pt modelId="{F91F9F16-399C-4B44-A805-EFA0A1099179}" type="pres">
      <dgm:prSet presAssocID="{5D1D349C-39FA-4EE8-993A-7561013A633B}" presName="hierRoot2" presStyleCnt="0">
        <dgm:presLayoutVars>
          <dgm:hierBranch val="init"/>
        </dgm:presLayoutVars>
      </dgm:prSet>
      <dgm:spPr/>
    </dgm:pt>
    <dgm:pt modelId="{AAF89794-BFD5-4C92-BE44-CCBD1702630C}" type="pres">
      <dgm:prSet presAssocID="{5D1D349C-39FA-4EE8-993A-7561013A633B}" presName="rootComposite" presStyleCnt="0"/>
      <dgm:spPr/>
    </dgm:pt>
    <dgm:pt modelId="{FEC94483-98D7-46C2-BF79-4B2988B63C72}" type="pres">
      <dgm:prSet presAssocID="{5D1D349C-39FA-4EE8-993A-7561013A633B}" presName="rootText" presStyleLbl="node2" presStyleIdx="0" presStyleCnt="5">
        <dgm:presLayoutVars>
          <dgm:chPref val="3"/>
        </dgm:presLayoutVars>
      </dgm:prSet>
      <dgm:spPr/>
    </dgm:pt>
    <dgm:pt modelId="{081DEDBA-927E-4724-9255-21BD769A10B5}" type="pres">
      <dgm:prSet presAssocID="{5D1D349C-39FA-4EE8-993A-7561013A633B}" presName="rootConnector" presStyleLbl="node2" presStyleIdx="0" presStyleCnt="5"/>
      <dgm:spPr/>
    </dgm:pt>
    <dgm:pt modelId="{1CFF3E68-4056-46A0-9A4F-BEF434DE2D03}" type="pres">
      <dgm:prSet presAssocID="{5D1D349C-39FA-4EE8-993A-7561013A633B}" presName="hierChild4" presStyleCnt="0"/>
      <dgm:spPr/>
    </dgm:pt>
    <dgm:pt modelId="{CC6BC46F-50FA-402C-B2D1-C9BC5F866EF0}" type="pres">
      <dgm:prSet presAssocID="{5D1D349C-39FA-4EE8-993A-7561013A633B}" presName="hierChild5" presStyleCnt="0"/>
      <dgm:spPr/>
    </dgm:pt>
    <dgm:pt modelId="{172909D6-C60B-4C6F-B93C-8D7B7DDF4770}" type="pres">
      <dgm:prSet presAssocID="{284231CF-4729-43F8-BB68-8AE62FC68E4E}" presName="Name37" presStyleLbl="parChTrans1D2" presStyleIdx="1" presStyleCnt="5"/>
      <dgm:spPr/>
    </dgm:pt>
    <dgm:pt modelId="{D8C61F87-7496-4453-B98E-00B3A4C50B3C}" type="pres">
      <dgm:prSet presAssocID="{4D139712-00BF-46D2-BB7F-8E078A2B648B}" presName="hierRoot2" presStyleCnt="0">
        <dgm:presLayoutVars>
          <dgm:hierBranch val="init"/>
        </dgm:presLayoutVars>
      </dgm:prSet>
      <dgm:spPr/>
    </dgm:pt>
    <dgm:pt modelId="{F09038A8-53BC-4201-A68D-7BD4BBC4C0FB}" type="pres">
      <dgm:prSet presAssocID="{4D139712-00BF-46D2-BB7F-8E078A2B648B}" presName="rootComposite" presStyleCnt="0"/>
      <dgm:spPr/>
    </dgm:pt>
    <dgm:pt modelId="{3E76CD95-CC27-485C-A4F0-A8552E90AFE7}" type="pres">
      <dgm:prSet presAssocID="{4D139712-00BF-46D2-BB7F-8E078A2B648B}" presName="rootText" presStyleLbl="node2" presStyleIdx="1" presStyleCnt="5">
        <dgm:presLayoutVars>
          <dgm:chPref val="3"/>
        </dgm:presLayoutVars>
      </dgm:prSet>
      <dgm:spPr/>
    </dgm:pt>
    <dgm:pt modelId="{6AF4D94B-EB3E-45E6-8F15-CEAFAFD01434}" type="pres">
      <dgm:prSet presAssocID="{4D139712-00BF-46D2-BB7F-8E078A2B648B}" presName="rootConnector" presStyleLbl="node2" presStyleIdx="1" presStyleCnt="5"/>
      <dgm:spPr/>
    </dgm:pt>
    <dgm:pt modelId="{315053DC-5568-421F-81F9-8E68A6FA7C82}" type="pres">
      <dgm:prSet presAssocID="{4D139712-00BF-46D2-BB7F-8E078A2B648B}" presName="hierChild4" presStyleCnt="0"/>
      <dgm:spPr/>
    </dgm:pt>
    <dgm:pt modelId="{86881CF9-09FC-460E-B0D1-BB3B599C80E5}" type="pres">
      <dgm:prSet presAssocID="{4D139712-00BF-46D2-BB7F-8E078A2B648B}" presName="hierChild5" presStyleCnt="0"/>
      <dgm:spPr/>
    </dgm:pt>
    <dgm:pt modelId="{379B29FC-E027-4B90-9D51-931583504BCF}" type="pres">
      <dgm:prSet presAssocID="{168778BA-ECE1-4488-BB00-AE7D1DA0965D}" presName="Name37" presStyleLbl="parChTrans1D2" presStyleIdx="2" presStyleCnt="5"/>
      <dgm:spPr/>
    </dgm:pt>
    <dgm:pt modelId="{16B86FDC-3BE2-4D3F-874B-4C4FEBC10B86}" type="pres">
      <dgm:prSet presAssocID="{9B8A02B4-5D80-454B-A4B8-63F14A3200E2}" presName="hierRoot2" presStyleCnt="0">
        <dgm:presLayoutVars>
          <dgm:hierBranch val="init"/>
        </dgm:presLayoutVars>
      </dgm:prSet>
      <dgm:spPr/>
    </dgm:pt>
    <dgm:pt modelId="{26FC725B-1C1B-4977-9BBE-B4047811B8F1}" type="pres">
      <dgm:prSet presAssocID="{9B8A02B4-5D80-454B-A4B8-63F14A3200E2}" presName="rootComposite" presStyleCnt="0"/>
      <dgm:spPr/>
    </dgm:pt>
    <dgm:pt modelId="{BD5DAE65-57FF-4B93-A7E3-15B488A00760}" type="pres">
      <dgm:prSet presAssocID="{9B8A02B4-5D80-454B-A4B8-63F14A3200E2}" presName="rootText" presStyleLbl="node2" presStyleIdx="2" presStyleCnt="5">
        <dgm:presLayoutVars>
          <dgm:chPref val="3"/>
        </dgm:presLayoutVars>
      </dgm:prSet>
      <dgm:spPr/>
    </dgm:pt>
    <dgm:pt modelId="{36F30582-D057-468B-B8ED-CBE669C3BD85}" type="pres">
      <dgm:prSet presAssocID="{9B8A02B4-5D80-454B-A4B8-63F14A3200E2}" presName="rootConnector" presStyleLbl="node2" presStyleIdx="2" presStyleCnt="5"/>
      <dgm:spPr/>
    </dgm:pt>
    <dgm:pt modelId="{FC7ADBE3-1402-4E8E-A17C-09518EE37FF1}" type="pres">
      <dgm:prSet presAssocID="{9B8A02B4-5D80-454B-A4B8-63F14A3200E2}" presName="hierChild4" presStyleCnt="0"/>
      <dgm:spPr/>
    </dgm:pt>
    <dgm:pt modelId="{EEE54AB3-6C0D-4F46-B6B9-2BD0060F04F3}" type="pres">
      <dgm:prSet presAssocID="{9B8A02B4-5D80-454B-A4B8-63F14A3200E2}" presName="hierChild5" presStyleCnt="0"/>
      <dgm:spPr/>
    </dgm:pt>
    <dgm:pt modelId="{A2D2B98F-A58E-4848-98DC-1DF57FDB94E9}" type="pres">
      <dgm:prSet presAssocID="{719B7328-D46C-473E-B663-9050CDB88BE6}" presName="Name37" presStyleLbl="parChTrans1D2" presStyleIdx="3" presStyleCnt="5"/>
      <dgm:spPr/>
    </dgm:pt>
    <dgm:pt modelId="{247B92BD-9F76-4493-B0CB-46E334A9CBB8}" type="pres">
      <dgm:prSet presAssocID="{1DC3263B-95EE-4DF1-9C11-5EF9BEF037C1}" presName="hierRoot2" presStyleCnt="0">
        <dgm:presLayoutVars>
          <dgm:hierBranch val="init"/>
        </dgm:presLayoutVars>
      </dgm:prSet>
      <dgm:spPr/>
    </dgm:pt>
    <dgm:pt modelId="{DAA68E72-43D0-4AB1-8424-ECD22B9ED910}" type="pres">
      <dgm:prSet presAssocID="{1DC3263B-95EE-4DF1-9C11-5EF9BEF037C1}" presName="rootComposite" presStyleCnt="0"/>
      <dgm:spPr/>
    </dgm:pt>
    <dgm:pt modelId="{324143AC-7F5D-4A67-871B-EDB19AFA3526}" type="pres">
      <dgm:prSet presAssocID="{1DC3263B-95EE-4DF1-9C11-5EF9BEF037C1}" presName="rootText" presStyleLbl="node2" presStyleIdx="3" presStyleCnt="5">
        <dgm:presLayoutVars>
          <dgm:chPref val="3"/>
        </dgm:presLayoutVars>
      </dgm:prSet>
      <dgm:spPr/>
    </dgm:pt>
    <dgm:pt modelId="{56E6A2B9-54A3-46C6-B6FB-2D3986CD51BC}" type="pres">
      <dgm:prSet presAssocID="{1DC3263B-95EE-4DF1-9C11-5EF9BEF037C1}" presName="rootConnector" presStyleLbl="node2" presStyleIdx="3" presStyleCnt="5"/>
      <dgm:spPr/>
    </dgm:pt>
    <dgm:pt modelId="{799FA4BF-D204-4013-B77A-C1EA78A07FD0}" type="pres">
      <dgm:prSet presAssocID="{1DC3263B-95EE-4DF1-9C11-5EF9BEF037C1}" presName="hierChild4" presStyleCnt="0"/>
      <dgm:spPr/>
    </dgm:pt>
    <dgm:pt modelId="{0B776015-4365-4032-BB91-7C30D94CCDBC}" type="pres">
      <dgm:prSet presAssocID="{1DC3263B-95EE-4DF1-9C11-5EF9BEF037C1}" presName="hierChild5" presStyleCnt="0"/>
      <dgm:spPr/>
    </dgm:pt>
    <dgm:pt modelId="{BC4D905A-BDF0-4729-8E94-E19AFF87E2D7}" type="pres">
      <dgm:prSet presAssocID="{00EE00D8-6E18-431C-8015-B1746F98AD86}" presName="Name37" presStyleLbl="parChTrans1D2" presStyleIdx="4" presStyleCnt="5"/>
      <dgm:spPr/>
    </dgm:pt>
    <dgm:pt modelId="{745B0C5C-57AE-4DCB-87F8-1244F70EE14D}" type="pres">
      <dgm:prSet presAssocID="{05BF4346-CDBC-45F6-8CCC-27CD0FB1B788}" presName="hierRoot2" presStyleCnt="0">
        <dgm:presLayoutVars>
          <dgm:hierBranch val="init"/>
        </dgm:presLayoutVars>
      </dgm:prSet>
      <dgm:spPr/>
    </dgm:pt>
    <dgm:pt modelId="{26967D4F-B959-4403-B3EE-E253EF5642BE}" type="pres">
      <dgm:prSet presAssocID="{05BF4346-CDBC-45F6-8CCC-27CD0FB1B788}" presName="rootComposite" presStyleCnt="0"/>
      <dgm:spPr/>
    </dgm:pt>
    <dgm:pt modelId="{3DC78D5B-8B6C-47F5-BD6D-23FF89CEB8BC}" type="pres">
      <dgm:prSet presAssocID="{05BF4346-CDBC-45F6-8CCC-27CD0FB1B788}" presName="rootText" presStyleLbl="node2" presStyleIdx="4" presStyleCnt="5">
        <dgm:presLayoutVars>
          <dgm:chPref val="3"/>
        </dgm:presLayoutVars>
      </dgm:prSet>
      <dgm:spPr/>
    </dgm:pt>
    <dgm:pt modelId="{389C8A8B-F4B0-48D7-97EC-32777035D9F3}" type="pres">
      <dgm:prSet presAssocID="{05BF4346-CDBC-45F6-8CCC-27CD0FB1B788}" presName="rootConnector" presStyleLbl="node2" presStyleIdx="4" presStyleCnt="5"/>
      <dgm:spPr/>
    </dgm:pt>
    <dgm:pt modelId="{0D6AE9DC-A00F-407D-B2F0-2B701FBA8913}" type="pres">
      <dgm:prSet presAssocID="{05BF4346-CDBC-45F6-8CCC-27CD0FB1B788}" presName="hierChild4" presStyleCnt="0"/>
      <dgm:spPr/>
    </dgm:pt>
    <dgm:pt modelId="{7E8E75D9-2882-4AB7-AA03-1AB32A2B66A6}" type="pres">
      <dgm:prSet presAssocID="{05BF4346-CDBC-45F6-8CCC-27CD0FB1B788}" presName="hierChild5" presStyleCnt="0"/>
      <dgm:spPr/>
    </dgm:pt>
    <dgm:pt modelId="{C725503C-8A96-4E44-863A-62ECD75E0BCC}" type="pres">
      <dgm:prSet presAssocID="{B369D718-7924-40C0-A4DC-BA495CAD59C4}" presName="hierChild3" presStyleCnt="0"/>
      <dgm:spPr/>
    </dgm:pt>
  </dgm:ptLst>
  <dgm:cxnLst>
    <dgm:cxn modelId="{08C53715-94C6-4FE1-8BA8-FD97AD7F05B0}" type="presOf" srcId="{B369D718-7924-40C0-A4DC-BA495CAD59C4}" destId="{C2356BE8-0F88-47A7-9E15-81694C94BB30}" srcOrd="1" destOrd="0" presId="urn:microsoft.com/office/officeart/2005/8/layout/orgChart1"/>
    <dgm:cxn modelId="{66F5171E-74D7-4DAD-B5FE-E378242BB087}" type="presOf" srcId="{284231CF-4729-43F8-BB68-8AE62FC68E4E}" destId="{172909D6-C60B-4C6F-B93C-8D7B7DDF4770}" srcOrd="0" destOrd="0" presId="urn:microsoft.com/office/officeart/2005/8/layout/orgChart1"/>
    <dgm:cxn modelId="{D9947620-6494-4396-A5ED-B45FCE7C4089}" type="presOf" srcId="{41855DB6-1BD1-4956-BA1A-70B98574BA94}" destId="{763BA79F-77F7-46C7-9F20-D291B46DB351}" srcOrd="0" destOrd="0" presId="urn:microsoft.com/office/officeart/2005/8/layout/orgChart1"/>
    <dgm:cxn modelId="{86EEB821-EA0E-45FE-9DF7-64CB2E591D43}" type="presOf" srcId="{227C96D7-64C6-4637-A337-838F0C26B08D}" destId="{0AD71F6D-F567-4E6E-9EEB-8A54CFFF8D46}" srcOrd="0" destOrd="0" presId="urn:microsoft.com/office/officeart/2005/8/layout/orgChart1"/>
    <dgm:cxn modelId="{8152AB23-D52B-4CDD-8484-C13E3DB55DF2}" srcId="{B369D718-7924-40C0-A4DC-BA495CAD59C4}" destId="{5D1D349C-39FA-4EE8-993A-7561013A633B}" srcOrd="0" destOrd="0" parTransId="{227C96D7-64C6-4637-A337-838F0C26B08D}" sibTransId="{51DF4815-DAB8-4721-89C6-140A249AAAD5}"/>
    <dgm:cxn modelId="{7BB0C227-F68E-4233-812D-72EEF182000A}" type="presOf" srcId="{4D139712-00BF-46D2-BB7F-8E078A2B648B}" destId="{3E76CD95-CC27-485C-A4F0-A8552E90AFE7}" srcOrd="0" destOrd="0" presId="urn:microsoft.com/office/officeart/2005/8/layout/orgChart1"/>
    <dgm:cxn modelId="{09B5BE4D-F30B-4CD5-B1C7-621D75ADA4FB}" srcId="{41855DB6-1BD1-4956-BA1A-70B98574BA94}" destId="{B369D718-7924-40C0-A4DC-BA495CAD59C4}" srcOrd="0" destOrd="0" parTransId="{13BAE6E7-BF92-41BB-9745-56B5490422CD}" sibTransId="{BE36E9BC-CB1E-4E29-9CA9-C7E58CC84B8A}"/>
    <dgm:cxn modelId="{A96BD051-32AA-48A1-AF9A-58E878F5F7E3}" type="presOf" srcId="{4D139712-00BF-46D2-BB7F-8E078A2B648B}" destId="{6AF4D94B-EB3E-45E6-8F15-CEAFAFD01434}" srcOrd="1" destOrd="0" presId="urn:microsoft.com/office/officeart/2005/8/layout/orgChart1"/>
    <dgm:cxn modelId="{5F85AC53-8FB5-448F-9EFD-F8B9267F783B}" type="presOf" srcId="{B369D718-7924-40C0-A4DC-BA495CAD59C4}" destId="{B59DA7AE-2566-4638-90E7-8C02D25BF383}" srcOrd="0" destOrd="0" presId="urn:microsoft.com/office/officeart/2005/8/layout/orgChart1"/>
    <dgm:cxn modelId="{DDB6E77D-EAC7-40AC-89EC-CC288465A6E2}" type="presOf" srcId="{1DC3263B-95EE-4DF1-9C11-5EF9BEF037C1}" destId="{324143AC-7F5D-4A67-871B-EDB19AFA3526}" srcOrd="0" destOrd="0" presId="urn:microsoft.com/office/officeart/2005/8/layout/orgChart1"/>
    <dgm:cxn modelId="{06A64C8B-21FB-4706-9AEB-68E19BAF8D3B}" type="presOf" srcId="{1DC3263B-95EE-4DF1-9C11-5EF9BEF037C1}" destId="{56E6A2B9-54A3-46C6-B6FB-2D3986CD51BC}" srcOrd="1" destOrd="0" presId="urn:microsoft.com/office/officeart/2005/8/layout/orgChart1"/>
    <dgm:cxn modelId="{81DD128D-09C7-41DA-B9D8-9362A3ED5C61}" type="presOf" srcId="{5D1D349C-39FA-4EE8-993A-7561013A633B}" destId="{081DEDBA-927E-4724-9255-21BD769A10B5}" srcOrd="1" destOrd="0" presId="urn:microsoft.com/office/officeart/2005/8/layout/orgChart1"/>
    <dgm:cxn modelId="{57E6569E-7E8D-4679-AE34-0CD7ABCB3143}" srcId="{B369D718-7924-40C0-A4DC-BA495CAD59C4}" destId="{1DC3263B-95EE-4DF1-9C11-5EF9BEF037C1}" srcOrd="3" destOrd="0" parTransId="{719B7328-D46C-473E-B663-9050CDB88BE6}" sibTransId="{392965E1-F693-489F-B958-D8D1E6C1D289}"/>
    <dgm:cxn modelId="{F05723AF-A1A9-447C-92AE-E73DEFB42140}" type="presOf" srcId="{05BF4346-CDBC-45F6-8CCC-27CD0FB1B788}" destId="{389C8A8B-F4B0-48D7-97EC-32777035D9F3}" srcOrd="1" destOrd="0" presId="urn:microsoft.com/office/officeart/2005/8/layout/orgChart1"/>
    <dgm:cxn modelId="{801F24B9-6768-49EC-8C44-CEC27BCD1018}" srcId="{B369D718-7924-40C0-A4DC-BA495CAD59C4}" destId="{9B8A02B4-5D80-454B-A4B8-63F14A3200E2}" srcOrd="2" destOrd="0" parTransId="{168778BA-ECE1-4488-BB00-AE7D1DA0965D}" sibTransId="{D0DF1106-E1C4-484B-99D8-24AE883658C3}"/>
    <dgm:cxn modelId="{18F1A3C1-96A0-4B26-855C-3D36866293AB}" type="presOf" srcId="{05BF4346-CDBC-45F6-8CCC-27CD0FB1B788}" destId="{3DC78D5B-8B6C-47F5-BD6D-23FF89CEB8BC}" srcOrd="0" destOrd="0" presId="urn:microsoft.com/office/officeart/2005/8/layout/orgChart1"/>
    <dgm:cxn modelId="{DB509DC5-C052-4343-B894-3B3D80AFE254}" srcId="{B369D718-7924-40C0-A4DC-BA495CAD59C4}" destId="{4D139712-00BF-46D2-BB7F-8E078A2B648B}" srcOrd="1" destOrd="0" parTransId="{284231CF-4729-43F8-BB68-8AE62FC68E4E}" sibTransId="{CE9DD2B6-E795-4BB9-BB30-195BE3FDCEDD}"/>
    <dgm:cxn modelId="{AD18DDD6-AB8A-4BE5-9AFB-25D60E15199E}" type="presOf" srcId="{9B8A02B4-5D80-454B-A4B8-63F14A3200E2}" destId="{BD5DAE65-57FF-4B93-A7E3-15B488A00760}" srcOrd="0" destOrd="0" presId="urn:microsoft.com/office/officeart/2005/8/layout/orgChart1"/>
    <dgm:cxn modelId="{84AD6FDB-7E84-46DA-AB4E-B99394DA41F1}" srcId="{B369D718-7924-40C0-A4DC-BA495CAD59C4}" destId="{05BF4346-CDBC-45F6-8CCC-27CD0FB1B788}" srcOrd="4" destOrd="0" parTransId="{00EE00D8-6E18-431C-8015-B1746F98AD86}" sibTransId="{7CB8CFAF-AA40-40C5-87E8-36E9EF5A776A}"/>
    <dgm:cxn modelId="{FB5320DD-15AD-41FC-8F5C-BB419C11723A}" type="presOf" srcId="{168778BA-ECE1-4488-BB00-AE7D1DA0965D}" destId="{379B29FC-E027-4B90-9D51-931583504BCF}" srcOrd="0" destOrd="0" presId="urn:microsoft.com/office/officeart/2005/8/layout/orgChart1"/>
    <dgm:cxn modelId="{68E56DE0-7C85-4B79-82B1-3CF789B93944}" type="presOf" srcId="{9B8A02B4-5D80-454B-A4B8-63F14A3200E2}" destId="{36F30582-D057-468B-B8ED-CBE669C3BD85}" srcOrd="1" destOrd="0" presId="urn:microsoft.com/office/officeart/2005/8/layout/orgChart1"/>
    <dgm:cxn modelId="{1573E3E3-0D63-4EF4-B3FD-CAF52F7F4FBB}" type="presOf" srcId="{00EE00D8-6E18-431C-8015-B1746F98AD86}" destId="{BC4D905A-BDF0-4729-8E94-E19AFF87E2D7}" srcOrd="0" destOrd="0" presId="urn:microsoft.com/office/officeart/2005/8/layout/orgChart1"/>
    <dgm:cxn modelId="{6B0B3AF1-18A9-4244-BEB5-E93BB0B1FD26}" type="presOf" srcId="{5D1D349C-39FA-4EE8-993A-7561013A633B}" destId="{FEC94483-98D7-46C2-BF79-4B2988B63C72}" srcOrd="0" destOrd="0" presId="urn:microsoft.com/office/officeart/2005/8/layout/orgChart1"/>
    <dgm:cxn modelId="{F32080F3-F432-40E1-9A55-6EBDDEEC32C6}" type="presOf" srcId="{719B7328-D46C-473E-B663-9050CDB88BE6}" destId="{A2D2B98F-A58E-4848-98DC-1DF57FDB94E9}" srcOrd="0" destOrd="0" presId="urn:microsoft.com/office/officeart/2005/8/layout/orgChart1"/>
    <dgm:cxn modelId="{2D72E3AC-168A-4438-BEDF-9AC26768D781}" type="presParOf" srcId="{763BA79F-77F7-46C7-9F20-D291B46DB351}" destId="{D9CB223B-A816-494F-9F56-785BDE17AFC7}" srcOrd="0" destOrd="0" presId="urn:microsoft.com/office/officeart/2005/8/layout/orgChart1"/>
    <dgm:cxn modelId="{D54C1D47-67FC-4BEC-BD16-43E02E0773A1}" type="presParOf" srcId="{D9CB223B-A816-494F-9F56-785BDE17AFC7}" destId="{D195C181-846C-468C-835E-3638EE33B8B6}" srcOrd="0" destOrd="0" presId="urn:microsoft.com/office/officeart/2005/8/layout/orgChart1"/>
    <dgm:cxn modelId="{1D888E76-B2E8-49AE-92A1-709A514571D1}" type="presParOf" srcId="{D195C181-846C-468C-835E-3638EE33B8B6}" destId="{B59DA7AE-2566-4638-90E7-8C02D25BF383}" srcOrd="0" destOrd="0" presId="urn:microsoft.com/office/officeart/2005/8/layout/orgChart1"/>
    <dgm:cxn modelId="{B4C29F9B-F327-47FF-8D2E-54CA894C2C4D}" type="presParOf" srcId="{D195C181-846C-468C-835E-3638EE33B8B6}" destId="{C2356BE8-0F88-47A7-9E15-81694C94BB30}" srcOrd="1" destOrd="0" presId="urn:microsoft.com/office/officeart/2005/8/layout/orgChart1"/>
    <dgm:cxn modelId="{DC12B8E7-8572-4EE9-811F-456DB748497A}" type="presParOf" srcId="{D9CB223B-A816-494F-9F56-785BDE17AFC7}" destId="{C3606476-26CE-431B-9B50-2B6F823E091F}" srcOrd="1" destOrd="0" presId="urn:microsoft.com/office/officeart/2005/8/layout/orgChart1"/>
    <dgm:cxn modelId="{FD28077C-1766-4BEC-8751-D0A5D8DBA8C4}" type="presParOf" srcId="{C3606476-26CE-431B-9B50-2B6F823E091F}" destId="{0AD71F6D-F567-4E6E-9EEB-8A54CFFF8D46}" srcOrd="0" destOrd="0" presId="urn:microsoft.com/office/officeart/2005/8/layout/orgChart1"/>
    <dgm:cxn modelId="{FED069D3-6186-4ECB-95AF-773B22FC5833}" type="presParOf" srcId="{C3606476-26CE-431B-9B50-2B6F823E091F}" destId="{F91F9F16-399C-4B44-A805-EFA0A1099179}" srcOrd="1" destOrd="0" presId="urn:microsoft.com/office/officeart/2005/8/layout/orgChart1"/>
    <dgm:cxn modelId="{BD61D813-986D-4014-A7B6-EAFC9D1CD5F6}" type="presParOf" srcId="{F91F9F16-399C-4B44-A805-EFA0A1099179}" destId="{AAF89794-BFD5-4C92-BE44-CCBD1702630C}" srcOrd="0" destOrd="0" presId="urn:microsoft.com/office/officeart/2005/8/layout/orgChart1"/>
    <dgm:cxn modelId="{365D3C88-06C0-48FE-A0A2-D03153A8B7F2}" type="presParOf" srcId="{AAF89794-BFD5-4C92-BE44-CCBD1702630C}" destId="{FEC94483-98D7-46C2-BF79-4B2988B63C72}" srcOrd="0" destOrd="0" presId="urn:microsoft.com/office/officeart/2005/8/layout/orgChart1"/>
    <dgm:cxn modelId="{0CCEA8DD-1694-44B6-854A-5D72707A41FA}" type="presParOf" srcId="{AAF89794-BFD5-4C92-BE44-CCBD1702630C}" destId="{081DEDBA-927E-4724-9255-21BD769A10B5}" srcOrd="1" destOrd="0" presId="urn:microsoft.com/office/officeart/2005/8/layout/orgChart1"/>
    <dgm:cxn modelId="{A23D0AFA-6A8A-46EE-9E53-0C50F5A1C21E}" type="presParOf" srcId="{F91F9F16-399C-4B44-A805-EFA0A1099179}" destId="{1CFF3E68-4056-46A0-9A4F-BEF434DE2D03}" srcOrd="1" destOrd="0" presId="urn:microsoft.com/office/officeart/2005/8/layout/orgChart1"/>
    <dgm:cxn modelId="{4621958E-F99D-4BE7-BC71-3648CAA1F4BD}" type="presParOf" srcId="{F91F9F16-399C-4B44-A805-EFA0A1099179}" destId="{CC6BC46F-50FA-402C-B2D1-C9BC5F866EF0}" srcOrd="2" destOrd="0" presId="urn:microsoft.com/office/officeart/2005/8/layout/orgChart1"/>
    <dgm:cxn modelId="{1AB5E4D1-F94A-47E1-A36B-7143515D7CB7}" type="presParOf" srcId="{C3606476-26CE-431B-9B50-2B6F823E091F}" destId="{172909D6-C60B-4C6F-B93C-8D7B7DDF4770}" srcOrd="2" destOrd="0" presId="urn:microsoft.com/office/officeart/2005/8/layout/orgChart1"/>
    <dgm:cxn modelId="{E8B62A84-707D-496F-96DD-763885203BE6}" type="presParOf" srcId="{C3606476-26CE-431B-9B50-2B6F823E091F}" destId="{D8C61F87-7496-4453-B98E-00B3A4C50B3C}" srcOrd="3" destOrd="0" presId="urn:microsoft.com/office/officeart/2005/8/layout/orgChart1"/>
    <dgm:cxn modelId="{19646F80-14A5-4A94-96DD-9668492E95E3}" type="presParOf" srcId="{D8C61F87-7496-4453-B98E-00B3A4C50B3C}" destId="{F09038A8-53BC-4201-A68D-7BD4BBC4C0FB}" srcOrd="0" destOrd="0" presId="urn:microsoft.com/office/officeart/2005/8/layout/orgChart1"/>
    <dgm:cxn modelId="{01E060F5-7C09-4707-BC5D-A746EE47CC80}" type="presParOf" srcId="{F09038A8-53BC-4201-A68D-7BD4BBC4C0FB}" destId="{3E76CD95-CC27-485C-A4F0-A8552E90AFE7}" srcOrd="0" destOrd="0" presId="urn:microsoft.com/office/officeart/2005/8/layout/orgChart1"/>
    <dgm:cxn modelId="{0919DEAD-354D-4841-AA2B-DFBFBA0DD6AF}" type="presParOf" srcId="{F09038A8-53BC-4201-A68D-7BD4BBC4C0FB}" destId="{6AF4D94B-EB3E-45E6-8F15-CEAFAFD01434}" srcOrd="1" destOrd="0" presId="urn:microsoft.com/office/officeart/2005/8/layout/orgChart1"/>
    <dgm:cxn modelId="{6EF8BE04-CA8F-49DC-938A-484DF40B5E59}" type="presParOf" srcId="{D8C61F87-7496-4453-B98E-00B3A4C50B3C}" destId="{315053DC-5568-421F-81F9-8E68A6FA7C82}" srcOrd="1" destOrd="0" presId="urn:microsoft.com/office/officeart/2005/8/layout/orgChart1"/>
    <dgm:cxn modelId="{7A46FF08-8A99-4BD7-ABF8-72F04E5C2D98}" type="presParOf" srcId="{D8C61F87-7496-4453-B98E-00B3A4C50B3C}" destId="{86881CF9-09FC-460E-B0D1-BB3B599C80E5}" srcOrd="2" destOrd="0" presId="urn:microsoft.com/office/officeart/2005/8/layout/orgChart1"/>
    <dgm:cxn modelId="{0BF528E8-C3E3-4750-9C93-09DD2CBA48A0}" type="presParOf" srcId="{C3606476-26CE-431B-9B50-2B6F823E091F}" destId="{379B29FC-E027-4B90-9D51-931583504BCF}" srcOrd="4" destOrd="0" presId="urn:microsoft.com/office/officeart/2005/8/layout/orgChart1"/>
    <dgm:cxn modelId="{86D6B454-FCAE-4535-B214-57D42DBA766D}" type="presParOf" srcId="{C3606476-26CE-431B-9B50-2B6F823E091F}" destId="{16B86FDC-3BE2-4D3F-874B-4C4FEBC10B86}" srcOrd="5" destOrd="0" presId="urn:microsoft.com/office/officeart/2005/8/layout/orgChart1"/>
    <dgm:cxn modelId="{CF698356-4643-4657-8CB7-4FDE2CAFC14D}" type="presParOf" srcId="{16B86FDC-3BE2-4D3F-874B-4C4FEBC10B86}" destId="{26FC725B-1C1B-4977-9BBE-B4047811B8F1}" srcOrd="0" destOrd="0" presId="urn:microsoft.com/office/officeart/2005/8/layout/orgChart1"/>
    <dgm:cxn modelId="{FEB7A308-B39D-430B-A1B3-B84E5C012268}" type="presParOf" srcId="{26FC725B-1C1B-4977-9BBE-B4047811B8F1}" destId="{BD5DAE65-57FF-4B93-A7E3-15B488A00760}" srcOrd="0" destOrd="0" presId="urn:microsoft.com/office/officeart/2005/8/layout/orgChart1"/>
    <dgm:cxn modelId="{DB2FAF77-2FD8-460D-AD43-DDBDEB5543E4}" type="presParOf" srcId="{26FC725B-1C1B-4977-9BBE-B4047811B8F1}" destId="{36F30582-D057-468B-B8ED-CBE669C3BD85}" srcOrd="1" destOrd="0" presId="urn:microsoft.com/office/officeart/2005/8/layout/orgChart1"/>
    <dgm:cxn modelId="{2139D8D2-DEE3-45B6-AF20-8E85C9FC5C16}" type="presParOf" srcId="{16B86FDC-3BE2-4D3F-874B-4C4FEBC10B86}" destId="{FC7ADBE3-1402-4E8E-A17C-09518EE37FF1}" srcOrd="1" destOrd="0" presId="urn:microsoft.com/office/officeart/2005/8/layout/orgChart1"/>
    <dgm:cxn modelId="{B6CEA777-E6B4-4D1C-A6D5-B5A4C02E24AB}" type="presParOf" srcId="{16B86FDC-3BE2-4D3F-874B-4C4FEBC10B86}" destId="{EEE54AB3-6C0D-4F46-B6B9-2BD0060F04F3}" srcOrd="2" destOrd="0" presId="urn:microsoft.com/office/officeart/2005/8/layout/orgChart1"/>
    <dgm:cxn modelId="{887F9AD2-4E12-48D5-83A2-DCDFC9DA6A1F}" type="presParOf" srcId="{C3606476-26CE-431B-9B50-2B6F823E091F}" destId="{A2D2B98F-A58E-4848-98DC-1DF57FDB94E9}" srcOrd="6" destOrd="0" presId="urn:microsoft.com/office/officeart/2005/8/layout/orgChart1"/>
    <dgm:cxn modelId="{B241B590-BBA7-4E37-82DD-CD1A8B00A442}" type="presParOf" srcId="{C3606476-26CE-431B-9B50-2B6F823E091F}" destId="{247B92BD-9F76-4493-B0CB-46E334A9CBB8}" srcOrd="7" destOrd="0" presId="urn:microsoft.com/office/officeart/2005/8/layout/orgChart1"/>
    <dgm:cxn modelId="{B7862B56-F818-4E57-AD92-9BEB2E869CF6}" type="presParOf" srcId="{247B92BD-9F76-4493-B0CB-46E334A9CBB8}" destId="{DAA68E72-43D0-4AB1-8424-ECD22B9ED910}" srcOrd="0" destOrd="0" presId="urn:microsoft.com/office/officeart/2005/8/layout/orgChart1"/>
    <dgm:cxn modelId="{AAA4F63E-7F69-409E-A761-7D596B3E8C0D}" type="presParOf" srcId="{DAA68E72-43D0-4AB1-8424-ECD22B9ED910}" destId="{324143AC-7F5D-4A67-871B-EDB19AFA3526}" srcOrd="0" destOrd="0" presId="urn:microsoft.com/office/officeart/2005/8/layout/orgChart1"/>
    <dgm:cxn modelId="{EDA196F9-B521-4BAD-8376-ABD612AB81E6}" type="presParOf" srcId="{DAA68E72-43D0-4AB1-8424-ECD22B9ED910}" destId="{56E6A2B9-54A3-46C6-B6FB-2D3986CD51BC}" srcOrd="1" destOrd="0" presId="urn:microsoft.com/office/officeart/2005/8/layout/orgChart1"/>
    <dgm:cxn modelId="{C1D52A18-AA01-46D5-B750-35272C743BBB}" type="presParOf" srcId="{247B92BD-9F76-4493-B0CB-46E334A9CBB8}" destId="{799FA4BF-D204-4013-B77A-C1EA78A07FD0}" srcOrd="1" destOrd="0" presId="urn:microsoft.com/office/officeart/2005/8/layout/orgChart1"/>
    <dgm:cxn modelId="{30C7359B-C8E0-4458-A6DF-E3FE85DF45BD}" type="presParOf" srcId="{247B92BD-9F76-4493-B0CB-46E334A9CBB8}" destId="{0B776015-4365-4032-BB91-7C30D94CCDBC}" srcOrd="2" destOrd="0" presId="urn:microsoft.com/office/officeart/2005/8/layout/orgChart1"/>
    <dgm:cxn modelId="{7E457DCE-B501-4239-B000-C9A2781738FE}" type="presParOf" srcId="{C3606476-26CE-431B-9B50-2B6F823E091F}" destId="{BC4D905A-BDF0-4729-8E94-E19AFF87E2D7}" srcOrd="8" destOrd="0" presId="urn:microsoft.com/office/officeart/2005/8/layout/orgChart1"/>
    <dgm:cxn modelId="{E20D7CD7-72DE-4B95-8D4C-25B5D53D8AE4}" type="presParOf" srcId="{C3606476-26CE-431B-9B50-2B6F823E091F}" destId="{745B0C5C-57AE-4DCB-87F8-1244F70EE14D}" srcOrd="9" destOrd="0" presId="urn:microsoft.com/office/officeart/2005/8/layout/orgChart1"/>
    <dgm:cxn modelId="{763A866F-BA6D-4D7D-83F3-72FABF858BA7}" type="presParOf" srcId="{745B0C5C-57AE-4DCB-87F8-1244F70EE14D}" destId="{26967D4F-B959-4403-B3EE-E253EF5642BE}" srcOrd="0" destOrd="0" presId="urn:microsoft.com/office/officeart/2005/8/layout/orgChart1"/>
    <dgm:cxn modelId="{6B26B73E-1E6F-47BD-A150-AB825D6B6BE1}" type="presParOf" srcId="{26967D4F-B959-4403-B3EE-E253EF5642BE}" destId="{3DC78D5B-8B6C-47F5-BD6D-23FF89CEB8BC}" srcOrd="0" destOrd="0" presId="urn:microsoft.com/office/officeart/2005/8/layout/orgChart1"/>
    <dgm:cxn modelId="{23686BA2-DC33-4A6C-BAEA-1DB507204D19}" type="presParOf" srcId="{26967D4F-B959-4403-B3EE-E253EF5642BE}" destId="{389C8A8B-F4B0-48D7-97EC-32777035D9F3}" srcOrd="1" destOrd="0" presId="urn:microsoft.com/office/officeart/2005/8/layout/orgChart1"/>
    <dgm:cxn modelId="{688D2AE0-5C4A-4F82-96BB-A55271DF3FFD}" type="presParOf" srcId="{745B0C5C-57AE-4DCB-87F8-1244F70EE14D}" destId="{0D6AE9DC-A00F-407D-B2F0-2B701FBA8913}" srcOrd="1" destOrd="0" presId="urn:microsoft.com/office/officeart/2005/8/layout/orgChart1"/>
    <dgm:cxn modelId="{1B4E58F3-3B60-4C3F-AB92-0494DE140E8F}" type="presParOf" srcId="{745B0C5C-57AE-4DCB-87F8-1244F70EE14D}" destId="{7E8E75D9-2882-4AB7-AA03-1AB32A2B66A6}" srcOrd="2" destOrd="0" presId="urn:microsoft.com/office/officeart/2005/8/layout/orgChart1"/>
    <dgm:cxn modelId="{EB4CDE1D-A2B6-4131-AE74-4AC3AA8D55BD}" type="presParOf" srcId="{D9CB223B-A816-494F-9F56-785BDE17AFC7}" destId="{C725503C-8A96-4E44-863A-62ECD75E0B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D905A-BDF0-4729-8E94-E19AFF87E2D7}">
      <dsp:nvSpPr>
        <dsp:cNvPr id="0" name=""/>
        <dsp:cNvSpPr/>
      </dsp:nvSpPr>
      <dsp:spPr>
        <a:xfrm>
          <a:off x="3962400" y="1914940"/>
          <a:ext cx="3283345" cy="28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59"/>
              </a:lnTo>
              <a:lnTo>
                <a:pt x="3283345" y="142459"/>
              </a:lnTo>
              <a:lnTo>
                <a:pt x="3283345" y="28491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2B98F-A58E-4848-98DC-1DF57FDB94E9}">
      <dsp:nvSpPr>
        <dsp:cNvPr id="0" name=""/>
        <dsp:cNvSpPr/>
      </dsp:nvSpPr>
      <dsp:spPr>
        <a:xfrm>
          <a:off x="3962400" y="1914940"/>
          <a:ext cx="1641672" cy="28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59"/>
              </a:lnTo>
              <a:lnTo>
                <a:pt x="1641672" y="142459"/>
              </a:lnTo>
              <a:lnTo>
                <a:pt x="1641672" y="28491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B29FC-E027-4B90-9D51-931583504BCF}">
      <dsp:nvSpPr>
        <dsp:cNvPr id="0" name=""/>
        <dsp:cNvSpPr/>
      </dsp:nvSpPr>
      <dsp:spPr>
        <a:xfrm>
          <a:off x="3916680" y="1914940"/>
          <a:ext cx="91440" cy="2849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91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2909D6-C60B-4C6F-B93C-8D7B7DDF4770}">
      <dsp:nvSpPr>
        <dsp:cNvPr id="0" name=""/>
        <dsp:cNvSpPr/>
      </dsp:nvSpPr>
      <dsp:spPr>
        <a:xfrm>
          <a:off x="2320727" y="1914940"/>
          <a:ext cx="1641672" cy="284918"/>
        </a:xfrm>
        <a:custGeom>
          <a:avLst/>
          <a:gdLst/>
          <a:ahLst/>
          <a:cxnLst/>
          <a:rect l="0" t="0" r="0" b="0"/>
          <a:pathLst>
            <a:path>
              <a:moveTo>
                <a:pt x="1641672" y="0"/>
              </a:moveTo>
              <a:lnTo>
                <a:pt x="1641672" y="142459"/>
              </a:lnTo>
              <a:lnTo>
                <a:pt x="0" y="142459"/>
              </a:lnTo>
              <a:lnTo>
                <a:pt x="0" y="28491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71F6D-F567-4E6E-9EEB-8A54CFFF8D46}">
      <dsp:nvSpPr>
        <dsp:cNvPr id="0" name=""/>
        <dsp:cNvSpPr/>
      </dsp:nvSpPr>
      <dsp:spPr>
        <a:xfrm>
          <a:off x="679054" y="1914940"/>
          <a:ext cx="3283345" cy="284918"/>
        </a:xfrm>
        <a:custGeom>
          <a:avLst/>
          <a:gdLst/>
          <a:ahLst/>
          <a:cxnLst/>
          <a:rect l="0" t="0" r="0" b="0"/>
          <a:pathLst>
            <a:path>
              <a:moveTo>
                <a:pt x="3283345" y="0"/>
              </a:moveTo>
              <a:lnTo>
                <a:pt x="3283345" y="142459"/>
              </a:lnTo>
              <a:lnTo>
                <a:pt x="0" y="142459"/>
              </a:lnTo>
              <a:lnTo>
                <a:pt x="0" y="28491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DA7AE-2566-4638-90E7-8C02D25BF383}">
      <dsp:nvSpPr>
        <dsp:cNvPr id="0" name=""/>
        <dsp:cNvSpPr/>
      </dsp:nvSpPr>
      <dsp:spPr>
        <a:xfrm>
          <a:off x="3284022" y="1236563"/>
          <a:ext cx="1356754" cy="678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/>
            <a:t>ORGANIZACIJA DOGODKOV</a:t>
          </a:r>
        </a:p>
      </dsp:txBody>
      <dsp:txXfrm>
        <a:off x="3284022" y="1236563"/>
        <a:ext cx="1356754" cy="678377"/>
      </dsp:txXfrm>
    </dsp:sp>
    <dsp:sp modelId="{FEC94483-98D7-46C2-BF79-4B2988B63C72}">
      <dsp:nvSpPr>
        <dsp:cNvPr id="0" name=""/>
        <dsp:cNvSpPr/>
      </dsp:nvSpPr>
      <dsp:spPr>
        <a:xfrm>
          <a:off x="677" y="2199859"/>
          <a:ext cx="1356754" cy="678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/>
            <a:t>POSLOVNI DOGODKI</a:t>
          </a:r>
        </a:p>
      </dsp:txBody>
      <dsp:txXfrm>
        <a:off x="677" y="2199859"/>
        <a:ext cx="1356754" cy="678377"/>
      </dsp:txXfrm>
    </dsp:sp>
    <dsp:sp modelId="{3E76CD95-CC27-485C-A4F0-A8552E90AFE7}">
      <dsp:nvSpPr>
        <dsp:cNvPr id="0" name=""/>
        <dsp:cNvSpPr/>
      </dsp:nvSpPr>
      <dsp:spPr>
        <a:xfrm>
          <a:off x="1642349" y="2199859"/>
          <a:ext cx="1356754" cy="678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/>
            <a:t>OTROŠKE ZABAVE</a:t>
          </a:r>
        </a:p>
      </dsp:txBody>
      <dsp:txXfrm>
        <a:off x="1642349" y="2199859"/>
        <a:ext cx="1356754" cy="678377"/>
      </dsp:txXfrm>
    </dsp:sp>
    <dsp:sp modelId="{BD5DAE65-57FF-4B93-A7E3-15B488A00760}">
      <dsp:nvSpPr>
        <dsp:cNvPr id="0" name=""/>
        <dsp:cNvSpPr/>
      </dsp:nvSpPr>
      <dsp:spPr>
        <a:xfrm>
          <a:off x="3284022" y="2199859"/>
          <a:ext cx="1356754" cy="678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/>
            <a:t>KONCERTI</a:t>
          </a:r>
        </a:p>
      </dsp:txBody>
      <dsp:txXfrm>
        <a:off x="3284022" y="2199859"/>
        <a:ext cx="1356754" cy="678377"/>
      </dsp:txXfrm>
    </dsp:sp>
    <dsp:sp modelId="{324143AC-7F5D-4A67-871B-EDB19AFA3526}">
      <dsp:nvSpPr>
        <dsp:cNvPr id="0" name=""/>
        <dsp:cNvSpPr/>
      </dsp:nvSpPr>
      <dsp:spPr>
        <a:xfrm>
          <a:off x="4925695" y="2199859"/>
          <a:ext cx="1356754" cy="678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/>
            <a:t>POROKE</a:t>
          </a:r>
        </a:p>
      </dsp:txBody>
      <dsp:txXfrm>
        <a:off x="4925695" y="2199859"/>
        <a:ext cx="1356754" cy="678377"/>
      </dsp:txXfrm>
    </dsp:sp>
    <dsp:sp modelId="{3DC78D5B-8B6C-47F5-BD6D-23FF89CEB8BC}">
      <dsp:nvSpPr>
        <dsp:cNvPr id="0" name=""/>
        <dsp:cNvSpPr/>
      </dsp:nvSpPr>
      <dsp:spPr>
        <a:xfrm>
          <a:off x="6567368" y="2199859"/>
          <a:ext cx="1356754" cy="678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/>
            <a:t>ROJSTNODNEVNE ZABAVE</a:t>
          </a:r>
        </a:p>
      </dsp:txBody>
      <dsp:txXfrm>
        <a:off x="6567368" y="2199859"/>
        <a:ext cx="1356754" cy="678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B9D20B1B-5CCB-4906-B3FD-9E0D1F93B0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551C30AF-ABA1-4C73-9823-36A9CA2986C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D0BE83-3977-407D-A6BA-F50A5FDEA53F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82EF0E8C-DACA-4B8B-89F6-90692DEB46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DEAFC0B4-D348-4F99-A78C-98341D7B5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2D88644E-89FE-4412-884D-340AA1B271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C5DC3A6D-58D6-4710-B8B8-8E077E84EB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E1DEB6E-52BD-4D98-AB31-C35A9AE9162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grada stranske slike 1">
            <a:extLst>
              <a:ext uri="{FF2B5EF4-FFF2-40B4-BE49-F238E27FC236}">
                <a16:creationId xmlns:a16="http://schemas.microsoft.com/office/drawing/2014/main" id="{22A482B0-6ADB-4599-B014-FC50169EE8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Ograda opomb 2">
            <a:extLst>
              <a:ext uri="{FF2B5EF4-FFF2-40B4-BE49-F238E27FC236}">
                <a16:creationId xmlns:a16="http://schemas.microsoft.com/office/drawing/2014/main" id="{3067B8DB-E147-40A7-8145-970307883B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altLang="sl-SI"/>
          </a:p>
        </p:txBody>
      </p:sp>
      <p:sp>
        <p:nvSpPr>
          <p:cNvPr id="15364" name="Ograda številke diapozitiva 3">
            <a:extLst>
              <a:ext uri="{FF2B5EF4-FFF2-40B4-BE49-F238E27FC236}">
                <a16:creationId xmlns:a16="http://schemas.microsoft.com/office/drawing/2014/main" id="{0B218B03-C88F-4CDD-8F48-524546AC8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C6112555-5F7C-4FBF-9B9C-60F1C3816F33}" type="slidenum">
              <a:rPr lang="sl-SI" altLang="sl-SI">
                <a:latin typeface="Calibri" panose="020F0502020204030204" pitchFamily="34" charset="0"/>
              </a:rPr>
              <a:pPr/>
              <a:t>1</a:t>
            </a:fld>
            <a:endParaRPr lang="sl-SI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rizon.png">
            <a:extLst>
              <a:ext uri="{FF2B5EF4-FFF2-40B4-BE49-F238E27FC236}">
                <a16:creationId xmlns:a16="http://schemas.microsoft.com/office/drawing/2014/main" id="{09011141-DBA7-4C81-9FDD-617B13C48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AA296E-1F84-4A8E-91A9-0A6374DE7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107FD-B30A-4C01-BECC-0E963918650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12E042-729F-4DFD-A705-EE98F5376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3F7CE4-0262-4AE7-8B71-CDB227783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5040C-22E5-425C-899C-28292556FCA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413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35418-8033-445D-8FE2-333305ABD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B229B-7C4F-405D-B869-7ECE01B1D03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DF12E-D5BE-4B14-BA17-EEC18D9FF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6F0B4-37D2-45A5-B24C-C308339D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CCFB0-1B82-4C14-8D98-18B791CB24C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3888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FB473-66D6-41EC-AAAD-2271C5037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33DF2-A5CA-4EDD-9808-B6E99DBC8DD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B586C-2619-4CFB-9576-49B23D1B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75F23-2EBF-4C0D-96C6-C4F7632B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886E9-B8EE-43BA-91BC-C2882E7EE89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8392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F14CF-DE53-43B7-AD68-1593021DB67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6F101-FC5D-4942-B5F6-91A10CE27E2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D96D4-20F0-44C9-931D-70DE7AB8967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761EB-388D-42F4-856E-99FC712928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BA29DB8-3932-4DC3-8AC5-2FEC14D7BFC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131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CF7BD-86A4-453F-8467-58B995C7E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F95BA-C093-42D5-BC0A-BA4DC79A27D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6E9DE-BE83-4F37-9337-34699610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D2284-E484-45AE-A8D8-0B7FC322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2E21B-BCFD-4A66-B7F9-ADD17EF8A4C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635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F3507F-E9DE-4CAE-B9FC-A901C168EDA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5CB0-BFE7-44F2-A8E5-A9E47CB8E52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8335F4-15B1-442D-B7D4-F9A32EC9B45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4B5AF7-D119-4AB2-8E21-BEFEE9566A0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34853327-284A-4110-A0D7-76F05210237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787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7CBC0E6-1CB5-4240-9AAC-3ACB36B5550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9A7B7-F4D6-45D5-AFB1-32C69609395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F3AC8F-B104-4969-9D95-10ED0C97743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AEAE41F-F514-4C63-A318-1570A09D799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1F99B1C7-ACA8-4732-A8FB-8901818B8E7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913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82C2C0-29ED-450E-BAA6-6F839B7D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6B80E-B38D-423C-8B13-01EF8AF44AD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4D9D56B-C5DA-4AC7-A7C3-8A8D13FF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224C377-F763-4DDE-A0AE-3EC7E8C6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7AA96-E1B7-45A2-8F55-328F8CB62BF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3245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CAC94CD-0A2A-4E72-925C-31E98D0D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CF5BC-97D8-4F98-B6FD-F76FAFB4738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A84F66A-16F1-481A-8CD0-0AD4F1C1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9E7AB23-DF6B-49C2-A8A3-15B04CFD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C694C-C01B-49A5-AB0F-956BC85F316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3489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7B013C-B94C-47AE-97CE-E41A955EC49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03C39-CE40-49E0-B8EC-CDAEDE1421A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54CDF5-8ADF-44D7-AB3E-4B5ED12E4BA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29B2F7-3D8F-4818-BE8F-6A25F05226F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B354BDC-CCEF-419A-AEBD-19BA8BA35B2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6946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orizon.png">
            <a:extLst>
              <a:ext uri="{FF2B5EF4-FFF2-40B4-BE49-F238E27FC236}">
                <a16:creationId xmlns:a16="http://schemas.microsoft.com/office/drawing/2014/main" id="{7019A390-FE63-4C1B-A70D-528AD5C3A9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E577769-32FD-41A2-B20B-8BDB4B8F1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ADF2B-EED8-429C-A172-DAA29CD889D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F186268-4F19-4ADC-AE90-F58A43A5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2999261-C716-4A39-9D9F-6D4D7F1D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481B9-FEF7-403C-8019-97BD97C1335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5529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83838"/>
            </a:gs>
            <a:gs pos="31000">
              <a:srgbClr val="000000"/>
            </a:gs>
            <a:gs pos="100000">
              <a:srgbClr val="000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>
            <a:extLst>
              <a:ext uri="{FF2B5EF4-FFF2-40B4-BE49-F238E27FC236}">
                <a16:creationId xmlns:a16="http://schemas.microsoft.com/office/drawing/2014/main" id="{866CD5F6-2BA5-4E41-9C45-C8FE5BB4A0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E69DE-DA26-4F7B-9987-D8915973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FEE5F-8C31-415E-B725-8DC533D4E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0E57C-09E9-47B6-8AEC-F96E46ECBF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A8EAC8-7124-4691-80B0-71511984BE1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A904D-C794-4685-A6C3-C6C02A5E6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2D507-E93E-49B9-B2CF-169B97EA3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951CAD10-0F59-433C-B5B1-1A19AE4C3109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7" r:id="rId1"/>
    <p:sldLayoutId id="2147483819" r:id="rId2"/>
    <p:sldLayoutId id="2147483828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9" r:id="rId9"/>
    <p:sldLayoutId id="2147483825" r:id="rId10"/>
    <p:sldLayoutId id="21474838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DB6263-2A98-41BE-B5EF-FE1F66A58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38" y="1357313"/>
            <a:ext cx="6400800" cy="4857750"/>
          </a:xfrm>
        </p:spPr>
        <p:txBody>
          <a:bodyPr/>
          <a:lstStyle/>
          <a:p>
            <a:pPr fontAlgn="auto">
              <a:defRPr/>
            </a:pPr>
            <a:r>
              <a:rPr lang="sl-SI" sz="1400" dirty="0">
                <a:solidFill>
                  <a:schemeClr val="tx1"/>
                </a:solidFill>
              </a:rPr>
              <a:t>Srednja ekonomska in trgovska šola, Erjavčeva ulica 8, 5000 Nova Gorica</a:t>
            </a:r>
          </a:p>
          <a:p>
            <a:pPr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fontAlgn="auto">
              <a:defRPr/>
            </a:pPr>
            <a:r>
              <a:rPr lang="sl-SI" sz="2400" b="1" i="1" dirty="0">
                <a:solidFill>
                  <a:srgbClr val="FF66FF"/>
                </a:solidFill>
              </a:rPr>
              <a:t>USTANAVLJANJE PODJETJA - STOŽEC d. o. o.</a:t>
            </a:r>
            <a:endParaRPr lang="sl-SI" sz="2400" dirty="0">
              <a:solidFill>
                <a:srgbClr val="FF0000"/>
              </a:solidFill>
            </a:endParaRPr>
          </a:p>
          <a:p>
            <a:pPr fontAlgn="auto">
              <a:defRPr/>
            </a:pPr>
            <a:endParaRPr lang="sl-SI" sz="2400" dirty="0">
              <a:solidFill>
                <a:srgbClr val="FF0000"/>
              </a:solidFill>
            </a:endParaRPr>
          </a:p>
          <a:p>
            <a:pPr algn="l"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algn="l"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algn="l"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algn="l"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algn="l"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fontAlgn="auto">
              <a:defRPr/>
            </a:pPr>
            <a:endParaRPr lang="sl-SI" sz="1400" dirty="0">
              <a:solidFill>
                <a:srgbClr val="FF0000"/>
              </a:solidFill>
            </a:endParaRPr>
          </a:p>
          <a:p>
            <a:pPr fontAlgn="auto">
              <a:defRPr/>
            </a:pPr>
            <a:endParaRPr lang="sl-SI" sz="1400" dirty="0">
              <a:solidFill>
                <a:schemeClr val="tx1"/>
              </a:solidFill>
            </a:endParaRPr>
          </a:p>
          <a:p>
            <a:pPr algn="l" fontAlgn="auto">
              <a:defRPr/>
            </a:pPr>
            <a:endParaRPr lang="sl-SI" sz="1400" dirty="0">
              <a:solidFill>
                <a:schemeClr val="tx1"/>
              </a:solidFill>
            </a:endParaRPr>
          </a:p>
        </p:txBody>
      </p:sp>
      <p:pic>
        <p:nvPicPr>
          <p:cNvPr id="5123" name="Picture 3" descr="logo_ime.png">
            <a:extLst>
              <a:ext uri="{FF2B5EF4-FFF2-40B4-BE49-F238E27FC236}">
                <a16:creationId xmlns:a16="http://schemas.microsoft.com/office/drawing/2014/main" id="{971B543A-451F-4A72-AB94-7E2B1204E3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0"/>
            <a:ext cx="32861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ED22-A1B4-4F4B-9E42-5979BCC6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66FF"/>
                </a:solidFill>
              </a:rPr>
              <a:t>OPIS PODJETJA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17C60-192B-4A73-B7EB-60CC1A3926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2143125"/>
            <a:ext cx="8229600" cy="4181475"/>
          </a:xfrm>
        </p:spPr>
        <p:txBody>
          <a:bodyPr/>
          <a:lstStyle/>
          <a:p>
            <a:pPr fontAlgn="auto">
              <a:defRPr/>
            </a:pPr>
            <a:r>
              <a:rPr lang="sl-SI" dirty="0"/>
              <a:t>Organizacija dogodkov</a:t>
            </a:r>
          </a:p>
          <a:p>
            <a:pPr fontAlgn="auto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4DC8DA-9B7D-4330-B8CC-C17AC0956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188913"/>
            <a:ext cx="79248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66FF"/>
                </a:solidFill>
              </a:rPr>
              <a:t>poslovni prostori</a:t>
            </a: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7D9EBDC8-9A6F-44C5-9A79-F364A5626B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defRPr/>
            </a:pPr>
            <a:r>
              <a:rPr lang="sl-SI" dirty="0"/>
              <a:t>UPRAVA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DB153-D5DE-4529-A9FC-2D822866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66FF"/>
                </a:solidFill>
              </a:rPr>
              <a:t>S ČIM SE PODJETJE UKVARJA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764284D-EF76-4631-970E-0622D1BB7126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3473-CA43-4B80-93E8-C9B4F6935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3200" dirty="0">
                <a:solidFill>
                  <a:srgbClr val="FF66FF"/>
                </a:solidFill>
              </a:rPr>
              <a:t>POSLOVNI DOGODKI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C006A-A0B6-462A-93FA-CDAE60F1C6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2143125"/>
            <a:ext cx="8229600" cy="4181475"/>
          </a:xfrm>
        </p:spPr>
        <p:txBody>
          <a:bodyPr/>
          <a:lstStyle/>
          <a:p>
            <a:pPr fontAlgn="auto">
              <a:defRPr/>
            </a:pPr>
            <a:r>
              <a:rPr lang="sl-SI" sz="1600" dirty="0"/>
              <a:t>KONFERENCE, SEMINARJI,…</a:t>
            </a:r>
          </a:p>
          <a:p>
            <a:pPr fontAlgn="auto">
              <a:defRPr/>
            </a:pPr>
            <a:r>
              <a:rPr lang="sl-SI" sz="1600" dirty="0"/>
              <a:t>PRIPRAVA VABIL</a:t>
            </a:r>
          </a:p>
          <a:p>
            <a:pPr fontAlgn="auto">
              <a:defRPr/>
            </a:pPr>
            <a:r>
              <a:rPr lang="sl-SI" sz="1600" dirty="0"/>
              <a:t>POISKALI USTREZEN PROSTOR</a:t>
            </a:r>
          </a:p>
          <a:p>
            <a:pPr fontAlgn="auto">
              <a:defRPr/>
            </a:pPr>
            <a:r>
              <a:rPr lang="sl-SI" sz="1600" dirty="0"/>
              <a:t>FOTOGRAFIRALI IN POSNELI DOGODEK</a:t>
            </a:r>
          </a:p>
          <a:p>
            <a:pPr fontAlgn="auto">
              <a:defRPr/>
            </a:pPr>
            <a:r>
              <a:rPr lang="sl-SI" sz="1600" dirty="0"/>
              <a:t>POSKRBELI ZA POGOSTITEV IN NAJELI HOSTESE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DB39F-D5A0-48A6-93EA-79B9DFE20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3200" dirty="0">
                <a:solidFill>
                  <a:srgbClr val="FF66FF"/>
                </a:solidFill>
              </a:rPr>
              <a:t>OTROŠKE ZABAVE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0E013-FE95-495B-9968-96DFF498E9F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600" dirty="0"/>
              <a:t>NUDIMO TORTE, BOGATO POGOSTITEV, ANIMACIJA IN VODENJE PRAZNOVANJA, IZPOSOJA KOSTUMOV, VABILA, FOTOGRAFIRANJE, POGOSTITEV ZA STARŠE</a:t>
            </a:r>
            <a:br>
              <a:rPr lang="sl-SI" sz="1600" dirty="0"/>
            </a:br>
            <a:endParaRPr lang="sl-SI" sz="1600" dirty="0"/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600" dirty="0"/>
              <a:t>TEMATIKA: -  ZABAVA ZA PRINCESE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600" dirty="0"/>
              <a:t>                   -  VITEŠKA ZABAVA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600" dirty="0"/>
              <a:t>                   - GUSARKSA ZABAVA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600" dirty="0"/>
              <a:t>                   - ZABAVA V NARAVI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r>
              <a:rPr lang="sl-SI" sz="1600" dirty="0"/>
              <a:t>                   - ŠPORTNA ZABAVA</a:t>
            </a:r>
          </a:p>
          <a:p>
            <a:pPr fontAlgn="auto">
              <a:defRPr/>
            </a:pPr>
            <a:endParaRPr lang="sl-SI" sz="1600" dirty="0"/>
          </a:p>
          <a:p>
            <a:pPr fontAlgn="auto">
              <a:defRPr/>
            </a:pPr>
            <a:endParaRPr lang="sl-SI" sz="1600" dirty="0"/>
          </a:p>
          <a:p>
            <a:pPr fontAlgn="auto">
              <a:defRPr/>
            </a:pPr>
            <a:endParaRPr lang="sl-SI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2E0A6-C879-4BE5-85A2-ADE697C5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3200" dirty="0">
                <a:solidFill>
                  <a:srgbClr val="FF66FF"/>
                </a:solidFill>
              </a:rPr>
              <a:t>KONCERTI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7C591-0881-454E-BD46-D7EF5E18EFC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defRPr/>
            </a:pPr>
            <a:r>
              <a:rPr lang="sl-SI" sz="1600" dirty="0"/>
              <a:t>V DVORANAH</a:t>
            </a:r>
          </a:p>
          <a:p>
            <a:pPr fontAlgn="auto">
              <a:defRPr/>
            </a:pPr>
            <a:r>
              <a:rPr lang="sl-SI" sz="1600" dirty="0"/>
              <a:t>NA PROSTEM</a:t>
            </a:r>
          </a:p>
          <a:p>
            <a:pPr fontAlgn="auto">
              <a:defRPr/>
            </a:pPr>
            <a:r>
              <a:rPr lang="sl-SI" sz="1600" dirty="0"/>
              <a:t>NAJEM BENDA </a:t>
            </a:r>
          </a:p>
          <a:p>
            <a:pPr fontAlgn="auto">
              <a:defRPr/>
            </a:pPr>
            <a:endParaRPr lang="sl-SI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49512-673A-4CEB-9328-10E8842F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3200" dirty="0">
                <a:solidFill>
                  <a:srgbClr val="FF66FF"/>
                </a:solidFill>
              </a:rPr>
              <a:t>POROKE</a:t>
            </a:r>
            <a:br>
              <a:rPr lang="sl-SI" sz="3200" dirty="0">
                <a:solidFill>
                  <a:srgbClr val="FF66FF"/>
                </a:solidFill>
              </a:rPr>
            </a:br>
            <a:endParaRPr lang="sl-SI" sz="3200" dirty="0">
              <a:solidFill>
                <a:srgbClr val="FF66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D114A-6467-494C-86F2-3043454AD79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defRPr/>
            </a:pPr>
            <a:r>
              <a:rPr lang="sl-SI" sz="1600" dirty="0"/>
              <a:t>CIVILNI OBRED</a:t>
            </a:r>
          </a:p>
          <a:p>
            <a:pPr fontAlgn="auto">
              <a:defRPr/>
            </a:pPr>
            <a:r>
              <a:rPr lang="sl-SI" sz="1600" dirty="0"/>
              <a:t>POROČNO SLAVJE</a:t>
            </a:r>
          </a:p>
          <a:p>
            <a:pPr fontAlgn="auto">
              <a:defRPr/>
            </a:pPr>
            <a:r>
              <a:rPr lang="sl-SI" sz="1600" dirty="0"/>
              <a:t>GLASBENA SKUPINA</a:t>
            </a:r>
          </a:p>
          <a:p>
            <a:pPr fontAlgn="auto">
              <a:defRPr/>
            </a:pPr>
            <a:r>
              <a:rPr lang="sl-SI" sz="1600" dirty="0"/>
              <a:t>POROČNO FOTOGRAFIRANJE</a:t>
            </a:r>
          </a:p>
          <a:p>
            <a:pPr fontAlgn="auto">
              <a:defRPr/>
            </a:pPr>
            <a:r>
              <a:rPr lang="sl-SI" sz="1600" dirty="0"/>
              <a:t>POGOSTITEV</a:t>
            </a:r>
          </a:p>
          <a:p>
            <a:pPr fontAlgn="auto">
              <a:defRPr/>
            </a:pPr>
            <a:r>
              <a:rPr lang="sl-SI" sz="1600" dirty="0"/>
              <a:t>IZPOSOJA OBLEKE in MAKE UP</a:t>
            </a:r>
          </a:p>
          <a:p>
            <a:pPr fontAlgn="auto">
              <a:defRPr/>
            </a:pPr>
            <a:r>
              <a:rPr lang="sl-SI" sz="1600" dirty="0"/>
              <a:t>OKRASITEV</a:t>
            </a:r>
          </a:p>
          <a:p>
            <a:pPr fontAlgn="auto">
              <a:defRPr/>
            </a:pPr>
            <a:r>
              <a:rPr lang="sl-SI" sz="1600" dirty="0"/>
              <a:t>POROČNI ŠOPKI</a:t>
            </a:r>
          </a:p>
          <a:p>
            <a:pPr fontAlgn="auto">
              <a:defRPr/>
            </a:pPr>
            <a:r>
              <a:rPr lang="sl-SI" sz="1600" dirty="0"/>
              <a:t>NAJEM LOKACIJE (npr. Goriška Brda, Bled,…) </a:t>
            </a:r>
          </a:p>
          <a:p>
            <a:pPr marL="0" indent="0" fontAlgn="auto">
              <a:buFont typeface="Arial" panose="020B0604020202020204" pitchFamily="34" charset="0"/>
              <a:buNone/>
              <a:defRPr/>
            </a:pPr>
            <a:endParaRPr lang="sl-SI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02D43-9AFB-4937-8664-E3564295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3200" dirty="0">
                <a:solidFill>
                  <a:srgbClr val="FF66FF"/>
                </a:solidFill>
              </a:rPr>
              <a:t>ROJSTNODNEVNE ZABAVE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C79D4-CF42-455A-9020-F3C66C6926F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defRPr/>
            </a:pPr>
            <a:r>
              <a:rPr lang="sl-SI" sz="1600" dirty="0"/>
              <a:t>PRIMERNA LOKACIJA OZ. PROSTOR</a:t>
            </a:r>
          </a:p>
          <a:p>
            <a:pPr fontAlgn="auto">
              <a:defRPr/>
            </a:pPr>
            <a:r>
              <a:rPr lang="sl-SI" sz="1600" dirty="0"/>
              <a:t>OKRASITEV</a:t>
            </a:r>
          </a:p>
          <a:p>
            <a:pPr fontAlgn="auto">
              <a:defRPr/>
            </a:pPr>
            <a:r>
              <a:rPr lang="sl-SI" sz="1600" dirty="0"/>
              <a:t>GLASBA</a:t>
            </a:r>
          </a:p>
          <a:p>
            <a:pPr fontAlgn="auto">
              <a:defRPr/>
            </a:pPr>
            <a:r>
              <a:rPr lang="sl-SI" sz="1600" dirty="0"/>
              <a:t>VABILA</a:t>
            </a:r>
          </a:p>
          <a:p>
            <a:pPr fontAlgn="auto">
              <a:defRPr/>
            </a:pPr>
            <a:r>
              <a:rPr lang="sl-SI" sz="1600" dirty="0"/>
              <a:t>FOTOGRAFIRANJE</a:t>
            </a:r>
          </a:p>
          <a:p>
            <a:pPr fontAlgn="auto">
              <a:defRPr/>
            </a:pPr>
            <a:r>
              <a:rPr lang="sl-SI" sz="1600" dirty="0"/>
              <a:t>POGOSTITEV</a:t>
            </a:r>
          </a:p>
          <a:p>
            <a:pPr fontAlgn="auto">
              <a:defRPr/>
            </a:pPr>
            <a:r>
              <a:rPr lang="sl-SI" sz="1600" dirty="0"/>
              <a:t>PREVOZ DOMOV</a:t>
            </a:r>
          </a:p>
          <a:p>
            <a:pPr fontAlgn="auto">
              <a:defRPr/>
            </a:pPr>
            <a:r>
              <a:rPr lang="sl-SI" sz="1600" dirty="0"/>
              <a:t>KONČNO ČIŠČENJE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0</TotalTime>
  <Words>141</Words>
  <Application>Microsoft Office PowerPoint</Application>
  <PresentationFormat>On-screen Show (4:3)</PresentationFormat>
  <Paragraphs>62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Calibri</vt:lpstr>
      <vt:lpstr>Horizont</vt:lpstr>
      <vt:lpstr>PowerPoint Presentation</vt:lpstr>
      <vt:lpstr>OPIS PODJETJA</vt:lpstr>
      <vt:lpstr>poslovni prostori</vt:lpstr>
      <vt:lpstr>S ČIM SE PODJETJE UKVARJA</vt:lpstr>
      <vt:lpstr>POSLOVNI DOGODKI</vt:lpstr>
      <vt:lpstr>OTROŠKE ZABAVE</vt:lpstr>
      <vt:lpstr>KONCERTI</vt:lpstr>
      <vt:lpstr>POROKE </vt:lpstr>
      <vt:lpstr>ROJSTNODNEVNE ZABAVE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2019-05-30T09:38:14Z</dcterms:created>
  <dcterms:modified xsi:type="dcterms:W3CDTF">2019-05-30T09:38:14Z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