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BDBD6-3B04-4E4D-9B20-B9CD80BDB3AD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EE61D22-04D2-4DDF-9177-0B0829F5FDA7}">
      <dgm:prSet phldrT="[besedilo]" custT="1"/>
      <dgm:spPr/>
      <dgm:t>
        <a:bodyPr/>
        <a:lstStyle/>
        <a:p>
          <a:r>
            <a:rPr lang="sl-SI" sz="6000" dirty="0" err="1"/>
            <a:t>MotoX</a:t>
          </a:r>
          <a:endParaRPr lang="sl-SI" sz="6000" dirty="0"/>
        </a:p>
      </dgm:t>
    </dgm:pt>
    <dgm:pt modelId="{25C92845-8DC7-482A-A69A-26874A3782B6}" type="parTrans" cxnId="{6B601D0A-0559-4897-BEFC-F62CA5187D1A}">
      <dgm:prSet/>
      <dgm:spPr/>
      <dgm:t>
        <a:bodyPr/>
        <a:lstStyle/>
        <a:p>
          <a:endParaRPr lang="sl-SI"/>
        </a:p>
      </dgm:t>
    </dgm:pt>
    <dgm:pt modelId="{638EDE41-D520-4708-902C-86A565D52D9C}" type="sibTrans" cxnId="{6B601D0A-0559-4897-BEFC-F62CA5187D1A}">
      <dgm:prSet/>
      <dgm:spPr/>
      <dgm:t>
        <a:bodyPr/>
        <a:lstStyle/>
        <a:p>
          <a:endParaRPr lang="sl-SI"/>
        </a:p>
      </dgm:t>
    </dgm:pt>
    <dgm:pt modelId="{66EA31A3-EA9A-43EF-BDE6-865BCC9D6832}">
      <dgm:prSet phldrT="[besedilo]"/>
      <dgm:spPr/>
      <dgm:t>
        <a:bodyPr/>
        <a:lstStyle/>
        <a:p>
          <a:r>
            <a:rPr lang="sl-SI" dirty="0"/>
            <a:t>Prodaja motornih koles </a:t>
          </a:r>
        </a:p>
      </dgm:t>
    </dgm:pt>
    <dgm:pt modelId="{424F09AC-FA39-48BF-9B8D-D6EC46D0BF4A}" type="parTrans" cxnId="{B83DD8D3-C396-4377-AAAB-2D3ADCC44A13}">
      <dgm:prSet/>
      <dgm:spPr/>
      <dgm:t>
        <a:bodyPr/>
        <a:lstStyle/>
        <a:p>
          <a:endParaRPr lang="sl-SI"/>
        </a:p>
      </dgm:t>
    </dgm:pt>
    <dgm:pt modelId="{96A2B91A-EAF1-40B5-A882-2C1359A3EB5B}" type="sibTrans" cxnId="{B83DD8D3-C396-4377-AAAB-2D3ADCC44A13}">
      <dgm:prSet/>
      <dgm:spPr/>
      <dgm:t>
        <a:bodyPr/>
        <a:lstStyle/>
        <a:p>
          <a:endParaRPr lang="sl-SI"/>
        </a:p>
      </dgm:t>
    </dgm:pt>
    <dgm:pt modelId="{12B4F748-A4A8-4101-B338-E7EC580F5E01}">
      <dgm:prSet phldrT="[besedilo]"/>
      <dgm:spPr/>
      <dgm:t>
        <a:bodyPr/>
        <a:lstStyle/>
        <a:p>
          <a:r>
            <a:rPr lang="sl-SI" dirty="0"/>
            <a:t>Servisiranje motornih koles</a:t>
          </a:r>
        </a:p>
      </dgm:t>
    </dgm:pt>
    <dgm:pt modelId="{4C42A7AB-DBDC-4030-8A16-E02D91FD7171}" type="parTrans" cxnId="{AF1ED9FF-8F1B-4E72-82A6-5B7A1D348C27}">
      <dgm:prSet/>
      <dgm:spPr/>
      <dgm:t>
        <a:bodyPr/>
        <a:lstStyle/>
        <a:p>
          <a:endParaRPr lang="sl-SI"/>
        </a:p>
      </dgm:t>
    </dgm:pt>
    <dgm:pt modelId="{C76ADBB0-F614-4FC7-8572-690EDF7AF5DF}" type="sibTrans" cxnId="{AF1ED9FF-8F1B-4E72-82A6-5B7A1D348C27}">
      <dgm:prSet/>
      <dgm:spPr/>
      <dgm:t>
        <a:bodyPr/>
        <a:lstStyle/>
        <a:p>
          <a:endParaRPr lang="sl-SI"/>
        </a:p>
      </dgm:t>
    </dgm:pt>
    <dgm:pt modelId="{E1AE2488-3396-4A8F-868B-8323C447BF0A}">
      <dgm:prSet phldrT="[besedilo]"/>
      <dgm:spPr/>
      <dgm:t>
        <a:bodyPr/>
        <a:lstStyle/>
        <a:p>
          <a:r>
            <a:rPr lang="sl-SI" dirty="0"/>
            <a:t>Tečaj vožnje</a:t>
          </a:r>
        </a:p>
      </dgm:t>
    </dgm:pt>
    <dgm:pt modelId="{A8A24712-6D3B-485E-857E-48D2046FC0E5}" type="parTrans" cxnId="{EF1630E3-B579-4E2E-B2A6-31A5D0D041E6}">
      <dgm:prSet/>
      <dgm:spPr/>
      <dgm:t>
        <a:bodyPr/>
        <a:lstStyle/>
        <a:p>
          <a:endParaRPr lang="sl-SI"/>
        </a:p>
      </dgm:t>
    </dgm:pt>
    <dgm:pt modelId="{B5025C26-09A3-45B5-B90C-3A97D8E9DA89}" type="sibTrans" cxnId="{EF1630E3-B579-4E2E-B2A6-31A5D0D041E6}">
      <dgm:prSet/>
      <dgm:spPr/>
      <dgm:t>
        <a:bodyPr/>
        <a:lstStyle/>
        <a:p>
          <a:endParaRPr lang="sl-SI"/>
        </a:p>
      </dgm:t>
    </dgm:pt>
    <dgm:pt modelId="{B69D76AE-2191-4FA4-91C1-6EB18CF5F96B}" type="pres">
      <dgm:prSet presAssocID="{BBEBDBD6-3B04-4E4D-9B20-B9CD80BDB3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AB3CF5E-97E7-414C-8AF8-B05D037FE755}" type="pres">
      <dgm:prSet presAssocID="{5EE61D22-04D2-4DDF-9177-0B0829F5FDA7}" presName="hierRoot1" presStyleCnt="0">
        <dgm:presLayoutVars>
          <dgm:hierBranch val="init"/>
        </dgm:presLayoutVars>
      </dgm:prSet>
      <dgm:spPr/>
    </dgm:pt>
    <dgm:pt modelId="{2F52A9D0-BFC4-4872-89D2-799D8860DE35}" type="pres">
      <dgm:prSet presAssocID="{5EE61D22-04D2-4DDF-9177-0B0829F5FDA7}" presName="rootComposite1" presStyleCnt="0"/>
      <dgm:spPr/>
    </dgm:pt>
    <dgm:pt modelId="{1DD325B0-7375-4745-8F32-7630039D85FF}" type="pres">
      <dgm:prSet presAssocID="{5EE61D22-04D2-4DDF-9177-0B0829F5FDA7}" presName="rootText1" presStyleLbl="node0" presStyleIdx="0" presStyleCnt="1" custScaleX="134717">
        <dgm:presLayoutVars>
          <dgm:chPref val="3"/>
        </dgm:presLayoutVars>
      </dgm:prSet>
      <dgm:spPr/>
    </dgm:pt>
    <dgm:pt modelId="{86A6E6B3-10D6-41F1-9048-D10EBECCA439}" type="pres">
      <dgm:prSet presAssocID="{5EE61D22-04D2-4DDF-9177-0B0829F5FDA7}" presName="rootConnector1" presStyleLbl="node1" presStyleIdx="0" presStyleCnt="0"/>
      <dgm:spPr/>
    </dgm:pt>
    <dgm:pt modelId="{AE7DA9D1-1167-4BC7-A961-6BDF0EFC0B7F}" type="pres">
      <dgm:prSet presAssocID="{5EE61D22-04D2-4DDF-9177-0B0829F5FDA7}" presName="hierChild2" presStyleCnt="0"/>
      <dgm:spPr/>
    </dgm:pt>
    <dgm:pt modelId="{634B48BB-1EF0-4A64-9E92-9E5042EB8558}" type="pres">
      <dgm:prSet presAssocID="{424F09AC-FA39-48BF-9B8D-D6EC46D0BF4A}" presName="Name37" presStyleLbl="parChTrans1D2" presStyleIdx="0" presStyleCnt="3"/>
      <dgm:spPr/>
    </dgm:pt>
    <dgm:pt modelId="{6154D273-95A3-4E28-8126-9B83A2A9D5FD}" type="pres">
      <dgm:prSet presAssocID="{66EA31A3-EA9A-43EF-BDE6-865BCC9D6832}" presName="hierRoot2" presStyleCnt="0">
        <dgm:presLayoutVars>
          <dgm:hierBranch val="init"/>
        </dgm:presLayoutVars>
      </dgm:prSet>
      <dgm:spPr/>
    </dgm:pt>
    <dgm:pt modelId="{7D77F1C6-4DE7-417C-B357-654036D3E64D}" type="pres">
      <dgm:prSet presAssocID="{66EA31A3-EA9A-43EF-BDE6-865BCC9D6832}" presName="rootComposite" presStyleCnt="0"/>
      <dgm:spPr/>
    </dgm:pt>
    <dgm:pt modelId="{3B451CE5-8CE8-49BD-BCDC-20D0821570D7}" type="pres">
      <dgm:prSet presAssocID="{66EA31A3-EA9A-43EF-BDE6-865BCC9D6832}" presName="rootText" presStyleLbl="node2" presStyleIdx="0" presStyleCnt="3">
        <dgm:presLayoutVars>
          <dgm:chPref val="3"/>
        </dgm:presLayoutVars>
      </dgm:prSet>
      <dgm:spPr/>
    </dgm:pt>
    <dgm:pt modelId="{22131825-8A95-4346-8750-A44F54F1DBAF}" type="pres">
      <dgm:prSet presAssocID="{66EA31A3-EA9A-43EF-BDE6-865BCC9D6832}" presName="rootConnector" presStyleLbl="node2" presStyleIdx="0" presStyleCnt="3"/>
      <dgm:spPr/>
    </dgm:pt>
    <dgm:pt modelId="{804718BA-C1B3-458F-964E-8B71E479057A}" type="pres">
      <dgm:prSet presAssocID="{66EA31A3-EA9A-43EF-BDE6-865BCC9D6832}" presName="hierChild4" presStyleCnt="0"/>
      <dgm:spPr/>
    </dgm:pt>
    <dgm:pt modelId="{5DCA458D-9E00-46C5-9860-1A70951FC53B}" type="pres">
      <dgm:prSet presAssocID="{66EA31A3-EA9A-43EF-BDE6-865BCC9D6832}" presName="hierChild5" presStyleCnt="0"/>
      <dgm:spPr/>
    </dgm:pt>
    <dgm:pt modelId="{D2E066AF-7097-4D0B-A8A3-F455CEDDB377}" type="pres">
      <dgm:prSet presAssocID="{4C42A7AB-DBDC-4030-8A16-E02D91FD7171}" presName="Name37" presStyleLbl="parChTrans1D2" presStyleIdx="1" presStyleCnt="3"/>
      <dgm:spPr/>
    </dgm:pt>
    <dgm:pt modelId="{E5753DF1-55DC-47A7-A55A-637CF5C8AE75}" type="pres">
      <dgm:prSet presAssocID="{12B4F748-A4A8-4101-B338-E7EC580F5E01}" presName="hierRoot2" presStyleCnt="0">
        <dgm:presLayoutVars>
          <dgm:hierBranch val="init"/>
        </dgm:presLayoutVars>
      </dgm:prSet>
      <dgm:spPr/>
    </dgm:pt>
    <dgm:pt modelId="{095D4BD3-324A-4097-BF66-1A01F66C0ED0}" type="pres">
      <dgm:prSet presAssocID="{12B4F748-A4A8-4101-B338-E7EC580F5E01}" presName="rootComposite" presStyleCnt="0"/>
      <dgm:spPr/>
    </dgm:pt>
    <dgm:pt modelId="{D33B968E-FE2A-4F76-B1DC-83CC99A839C6}" type="pres">
      <dgm:prSet presAssocID="{12B4F748-A4A8-4101-B338-E7EC580F5E01}" presName="rootText" presStyleLbl="node2" presStyleIdx="1" presStyleCnt="3">
        <dgm:presLayoutVars>
          <dgm:chPref val="3"/>
        </dgm:presLayoutVars>
      </dgm:prSet>
      <dgm:spPr/>
    </dgm:pt>
    <dgm:pt modelId="{860D639C-6A3A-443E-B605-A42AD02235AA}" type="pres">
      <dgm:prSet presAssocID="{12B4F748-A4A8-4101-B338-E7EC580F5E01}" presName="rootConnector" presStyleLbl="node2" presStyleIdx="1" presStyleCnt="3"/>
      <dgm:spPr/>
    </dgm:pt>
    <dgm:pt modelId="{8EACB281-C79B-4717-A461-350CEC00C471}" type="pres">
      <dgm:prSet presAssocID="{12B4F748-A4A8-4101-B338-E7EC580F5E01}" presName="hierChild4" presStyleCnt="0"/>
      <dgm:spPr/>
    </dgm:pt>
    <dgm:pt modelId="{41687F04-C162-42AE-B048-EE3126231538}" type="pres">
      <dgm:prSet presAssocID="{12B4F748-A4A8-4101-B338-E7EC580F5E01}" presName="hierChild5" presStyleCnt="0"/>
      <dgm:spPr/>
    </dgm:pt>
    <dgm:pt modelId="{9A4CA596-561E-4D7A-9380-28EB644FE6CB}" type="pres">
      <dgm:prSet presAssocID="{A8A24712-6D3B-485E-857E-48D2046FC0E5}" presName="Name37" presStyleLbl="parChTrans1D2" presStyleIdx="2" presStyleCnt="3"/>
      <dgm:spPr/>
    </dgm:pt>
    <dgm:pt modelId="{7A654D6D-5E31-4031-B2D5-89F90E5CD1BA}" type="pres">
      <dgm:prSet presAssocID="{E1AE2488-3396-4A8F-868B-8323C447BF0A}" presName="hierRoot2" presStyleCnt="0">
        <dgm:presLayoutVars>
          <dgm:hierBranch val="init"/>
        </dgm:presLayoutVars>
      </dgm:prSet>
      <dgm:spPr/>
    </dgm:pt>
    <dgm:pt modelId="{88081ED6-0A95-44C0-8CCE-68989B726BE0}" type="pres">
      <dgm:prSet presAssocID="{E1AE2488-3396-4A8F-868B-8323C447BF0A}" presName="rootComposite" presStyleCnt="0"/>
      <dgm:spPr/>
    </dgm:pt>
    <dgm:pt modelId="{59C4D8F9-37F8-42BE-9AEA-970B9FB37379}" type="pres">
      <dgm:prSet presAssocID="{E1AE2488-3396-4A8F-868B-8323C447BF0A}" presName="rootText" presStyleLbl="node2" presStyleIdx="2" presStyleCnt="3">
        <dgm:presLayoutVars>
          <dgm:chPref val="3"/>
        </dgm:presLayoutVars>
      </dgm:prSet>
      <dgm:spPr/>
    </dgm:pt>
    <dgm:pt modelId="{BC163E69-6F79-4AD3-B175-03631D1EE49E}" type="pres">
      <dgm:prSet presAssocID="{E1AE2488-3396-4A8F-868B-8323C447BF0A}" presName="rootConnector" presStyleLbl="node2" presStyleIdx="2" presStyleCnt="3"/>
      <dgm:spPr/>
    </dgm:pt>
    <dgm:pt modelId="{1A7B3F21-9B07-4037-9D71-49E6C851F93D}" type="pres">
      <dgm:prSet presAssocID="{E1AE2488-3396-4A8F-868B-8323C447BF0A}" presName="hierChild4" presStyleCnt="0"/>
      <dgm:spPr/>
    </dgm:pt>
    <dgm:pt modelId="{69707F79-6934-45C2-B3F0-9BAEBB68B7D2}" type="pres">
      <dgm:prSet presAssocID="{E1AE2488-3396-4A8F-868B-8323C447BF0A}" presName="hierChild5" presStyleCnt="0"/>
      <dgm:spPr/>
    </dgm:pt>
    <dgm:pt modelId="{80E90A21-E45D-4CE1-9EBB-9132B2884830}" type="pres">
      <dgm:prSet presAssocID="{5EE61D22-04D2-4DDF-9177-0B0829F5FDA7}" presName="hierChild3" presStyleCnt="0"/>
      <dgm:spPr/>
    </dgm:pt>
  </dgm:ptLst>
  <dgm:cxnLst>
    <dgm:cxn modelId="{6B601D0A-0559-4897-BEFC-F62CA5187D1A}" srcId="{BBEBDBD6-3B04-4E4D-9B20-B9CD80BDB3AD}" destId="{5EE61D22-04D2-4DDF-9177-0B0829F5FDA7}" srcOrd="0" destOrd="0" parTransId="{25C92845-8DC7-482A-A69A-26874A3782B6}" sibTransId="{638EDE41-D520-4708-902C-86A565D52D9C}"/>
    <dgm:cxn modelId="{46558C36-A4D6-4039-A42B-2A97CF3380F1}" type="presOf" srcId="{BBEBDBD6-3B04-4E4D-9B20-B9CD80BDB3AD}" destId="{B69D76AE-2191-4FA4-91C1-6EB18CF5F96B}" srcOrd="0" destOrd="0" presId="urn:microsoft.com/office/officeart/2005/8/layout/orgChart1"/>
    <dgm:cxn modelId="{B824D060-EC6E-4D63-8E15-49127D020D3B}" type="presOf" srcId="{E1AE2488-3396-4A8F-868B-8323C447BF0A}" destId="{59C4D8F9-37F8-42BE-9AEA-970B9FB37379}" srcOrd="0" destOrd="0" presId="urn:microsoft.com/office/officeart/2005/8/layout/orgChart1"/>
    <dgm:cxn modelId="{779E8461-0E96-4B1A-9B9B-53EBDF84EC4E}" type="presOf" srcId="{E1AE2488-3396-4A8F-868B-8323C447BF0A}" destId="{BC163E69-6F79-4AD3-B175-03631D1EE49E}" srcOrd="1" destOrd="0" presId="urn:microsoft.com/office/officeart/2005/8/layout/orgChart1"/>
    <dgm:cxn modelId="{F337574F-3E10-4A72-A34F-4674142FAAEB}" type="presOf" srcId="{424F09AC-FA39-48BF-9B8D-D6EC46D0BF4A}" destId="{634B48BB-1EF0-4A64-9E92-9E5042EB8558}" srcOrd="0" destOrd="0" presId="urn:microsoft.com/office/officeart/2005/8/layout/orgChart1"/>
    <dgm:cxn modelId="{04BAAE7B-9283-43CE-89B3-CB952EE9340F}" type="presOf" srcId="{A8A24712-6D3B-485E-857E-48D2046FC0E5}" destId="{9A4CA596-561E-4D7A-9380-28EB644FE6CB}" srcOrd="0" destOrd="0" presId="urn:microsoft.com/office/officeart/2005/8/layout/orgChart1"/>
    <dgm:cxn modelId="{7F35ADA0-C8AC-483D-9048-F83F5A90A031}" type="presOf" srcId="{66EA31A3-EA9A-43EF-BDE6-865BCC9D6832}" destId="{22131825-8A95-4346-8750-A44F54F1DBAF}" srcOrd="1" destOrd="0" presId="urn:microsoft.com/office/officeart/2005/8/layout/orgChart1"/>
    <dgm:cxn modelId="{081D85AB-F763-4725-A3EA-D35D15EB7013}" type="presOf" srcId="{12B4F748-A4A8-4101-B338-E7EC580F5E01}" destId="{860D639C-6A3A-443E-B605-A42AD02235AA}" srcOrd="1" destOrd="0" presId="urn:microsoft.com/office/officeart/2005/8/layout/orgChart1"/>
    <dgm:cxn modelId="{1C1F55B3-2AA8-442D-AFAD-B4EA0F6ADFD3}" type="presOf" srcId="{12B4F748-A4A8-4101-B338-E7EC580F5E01}" destId="{D33B968E-FE2A-4F76-B1DC-83CC99A839C6}" srcOrd="0" destOrd="0" presId="urn:microsoft.com/office/officeart/2005/8/layout/orgChart1"/>
    <dgm:cxn modelId="{F3B0A9B6-1F9D-4675-A118-819274A473CB}" type="presOf" srcId="{4C42A7AB-DBDC-4030-8A16-E02D91FD7171}" destId="{D2E066AF-7097-4D0B-A8A3-F455CEDDB377}" srcOrd="0" destOrd="0" presId="urn:microsoft.com/office/officeart/2005/8/layout/orgChart1"/>
    <dgm:cxn modelId="{B83DD8D3-C396-4377-AAAB-2D3ADCC44A13}" srcId="{5EE61D22-04D2-4DDF-9177-0B0829F5FDA7}" destId="{66EA31A3-EA9A-43EF-BDE6-865BCC9D6832}" srcOrd="0" destOrd="0" parTransId="{424F09AC-FA39-48BF-9B8D-D6EC46D0BF4A}" sibTransId="{96A2B91A-EAF1-40B5-A882-2C1359A3EB5B}"/>
    <dgm:cxn modelId="{23A232DB-0E01-4C59-95FD-F5526123F966}" type="presOf" srcId="{5EE61D22-04D2-4DDF-9177-0B0829F5FDA7}" destId="{86A6E6B3-10D6-41F1-9048-D10EBECCA439}" srcOrd="1" destOrd="0" presId="urn:microsoft.com/office/officeart/2005/8/layout/orgChart1"/>
    <dgm:cxn modelId="{632136E2-897A-4AA1-A010-1FC9F0602331}" type="presOf" srcId="{5EE61D22-04D2-4DDF-9177-0B0829F5FDA7}" destId="{1DD325B0-7375-4745-8F32-7630039D85FF}" srcOrd="0" destOrd="0" presId="urn:microsoft.com/office/officeart/2005/8/layout/orgChart1"/>
    <dgm:cxn modelId="{EF1630E3-B579-4E2E-B2A6-31A5D0D041E6}" srcId="{5EE61D22-04D2-4DDF-9177-0B0829F5FDA7}" destId="{E1AE2488-3396-4A8F-868B-8323C447BF0A}" srcOrd="2" destOrd="0" parTransId="{A8A24712-6D3B-485E-857E-48D2046FC0E5}" sibTransId="{B5025C26-09A3-45B5-B90C-3A97D8E9DA89}"/>
    <dgm:cxn modelId="{6F3A8AE5-492C-485B-989A-5C797B36A05A}" type="presOf" srcId="{66EA31A3-EA9A-43EF-BDE6-865BCC9D6832}" destId="{3B451CE5-8CE8-49BD-BCDC-20D0821570D7}" srcOrd="0" destOrd="0" presId="urn:microsoft.com/office/officeart/2005/8/layout/orgChart1"/>
    <dgm:cxn modelId="{AF1ED9FF-8F1B-4E72-82A6-5B7A1D348C27}" srcId="{5EE61D22-04D2-4DDF-9177-0B0829F5FDA7}" destId="{12B4F748-A4A8-4101-B338-E7EC580F5E01}" srcOrd="1" destOrd="0" parTransId="{4C42A7AB-DBDC-4030-8A16-E02D91FD7171}" sibTransId="{C76ADBB0-F614-4FC7-8572-690EDF7AF5DF}"/>
    <dgm:cxn modelId="{861849BC-0B42-4E06-A80A-4247BD09F6EC}" type="presParOf" srcId="{B69D76AE-2191-4FA4-91C1-6EB18CF5F96B}" destId="{CAB3CF5E-97E7-414C-8AF8-B05D037FE755}" srcOrd="0" destOrd="0" presId="urn:microsoft.com/office/officeart/2005/8/layout/orgChart1"/>
    <dgm:cxn modelId="{2EAC702C-2591-4F9E-9EFC-A5D32B2D072D}" type="presParOf" srcId="{CAB3CF5E-97E7-414C-8AF8-B05D037FE755}" destId="{2F52A9D0-BFC4-4872-89D2-799D8860DE35}" srcOrd="0" destOrd="0" presId="urn:microsoft.com/office/officeart/2005/8/layout/orgChart1"/>
    <dgm:cxn modelId="{7FCDA62E-2B05-4F9B-930C-4277F67CFD32}" type="presParOf" srcId="{2F52A9D0-BFC4-4872-89D2-799D8860DE35}" destId="{1DD325B0-7375-4745-8F32-7630039D85FF}" srcOrd="0" destOrd="0" presId="urn:microsoft.com/office/officeart/2005/8/layout/orgChart1"/>
    <dgm:cxn modelId="{D6C63CAA-7DAD-447B-8AC4-EE0FD5BAA96B}" type="presParOf" srcId="{2F52A9D0-BFC4-4872-89D2-799D8860DE35}" destId="{86A6E6B3-10D6-41F1-9048-D10EBECCA439}" srcOrd="1" destOrd="0" presId="urn:microsoft.com/office/officeart/2005/8/layout/orgChart1"/>
    <dgm:cxn modelId="{0078F093-9A6E-4B67-A29D-BBC4300EF9DC}" type="presParOf" srcId="{CAB3CF5E-97E7-414C-8AF8-B05D037FE755}" destId="{AE7DA9D1-1167-4BC7-A961-6BDF0EFC0B7F}" srcOrd="1" destOrd="0" presId="urn:microsoft.com/office/officeart/2005/8/layout/orgChart1"/>
    <dgm:cxn modelId="{BDB69ED4-53B4-47D9-A4F4-9E3FDAB1003D}" type="presParOf" srcId="{AE7DA9D1-1167-4BC7-A961-6BDF0EFC0B7F}" destId="{634B48BB-1EF0-4A64-9E92-9E5042EB8558}" srcOrd="0" destOrd="0" presId="urn:microsoft.com/office/officeart/2005/8/layout/orgChart1"/>
    <dgm:cxn modelId="{9E96E6D4-CA17-4178-9AE5-E7F14F1BD1F7}" type="presParOf" srcId="{AE7DA9D1-1167-4BC7-A961-6BDF0EFC0B7F}" destId="{6154D273-95A3-4E28-8126-9B83A2A9D5FD}" srcOrd="1" destOrd="0" presId="urn:microsoft.com/office/officeart/2005/8/layout/orgChart1"/>
    <dgm:cxn modelId="{1CA520DA-211E-4FA0-8A50-F34A99EC1D23}" type="presParOf" srcId="{6154D273-95A3-4E28-8126-9B83A2A9D5FD}" destId="{7D77F1C6-4DE7-417C-B357-654036D3E64D}" srcOrd="0" destOrd="0" presId="urn:microsoft.com/office/officeart/2005/8/layout/orgChart1"/>
    <dgm:cxn modelId="{88525A2C-C321-4E13-A81F-2B79AAD795A9}" type="presParOf" srcId="{7D77F1C6-4DE7-417C-B357-654036D3E64D}" destId="{3B451CE5-8CE8-49BD-BCDC-20D0821570D7}" srcOrd="0" destOrd="0" presId="urn:microsoft.com/office/officeart/2005/8/layout/orgChart1"/>
    <dgm:cxn modelId="{B9FC455E-85E1-462B-A696-9526DEED6337}" type="presParOf" srcId="{7D77F1C6-4DE7-417C-B357-654036D3E64D}" destId="{22131825-8A95-4346-8750-A44F54F1DBAF}" srcOrd="1" destOrd="0" presId="urn:microsoft.com/office/officeart/2005/8/layout/orgChart1"/>
    <dgm:cxn modelId="{2ED58672-5CA9-45C1-8764-218A3AC3B686}" type="presParOf" srcId="{6154D273-95A3-4E28-8126-9B83A2A9D5FD}" destId="{804718BA-C1B3-458F-964E-8B71E479057A}" srcOrd="1" destOrd="0" presId="urn:microsoft.com/office/officeart/2005/8/layout/orgChart1"/>
    <dgm:cxn modelId="{C66243B2-5BDF-4983-819C-B0397284DAA7}" type="presParOf" srcId="{6154D273-95A3-4E28-8126-9B83A2A9D5FD}" destId="{5DCA458D-9E00-46C5-9860-1A70951FC53B}" srcOrd="2" destOrd="0" presId="urn:microsoft.com/office/officeart/2005/8/layout/orgChart1"/>
    <dgm:cxn modelId="{66C2676F-917A-414E-B250-19C0D5FCD9E3}" type="presParOf" srcId="{AE7DA9D1-1167-4BC7-A961-6BDF0EFC0B7F}" destId="{D2E066AF-7097-4D0B-A8A3-F455CEDDB377}" srcOrd="2" destOrd="0" presId="urn:microsoft.com/office/officeart/2005/8/layout/orgChart1"/>
    <dgm:cxn modelId="{E4253435-FE6B-44C9-A74F-CC048517A8AC}" type="presParOf" srcId="{AE7DA9D1-1167-4BC7-A961-6BDF0EFC0B7F}" destId="{E5753DF1-55DC-47A7-A55A-637CF5C8AE75}" srcOrd="3" destOrd="0" presId="urn:microsoft.com/office/officeart/2005/8/layout/orgChart1"/>
    <dgm:cxn modelId="{F2F2644C-FB95-4109-B72D-0A3EFA111A6B}" type="presParOf" srcId="{E5753DF1-55DC-47A7-A55A-637CF5C8AE75}" destId="{095D4BD3-324A-4097-BF66-1A01F66C0ED0}" srcOrd="0" destOrd="0" presId="urn:microsoft.com/office/officeart/2005/8/layout/orgChart1"/>
    <dgm:cxn modelId="{9E545AF7-081D-4131-8F0F-E39D8AA0D061}" type="presParOf" srcId="{095D4BD3-324A-4097-BF66-1A01F66C0ED0}" destId="{D33B968E-FE2A-4F76-B1DC-83CC99A839C6}" srcOrd="0" destOrd="0" presId="urn:microsoft.com/office/officeart/2005/8/layout/orgChart1"/>
    <dgm:cxn modelId="{9FA09F38-6D13-40FE-9E34-FC4E7B090258}" type="presParOf" srcId="{095D4BD3-324A-4097-BF66-1A01F66C0ED0}" destId="{860D639C-6A3A-443E-B605-A42AD02235AA}" srcOrd="1" destOrd="0" presId="urn:microsoft.com/office/officeart/2005/8/layout/orgChart1"/>
    <dgm:cxn modelId="{8213DA6A-A378-439A-A73D-460CAEEB0CFF}" type="presParOf" srcId="{E5753DF1-55DC-47A7-A55A-637CF5C8AE75}" destId="{8EACB281-C79B-4717-A461-350CEC00C471}" srcOrd="1" destOrd="0" presId="urn:microsoft.com/office/officeart/2005/8/layout/orgChart1"/>
    <dgm:cxn modelId="{4A4858C6-E642-4D59-B585-15106AB91C1D}" type="presParOf" srcId="{E5753DF1-55DC-47A7-A55A-637CF5C8AE75}" destId="{41687F04-C162-42AE-B048-EE3126231538}" srcOrd="2" destOrd="0" presId="urn:microsoft.com/office/officeart/2005/8/layout/orgChart1"/>
    <dgm:cxn modelId="{5820AB24-EA72-4445-BA40-78DCDEF1C4D7}" type="presParOf" srcId="{AE7DA9D1-1167-4BC7-A961-6BDF0EFC0B7F}" destId="{9A4CA596-561E-4D7A-9380-28EB644FE6CB}" srcOrd="4" destOrd="0" presId="urn:microsoft.com/office/officeart/2005/8/layout/orgChart1"/>
    <dgm:cxn modelId="{BBC5E825-B8B8-45F4-8BD8-7239D478D9E9}" type="presParOf" srcId="{AE7DA9D1-1167-4BC7-A961-6BDF0EFC0B7F}" destId="{7A654D6D-5E31-4031-B2D5-89F90E5CD1BA}" srcOrd="5" destOrd="0" presId="urn:microsoft.com/office/officeart/2005/8/layout/orgChart1"/>
    <dgm:cxn modelId="{C408B72A-0DBA-4733-9B46-3D5944EDD447}" type="presParOf" srcId="{7A654D6D-5E31-4031-B2D5-89F90E5CD1BA}" destId="{88081ED6-0A95-44C0-8CCE-68989B726BE0}" srcOrd="0" destOrd="0" presId="urn:microsoft.com/office/officeart/2005/8/layout/orgChart1"/>
    <dgm:cxn modelId="{38513DF0-E8A4-4CF3-8077-BCC7DD46E3E3}" type="presParOf" srcId="{88081ED6-0A95-44C0-8CCE-68989B726BE0}" destId="{59C4D8F9-37F8-42BE-9AEA-970B9FB37379}" srcOrd="0" destOrd="0" presId="urn:microsoft.com/office/officeart/2005/8/layout/orgChart1"/>
    <dgm:cxn modelId="{AC619C76-E49C-4E63-98E4-0862D4DD0A78}" type="presParOf" srcId="{88081ED6-0A95-44C0-8CCE-68989B726BE0}" destId="{BC163E69-6F79-4AD3-B175-03631D1EE49E}" srcOrd="1" destOrd="0" presId="urn:microsoft.com/office/officeart/2005/8/layout/orgChart1"/>
    <dgm:cxn modelId="{F3C24F8E-732E-42E9-B7DC-5834CF978D91}" type="presParOf" srcId="{7A654D6D-5E31-4031-B2D5-89F90E5CD1BA}" destId="{1A7B3F21-9B07-4037-9D71-49E6C851F93D}" srcOrd="1" destOrd="0" presId="urn:microsoft.com/office/officeart/2005/8/layout/orgChart1"/>
    <dgm:cxn modelId="{B4E833A3-3A94-4783-9198-C0A24DBC7215}" type="presParOf" srcId="{7A654D6D-5E31-4031-B2D5-89F90E5CD1BA}" destId="{69707F79-6934-45C2-B3F0-9BAEBB68B7D2}" srcOrd="2" destOrd="0" presId="urn:microsoft.com/office/officeart/2005/8/layout/orgChart1"/>
    <dgm:cxn modelId="{35C454A9-B764-4A68-9A0C-D2FEA286C3BB}" type="presParOf" srcId="{CAB3CF5E-97E7-414C-8AF8-B05D037FE755}" destId="{80E90A21-E45D-4CE1-9EBB-9132B28848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CA596-561E-4D7A-9380-28EB644FE6CB}">
      <dsp:nvSpPr>
        <dsp:cNvPr id="0" name=""/>
        <dsp:cNvSpPr/>
      </dsp:nvSpPr>
      <dsp:spPr>
        <a:xfrm>
          <a:off x="4356484" y="2972892"/>
          <a:ext cx="3082244" cy="534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67"/>
              </a:lnTo>
              <a:lnTo>
                <a:pt x="3082244" y="267467"/>
              </a:lnTo>
              <a:lnTo>
                <a:pt x="3082244" y="5349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066AF-7097-4D0B-A8A3-F455CEDDB377}">
      <dsp:nvSpPr>
        <dsp:cNvPr id="0" name=""/>
        <dsp:cNvSpPr/>
      </dsp:nvSpPr>
      <dsp:spPr>
        <a:xfrm>
          <a:off x="4310764" y="2972892"/>
          <a:ext cx="91440" cy="5349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9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B48BB-1EF0-4A64-9E92-9E5042EB8558}">
      <dsp:nvSpPr>
        <dsp:cNvPr id="0" name=""/>
        <dsp:cNvSpPr/>
      </dsp:nvSpPr>
      <dsp:spPr>
        <a:xfrm>
          <a:off x="1274239" y="2972892"/>
          <a:ext cx="3082244" cy="534934"/>
        </a:xfrm>
        <a:custGeom>
          <a:avLst/>
          <a:gdLst/>
          <a:ahLst/>
          <a:cxnLst/>
          <a:rect l="0" t="0" r="0" b="0"/>
          <a:pathLst>
            <a:path>
              <a:moveTo>
                <a:pt x="3082244" y="0"/>
              </a:moveTo>
              <a:lnTo>
                <a:pt x="3082244" y="267467"/>
              </a:lnTo>
              <a:lnTo>
                <a:pt x="0" y="267467"/>
              </a:lnTo>
              <a:lnTo>
                <a:pt x="0" y="5349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325B0-7375-4745-8F32-7630039D85FF}">
      <dsp:nvSpPr>
        <dsp:cNvPr id="0" name=""/>
        <dsp:cNvSpPr/>
      </dsp:nvSpPr>
      <dsp:spPr>
        <a:xfrm>
          <a:off x="2640654" y="1699237"/>
          <a:ext cx="3431658" cy="1273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000" kern="1200" dirty="0" err="1"/>
            <a:t>MotoX</a:t>
          </a:r>
          <a:endParaRPr lang="sl-SI" sz="6000" kern="1200" dirty="0"/>
        </a:p>
      </dsp:txBody>
      <dsp:txXfrm>
        <a:off x="2640654" y="1699237"/>
        <a:ext cx="3431658" cy="1273654"/>
      </dsp:txXfrm>
    </dsp:sp>
    <dsp:sp modelId="{3B451CE5-8CE8-49BD-BCDC-20D0821570D7}">
      <dsp:nvSpPr>
        <dsp:cNvPr id="0" name=""/>
        <dsp:cNvSpPr/>
      </dsp:nvSpPr>
      <dsp:spPr>
        <a:xfrm>
          <a:off x="584" y="3507827"/>
          <a:ext cx="2547309" cy="1273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900" kern="1200" dirty="0"/>
            <a:t>Prodaja motornih koles </a:t>
          </a:r>
        </a:p>
      </dsp:txBody>
      <dsp:txXfrm>
        <a:off x="584" y="3507827"/>
        <a:ext cx="2547309" cy="1273654"/>
      </dsp:txXfrm>
    </dsp:sp>
    <dsp:sp modelId="{D33B968E-FE2A-4F76-B1DC-83CC99A839C6}">
      <dsp:nvSpPr>
        <dsp:cNvPr id="0" name=""/>
        <dsp:cNvSpPr/>
      </dsp:nvSpPr>
      <dsp:spPr>
        <a:xfrm>
          <a:off x="3082829" y="3507827"/>
          <a:ext cx="2547309" cy="1273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900" kern="1200" dirty="0"/>
            <a:t>Servisiranje motornih koles</a:t>
          </a:r>
        </a:p>
      </dsp:txBody>
      <dsp:txXfrm>
        <a:off x="3082829" y="3507827"/>
        <a:ext cx="2547309" cy="1273654"/>
      </dsp:txXfrm>
    </dsp:sp>
    <dsp:sp modelId="{59C4D8F9-37F8-42BE-9AEA-970B9FB37379}">
      <dsp:nvSpPr>
        <dsp:cNvPr id="0" name=""/>
        <dsp:cNvSpPr/>
      </dsp:nvSpPr>
      <dsp:spPr>
        <a:xfrm>
          <a:off x="6165073" y="3507827"/>
          <a:ext cx="2547309" cy="1273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900" kern="1200" dirty="0"/>
            <a:t>Tečaj vožnje</a:t>
          </a:r>
        </a:p>
      </dsp:txBody>
      <dsp:txXfrm>
        <a:off x="6165073" y="3507827"/>
        <a:ext cx="2547309" cy="1273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028E53EA-3559-4E86-8C6D-2EE9DC09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DEFC-7C97-4C1E-9F46-BC328B9DD48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53BBF3F7-C8E1-4641-B7DF-A9E9B9AB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B419FDCB-6A1B-47FC-B2DB-DC3F1A18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90B4F-0ECA-4743-A13C-743C82EA54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999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1B8674DA-E79C-416C-B91D-1BB56184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38EDF-EA95-4FDE-BC3D-A4EA5E30C3C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5F43B297-86BC-4E10-A964-32F90E619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687D9854-5F06-4A0A-91D9-865D00AC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561EC-CB08-4CDA-96A8-0D9240A298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115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D3DF5BF3-F311-4664-AFB5-075ED10E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C0D8F-FD87-4CE4-8F68-9D15D1FC4D7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49126D89-0B83-4DA3-BD38-DA5BCA55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600F076F-F412-4C06-9ADC-07771A7B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C789F-BD54-433F-8C69-835EE7340E9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086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9AA32AFA-24D5-4121-B3BC-0873325A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B9BA1-CD32-46AF-ACE0-B934E552C7E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0A4024B0-894E-4CBF-8644-A87DDB825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555CB1A1-25F1-4E3E-9762-21FAA708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6B716-3D1C-49B1-8A1C-8D81998C1A2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859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03317EC-C066-4A07-9E04-7C1379C6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A09B0-DD30-4162-B827-CF03515CC9B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C2280CC-DCFA-42BC-B9E7-2AB0A8930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CB5D98B-7FDD-4F39-8882-0EE02985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A7E17-5D5C-4E63-9EA6-4106AD68E7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1300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A5BE57ED-C3BE-4D35-8F24-FEDF00831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AAF13-3E6A-4FAE-B663-1321E8EC4A4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119890A8-0112-46C3-86D4-E0276612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500F3B67-451E-4116-B561-75EBDB7A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59463-96C3-4BE6-A396-E1CB64F9D4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4627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EDBA04F6-EE46-4158-86F7-10569294D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0645-2326-4419-B709-20F2EE3ECEE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718ECDCF-F453-40B9-AB00-5A9D4A6B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53C36340-DB0D-4762-83C1-1D6008C8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F70A7-3B29-47D6-9F57-F72EB7A28B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101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DB02D0C6-5670-485C-99D8-7E9BBA11B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275F-90B0-43EE-883B-D125D7C10FC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689E376B-6C38-47BC-9970-08F2C979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183D6CB9-F469-4B7A-9260-9ABEF532D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37009-8FCC-450C-B92E-D39E6A9AF2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7107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F3809216-E30C-4CAC-B168-7C4480BA4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4C9A6-5C44-49BB-994E-4E95B7C2841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B499B523-A8B7-459C-9292-0BE4B113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0678E088-9B1E-4C78-90BD-F7FE888A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7D403-803F-4C14-848F-736F7163D4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960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B38ABA4D-619E-476D-8BDA-9A2F24CA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533ED-161E-4D40-ACBC-94CB6B117C5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A1A5BA3A-57C7-4BB0-A61F-51A3FA6A6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C4ECCC25-6373-4C16-92CF-031AEC26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A0390-3E5A-48E9-B269-E380D76FD1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1348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0D5CD332-6176-4B7B-941A-5BFB8999A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E527D-B03D-45B4-8744-D3D8320A507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7C66E7A4-F4D3-45A3-93E6-A886F7F1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8F7B5937-87EE-446E-9A51-95CE6598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B3738-480F-4E06-9B2A-0FEAED289B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1686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5DE70042-801B-430F-8709-1BEE6C2E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027" name="Ograda besedila 12">
            <a:extLst>
              <a:ext uri="{FF2B5EF4-FFF2-40B4-BE49-F238E27FC236}">
                <a16:creationId xmlns:a16="http://schemas.microsoft.com/office/drawing/2014/main" id="{DD8F3823-E205-4E5E-B274-0A7EB32FD7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2B853DFB-17D8-4A70-8E80-18F0B0A5F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F99F2C-B9DB-47A4-97BE-55DF4CE8346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A60C1A64-C0BC-4C7C-9477-0D3E0F273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F563CA7E-C5D1-47AC-AD2E-BC70FD243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63FDA043-7306-48FB-B72F-D2A3BBE19C7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63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896E63-EAE8-45F1-951D-B21FB93D8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2708920"/>
            <a:ext cx="8496944" cy="18722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000" b="0" dirty="0">
                <a:solidFill>
                  <a:srgbClr val="C00000"/>
                </a:solidFill>
                <a:effectLst/>
              </a:rPr>
              <a:t>USTANAVLJANJE PODJETJA</a:t>
            </a:r>
            <a:br>
              <a:rPr lang="sl-SI" sz="4000" b="0" dirty="0">
                <a:solidFill>
                  <a:srgbClr val="C00000"/>
                </a:solidFill>
                <a:effectLst/>
              </a:rPr>
            </a:br>
            <a:r>
              <a:rPr lang="sl-SI" sz="4000" b="0" dirty="0">
                <a:solidFill>
                  <a:srgbClr val="C00000"/>
                </a:solidFill>
                <a:effectLst/>
              </a:rPr>
              <a:t>ideja za posel – </a:t>
            </a:r>
            <a:r>
              <a:rPr lang="sl-SI" sz="4000" b="0" dirty="0" err="1">
                <a:solidFill>
                  <a:srgbClr val="C00000"/>
                </a:solidFill>
                <a:effectLst/>
              </a:rPr>
              <a:t>MotoX</a:t>
            </a:r>
            <a:r>
              <a:rPr lang="sl-SI" sz="4000" b="0" dirty="0">
                <a:solidFill>
                  <a:srgbClr val="C00000"/>
                </a:solidFill>
                <a:effectLst/>
              </a:rPr>
              <a:t> d.o.o.</a:t>
            </a:r>
          </a:p>
        </p:txBody>
      </p:sp>
      <p:sp>
        <p:nvSpPr>
          <p:cNvPr id="3075" name="Podnaslov 2">
            <a:extLst>
              <a:ext uri="{FF2B5EF4-FFF2-40B4-BE49-F238E27FC236}">
                <a16:creationId xmlns:a16="http://schemas.microsoft.com/office/drawing/2014/main" id="{0363B276-87B4-42E2-9AD4-96DEB6FD1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163" y="5300663"/>
            <a:ext cx="3887787" cy="1081087"/>
          </a:xfrm>
        </p:spPr>
        <p:txBody>
          <a:bodyPr/>
          <a:lstStyle/>
          <a:p>
            <a:endParaRPr lang="sl-SI" altLang="sl-SI" dirty="0"/>
          </a:p>
        </p:txBody>
      </p:sp>
      <p:pic>
        <p:nvPicPr>
          <p:cNvPr id="3076" name="Picture 3" descr="logo_ime.png">
            <a:extLst>
              <a:ext uri="{FF2B5EF4-FFF2-40B4-BE49-F238E27FC236}">
                <a16:creationId xmlns:a16="http://schemas.microsoft.com/office/drawing/2014/main" id="{801A0A2D-86FF-4DB6-9FB3-A73CD0909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04788"/>
            <a:ext cx="37449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PoljeZBesedilom 5">
            <a:extLst>
              <a:ext uri="{FF2B5EF4-FFF2-40B4-BE49-F238E27FC236}">
                <a16:creationId xmlns:a16="http://schemas.microsoft.com/office/drawing/2014/main" id="{9FFB15FD-5D57-4202-8371-8B34DC441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25625"/>
            <a:ext cx="828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sl-SI" altLang="sl-SI"/>
              <a:t>Srednja ekonomska in trgovska šola, Erjavčeva ulica 8, 5000 Nova Gorica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93B2D43-F22D-4F21-9C0D-61583AA68606}"/>
              </a:ext>
            </a:extLst>
          </p:cNvPr>
          <p:cNvGraphicFramePr/>
          <p:nvPr/>
        </p:nvGraphicFramePr>
        <p:xfrm>
          <a:off x="323528" y="188640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D9CC89-7E8F-443A-822A-227753D7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POSLOVNI PROSTORI:</a:t>
            </a:r>
          </a:p>
        </p:txBody>
      </p:sp>
      <p:sp>
        <p:nvSpPr>
          <p:cNvPr id="5123" name="Ograda vsebine 2">
            <a:extLst>
              <a:ext uri="{FF2B5EF4-FFF2-40B4-BE49-F238E27FC236}">
                <a16:creationId xmlns:a16="http://schemas.microsoft.com/office/drawing/2014/main" id="{0D5B8776-DC87-4AC2-B6C2-5BB1F5A20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TRGOVINA</a:t>
            </a:r>
          </a:p>
          <a:p>
            <a:r>
              <a:rPr lang="sl-SI" altLang="sl-SI"/>
              <a:t>DELAVNICA </a:t>
            </a:r>
          </a:p>
          <a:p>
            <a:r>
              <a:rPr lang="sl-SI" altLang="sl-SI"/>
              <a:t>UPRAVA</a:t>
            </a:r>
          </a:p>
          <a:p>
            <a:r>
              <a:rPr lang="sl-SI" altLang="sl-SI"/>
              <a:t>SKLADIŠČE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79BEE0-66C0-42A9-AE8D-23B723B0E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TRGOVINA: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6D3725F-9957-49B3-843F-D4271BC24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l-SI" dirty="0"/>
              <a:t>Prodajalec z izkušnjami v </a:t>
            </a:r>
            <a:r>
              <a:rPr lang="sl-SI" dirty="0" err="1"/>
              <a:t>motošportu</a:t>
            </a:r>
            <a:r>
              <a:rPr lang="sl-SI" dirty="0"/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l-SI" dirty="0"/>
              <a:t>Prodajali bi: motorje, opremo, rezervne dele, oblačila in modne dodatke za prosti čas,…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dirty="0"/>
          </a:p>
        </p:txBody>
      </p:sp>
      <p:pic>
        <p:nvPicPr>
          <p:cNvPr id="6148" name="Picture 2" descr="C:\Users\mcorrat1\Desktop\fox-logo.jpg">
            <a:extLst>
              <a:ext uri="{FF2B5EF4-FFF2-40B4-BE49-F238E27FC236}">
                <a16:creationId xmlns:a16="http://schemas.microsoft.com/office/drawing/2014/main" id="{65B52702-A312-4D1D-A455-62F74FA4E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23018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C:\Users\mcorrat1\Desktop\KTM-Logo.jpg">
            <a:extLst>
              <a:ext uri="{FF2B5EF4-FFF2-40B4-BE49-F238E27FC236}">
                <a16:creationId xmlns:a16="http://schemas.microsoft.com/office/drawing/2014/main" id="{C24FC3B2-5832-4F5F-9EDC-E87B11780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5514975"/>
            <a:ext cx="1651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C:\Users\mcorrat1\Desktop\Honda-Logo.png">
            <a:extLst>
              <a:ext uri="{FF2B5EF4-FFF2-40B4-BE49-F238E27FC236}">
                <a16:creationId xmlns:a16="http://schemas.microsoft.com/office/drawing/2014/main" id="{5BDEE455-C8C3-4DD4-989B-31B0AA1DF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3213100"/>
            <a:ext cx="19288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5" descr="C:\Users\mcorrat1\Desktop\Alpinestars-Logo-Wallpaper.jpg">
            <a:extLst>
              <a:ext uri="{FF2B5EF4-FFF2-40B4-BE49-F238E27FC236}">
                <a16:creationId xmlns:a16="http://schemas.microsoft.com/office/drawing/2014/main" id="{FF37B2A7-0E19-4D55-99FD-F058A171C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5373688"/>
            <a:ext cx="2554287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30777B-1DA8-441D-BB14-E72886FA7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DELAVNICA: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4C8E8D1E-2DD8-43EC-9DF8-063184B9F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Mehanike z dolgoletnimi izkušnjami.</a:t>
            </a:r>
          </a:p>
          <a:p>
            <a:r>
              <a:rPr lang="sl-SI" altLang="sl-SI"/>
              <a:t>Brezplačno svetovanje</a:t>
            </a:r>
          </a:p>
          <a:p>
            <a:r>
              <a:rPr lang="sl-SI" altLang="sl-SI"/>
              <a:t>Rezervni deli na zalogi</a:t>
            </a:r>
          </a:p>
        </p:txBody>
      </p:sp>
      <p:pic>
        <p:nvPicPr>
          <p:cNvPr id="7172" name="Picture 2" descr="C:\Users\mcorrat1\Desktop\SERVIS_1_MALA.jpg">
            <a:extLst>
              <a:ext uri="{FF2B5EF4-FFF2-40B4-BE49-F238E27FC236}">
                <a16:creationId xmlns:a16="http://schemas.microsoft.com/office/drawing/2014/main" id="{19570103-1683-4593-A74F-0C1A65C78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783013"/>
            <a:ext cx="364172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25B2D0-BCC2-4553-90EC-237D0BCB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TEČAJ VOŽNJE: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4195387F-02CA-40E8-B8F4-341EEC0C2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Namenjen začetnikom motocrossa</a:t>
            </a:r>
          </a:p>
          <a:p>
            <a:r>
              <a:rPr lang="sl-SI" altLang="sl-SI"/>
              <a:t>Predstavitev motorja, zaščitne opreme</a:t>
            </a:r>
          </a:p>
          <a:p>
            <a:r>
              <a:rPr lang="sl-SI" altLang="sl-SI"/>
              <a:t>Urejena proga</a:t>
            </a:r>
          </a:p>
        </p:txBody>
      </p:sp>
      <p:pic>
        <p:nvPicPr>
          <p:cNvPr id="8196" name="Picture 2" descr="C:\Users\mcorrat1\Desktop\Reduced mx track for web.gif">
            <a:extLst>
              <a:ext uri="{FF2B5EF4-FFF2-40B4-BE49-F238E27FC236}">
                <a16:creationId xmlns:a16="http://schemas.microsoft.com/office/drawing/2014/main" id="{99E5D95C-3E0A-4C44-B4E0-0DA35F4C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17975"/>
            <a:ext cx="3529012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C:\Users\mcorrat1\Desktop\bikesbig.jpg">
            <a:extLst>
              <a:ext uri="{FF2B5EF4-FFF2-40B4-BE49-F238E27FC236}">
                <a16:creationId xmlns:a16="http://schemas.microsoft.com/office/drawing/2014/main" id="{2155937F-7E26-43EF-BC54-7B047C10F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67138"/>
            <a:ext cx="3382963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743BA2-F540-4493-9677-780A14FDF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UPRAVA: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061E8C41-0CC7-4FDA-BEC4-A99A78440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Direktor</a:t>
            </a:r>
          </a:p>
          <a:p>
            <a:r>
              <a:rPr lang="sl-SI" altLang="sl-SI"/>
              <a:t>Nabavni oddelek</a:t>
            </a:r>
          </a:p>
          <a:p>
            <a:r>
              <a:rPr lang="sl-SI" altLang="sl-SI"/>
              <a:t>Računovodski oddelek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D12183-FE14-4E08-ABBF-E41DFFB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Zakaj </a:t>
            </a:r>
            <a:r>
              <a:rPr lang="sl-SI" dirty="0" err="1"/>
              <a:t>MotoX</a:t>
            </a:r>
            <a:r>
              <a:rPr lang="sl-SI" dirty="0"/>
              <a:t>?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5F9E220-686F-47D7-ABC3-015478BAA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l-SI" dirty="0"/>
              <a:t>Priznane blagovne znamke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l-SI" dirty="0"/>
              <a:t>Rezervni deli vedno na zalogi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l-SI" dirty="0"/>
              <a:t>Prijazni prodajalci, mehaniki in učitelji z veliko izkušnjami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110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Book Antiqua</vt:lpstr>
      <vt:lpstr>Lucida Sans</vt:lpstr>
      <vt:lpstr>Wingdings</vt:lpstr>
      <vt:lpstr>Wingdings 2</vt:lpstr>
      <vt:lpstr>Wingdings 3</vt:lpstr>
      <vt:lpstr>Vrh</vt:lpstr>
      <vt:lpstr>USTANAVLJANJE PODJETJA ideja za posel – MotoX d.o.o.</vt:lpstr>
      <vt:lpstr>PowerPoint Presentation</vt:lpstr>
      <vt:lpstr>POSLOVNI PROSTORI:</vt:lpstr>
      <vt:lpstr>TRGOVINA:</vt:lpstr>
      <vt:lpstr>DELAVNICA:</vt:lpstr>
      <vt:lpstr>TEČAJ VOŽNJE:</vt:lpstr>
      <vt:lpstr>UPRAVA:</vt:lpstr>
      <vt:lpstr>Zakaj MotoX?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2019-05-30T09:38:16Z</dcterms:created>
  <dcterms:modified xsi:type="dcterms:W3CDTF">2019-05-30T09:38:16Z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