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w Cen MT" panose="020B0602020104020603" pitchFamily="34" charset="-18"/>
        <a:ea typeface="+mn-ea"/>
        <a:cs typeface="+mn-cs"/>
      </a:defRPr>
    </a:lvl1pPr>
    <a:lvl2pPr marL="457200" algn="l" defTabSz="457200" rtl="0" eaLnBrk="0" fontAlgn="base" hangingPunct="0">
      <a:spcBef>
        <a:spcPct val="0"/>
      </a:spcBef>
      <a:spcAft>
        <a:spcPct val="0"/>
      </a:spcAft>
      <a:defRPr kern="1200">
        <a:solidFill>
          <a:schemeClr val="tx1"/>
        </a:solidFill>
        <a:latin typeface="Tw Cen MT" panose="020B0602020104020603" pitchFamily="34" charset="-18"/>
        <a:ea typeface="+mn-ea"/>
        <a:cs typeface="+mn-cs"/>
      </a:defRPr>
    </a:lvl2pPr>
    <a:lvl3pPr marL="914400" algn="l" defTabSz="457200" rtl="0" eaLnBrk="0" fontAlgn="base" hangingPunct="0">
      <a:spcBef>
        <a:spcPct val="0"/>
      </a:spcBef>
      <a:spcAft>
        <a:spcPct val="0"/>
      </a:spcAft>
      <a:defRPr kern="1200">
        <a:solidFill>
          <a:schemeClr val="tx1"/>
        </a:solidFill>
        <a:latin typeface="Tw Cen MT" panose="020B0602020104020603" pitchFamily="34" charset="-18"/>
        <a:ea typeface="+mn-ea"/>
        <a:cs typeface="+mn-cs"/>
      </a:defRPr>
    </a:lvl3pPr>
    <a:lvl4pPr marL="1371600" algn="l" defTabSz="457200" rtl="0" eaLnBrk="0" fontAlgn="base" hangingPunct="0">
      <a:spcBef>
        <a:spcPct val="0"/>
      </a:spcBef>
      <a:spcAft>
        <a:spcPct val="0"/>
      </a:spcAft>
      <a:defRPr kern="1200">
        <a:solidFill>
          <a:schemeClr val="tx1"/>
        </a:solidFill>
        <a:latin typeface="Tw Cen MT" panose="020B0602020104020603" pitchFamily="34" charset="-18"/>
        <a:ea typeface="+mn-ea"/>
        <a:cs typeface="+mn-cs"/>
      </a:defRPr>
    </a:lvl4pPr>
    <a:lvl5pPr marL="1828800" algn="l" defTabSz="457200" rtl="0" eaLnBrk="0" fontAlgn="base" hangingPunct="0">
      <a:spcBef>
        <a:spcPct val="0"/>
      </a:spcBef>
      <a:spcAft>
        <a:spcPct val="0"/>
      </a:spcAft>
      <a:defRPr kern="1200">
        <a:solidFill>
          <a:schemeClr val="tx1"/>
        </a:solidFill>
        <a:latin typeface="Tw Cen MT" panose="020B0602020104020603" pitchFamily="34" charset="-18"/>
        <a:ea typeface="+mn-ea"/>
        <a:cs typeface="+mn-cs"/>
      </a:defRPr>
    </a:lvl5pPr>
    <a:lvl6pPr marL="2286000" algn="l" defTabSz="914400" rtl="0" eaLnBrk="1" latinLnBrk="0" hangingPunct="1">
      <a:defRPr kern="1200">
        <a:solidFill>
          <a:schemeClr val="tx1"/>
        </a:solidFill>
        <a:latin typeface="Tw Cen MT" panose="020B0602020104020603" pitchFamily="34" charset="-18"/>
        <a:ea typeface="+mn-ea"/>
        <a:cs typeface="+mn-cs"/>
      </a:defRPr>
    </a:lvl6pPr>
    <a:lvl7pPr marL="2743200" algn="l" defTabSz="914400" rtl="0" eaLnBrk="1" latinLnBrk="0" hangingPunct="1">
      <a:defRPr kern="1200">
        <a:solidFill>
          <a:schemeClr val="tx1"/>
        </a:solidFill>
        <a:latin typeface="Tw Cen MT" panose="020B0602020104020603" pitchFamily="34" charset="-18"/>
        <a:ea typeface="+mn-ea"/>
        <a:cs typeface="+mn-cs"/>
      </a:defRPr>
    </a:lvl7pPr>
    <a:lvl8pPr marL="3200400" algn="l" defTabSz="914400" rtl="0" eaLnBrk="1" latinLnBrk="0" hangingPunct="1">
      <a:defRPr kern="1200">
        <a:solidFill>
          <a:schemeClr val="tx1"/>
        </a:solidFill>
        <a:latin typeface="Tw Cen MT" panose="020B0602020104020603" pitchFamily="34" charset="-18"/>
        <a:ea typeface="+mn-ea"/>
        <a:cs typeface="+mn-cs"/>
      </a:defRPr>
    </a:lvl8pPr>
    <a:lvl9pPr marL="3657600" algn="l" defTabSz="914400" rtl="0" eaLnBrk="1" latinLnBrk="0" hangingPunct="1">
      <a:defRPr kern="1200">
        <a:solidFill>
          <a:schemeClr val="tx1"/>
        </a:solidFill>
        <a:latin typeface="Tw Cen MT" panose="020B0602020104020603" pitchFamily="34" charset="-18"/>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1" d="100"/>
          <a:sy n="81" d="100"/>
        </p:scale>
        <p:origin x="102" y="7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pic>
        <p:nvPicPr>
          <p:cNvPr id="4" name="Picture 2" descr="\\DROBO-FS\QuickDrops\JB\PPTX NG\Droplets\LightingOverlay.png">
            <a:extLst>
              <a:ext uri="{FF2B5EF4-FFF2-40B4-BE49-F238E27FC236}">
                <a16:creationId xmlns:a16="http://schemas.microsoft.com/office/drawing/2014/main" id="{B1B8A40E-6A17-49BA-87B2-58D2358CE6E9}"/>
              </a:ext>
            </a:extLst>
          </p:cNvPr>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extLst>
        </p:spPr>
      </p:pic>
      <p:grpSp>
        <p:nvGrpSpPr>
          <p:cNvPr id="5" name="Group 4">
            <a:extLst>
              <a:ext uri="{FF2B5EF4-FFF2-40B4-BE49-F238E27FC236}">
                <a16:creationId xmlns:a16="http://schemas.microsoft.com/office/drawing/2014/main" id="{EFFA7323-82E5-433D-A90E-D28BD44084AC}"/>
              </a:ext>
            </a:extLst>
          </p:cNvPr>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6" name="Rectangle 5">
              <a:extLst>
                <a:ext uri="{FF2B5EF4-FFF2-40B4-BE49-F238E27FC236}">
                  <a16:creationId xmlns:a16="http://schemas.microsoft.com/office/drawing/2014/main" id="{715CA99C-D097-4C7C-8341-4DD782297E63}"/>
                </a:ext>
              </a:extLst>
            </p:cNvPr>
            <p:cNvSpPr>
              <a:spLocks noChangeArrowheads="1"/>
            </p:cNvSpPr>
            <p:nvPr/>
          </p:nvSpPr>
          <p:spPr bwMode="auto">
            <a:xfrm>
              <a:off x="1209675" y="4763"/>
              <a:ext cx="23813" cy="2181225"/>
            </a:xfrm>
            <a:prstGeom prst="rect">
              <a:avLst/>
            </a:prstGeom>
            <a:grpFill/>
            <a:ln>
              <a:noFill/>
            </a:ln>
            <a:extLst>
              <a:ext uri="{91240B29-F687-4f45-9708-019B960494DF}"/>
            </a:extLst>
          </p:spPr>
        </p:sp>
        <p:sp>
          <p:nvSpPr>
            <p:cNvPr id="7" name="Freeform 6">
              <a:extLst>
                <a:ext uri="{FF2B5EF4-FFF2-40B4-BE49-F238E27FC236}">
                  <a16:creationId xmlns:a16="http://schemas.microsoft.com/office/drawing/2014/main" id="{94C58F88-1562-4B28-BDB7-52DE58954332}"/>
                </a:ext>
              </a:extLst>
            </p:cNvPr>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extLst>
          </p:spPr>
        </p:sp>
        <p:sp>
          <p:nvSpPr>
            <p:cNvPr id="8" name="Freeform 7">
              <a:extLst>
                <a:ext uri="{FF2B5EF4-FFF2-40B4-BE49-F238E27FC236}">
                  <a16:creationId xmlns:a16="http://schemas.microsoft.com/office/drawing/2014/main" id="{B80F5F03-536E-4BF3-B649-C55F64261523}"/>
                </a:ext>
              </a:extLst>
            </p:cNvPr>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9" name="Rectangle 8">
              <a:extLst>
                <a:ext uri="{FF2B5EF4-FFF2-40B4-BE49-F238E27FC236}">
                  <a16:creationId xmlns:a16="http://schemas.microsoft.com/office/drawing/2014/main" id="{A70018D7-EA54-4D13-864F-E3D5B2928E6C}"/>
                </a:ext>
              </a:extLst>
            </p:cNvPr>
            <p:cNvSpPr>
              <a:spLocks noChangeArrowheads="1"/>
            </p:cNvSpPr>
            <p:nvPr/>
          </p:nvSpPr>
          <p:spPr bwMode="auto">
            <a:xfrm>
              <a:off x="414338" y="9525"/>
              <a:ext cx="28575" cy="4481513"/>
            </a:xfrm>
            <a:prstGeom prst="rect">
              <a:avLst/>
            </a:prstGeom>
            <a:grpFill/>
            <a:ln>
              <a:noFill/>
            </a:ln>
            <a:extLst>
              <a:ext uri="{91240B29-F687-4f45-9708-019B960494DF}"/>
            </a:extLst>
          </p:spPr>
        </p:sp>
        <p:sp>
          <p:nvSpPr>
            <p:cNvPr id="10" name="Freeform 9">
              <a:extLst>
                <a:ext uri="{FF2B5EF4-FFF2-40B4-BE49-F238E27FC236}">
                  <a16:creationId xmlns:a16="http://schemas.microsoft.com/office/drawing/2014/main" id="{904645B5-CCA3-41FB-87F4-78CCAF056ADC}"/>
                </a:ext>
              </a:extLst>
            </p:cNvPr>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11" name="Freeform 10">
              <a:extLst>
                <a:ext uri="{FF2B5EF4-FFF2-40B4-BE49-F238E27FC236}">
                  <a16:creationId xmlns:a16="http://schemas.microsoft.com/office/drawing/2014/main" id="{BD3D117F-6760-4E28-ADAF-29B0EB44658D}"/>
                </a:ext>
              </a:extLst>
            </p:cNvPr>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extLst>
          </p:spPr>
        </p:sp>
        <p:sp>
          <p:nvSpPr>
            <p:cNvPr id="12" name="Freeform 11">
              <a:extLst>
                <a:ext uri="{FF2B5EF4-FFF2-40B4-BE49-F238E27FC236}">
                  <a16:creationId xmlns:a16="http://schemas.microsoft.com/office/drawing/2014/main" id="{FD1C0302-6096-4F11-9A3A-EB2E4E92753C}"/>
                </a:ext>
              </a:extLst>
            </p:cNvPr>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extLst>
          </p:spPr>
        </p:sp>
        <p:sp>
          <p:nvSpPr>
            <p:cNvPr id="13" name="Freeform 12">
              <a:extLst>
                <a:ext uri="{FF2B5EF4-FFF2-40B4-BE49-F238E27FC236}">
                  <a16:creationId xmlns:a16="http://schemas.microsoft.com/office/drawing/2014/main" id="{71212578-AF7A-46E0-8C78-37FE18E3F6A3}"/>
                </a:ext>
              </a:extLst>
            </p:cNvPr>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extLst>
          </p:spPr>
        </p:sp>
        <p:sp>
          <p:nvSpPr>
            <p:cNvPr id="14" name="Freeform 13">
              <a:extLst>
                <a:ext uri="{FF2B5EF4-FFF2-40B4-BE49-F238E27FC236}">
                  <a16:creationId xmlns:a16="http://schemas.microsoft.com/office/drawing/2014/main" id="{C2DDE391-2430-473C-8F56-E387A638BBFD}"/>
                </a:ext>
              </a:extLst>
            </p:cNvPr>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extLst>
          </p:spPr>
        </p:sp>
        <p:sp>
          <p:nvSpPr>
            <p:cNvPr id="15" name="Freeform 14">
              <a:extLst>
                <a:ext uri="{FF2B5EF4-FFF2-40B4-BE49-F238E27FC236}">
                  <a16:creationId xmlns:a16="http://schemas.microsoft.com/office/drawing/2014/main" id="{030C94D1-3F87-456E-B866-AA5BC67F8944}"/>
                </a:ext>
              </a:extLst>
            </p:cNvPr>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extLst>
          </p:spPr>
        </p:sp>
        <p:sp>
          <p:nvSpPr>
            <p:cNvPr id="16" name="Freeform 15">
              <a:extLst>
                <a:ext uri="{FF2B5EF4-FFF2-40B4-BE49-F238E27FC236}">
                  <a16:creationId xmlns:a16="http://schemas.microsoft.com/office/drawing/2014/main" id="{6BD50721-A09F-4F8F-8430-8E61559E5A89}"/>
                </a:ext>
              </a:extLst>
            </p:cNvPr>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17" name="Freeform 16">
              <a:extLst>
                <a:ext uri="{FF2B5EF4-FFF2-40B4-BE49-F238E27FC236}">
                  <a16:creationId xmlns:a16="http://schemas.microsoft.com/office/drawing/2014/main" id="{A5C76D6F-939E-4A1A-BAFA-09993F090F7B}"/>
                </a:ext>
              </a:extLst>
            </p:cNvPr>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18" name="Freeform 17">
              <a:extLst>
                <a:ext uri="{FF2B5EF4-FFF2-40B4-BE49-F238E27FC236}">
                  <a16:creationId xmlns:a16="http://schemas.microsoft.com/office/drawing/2014/main" id="{939F79F1-60BE-4621-814D-2DD5D1F7323F}"/>
                </a:ext>
              </a:extLst>
            </p:cNvPr>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extLst>
          </p:spPr>
        </p:sp>
        <p:sp>
          <p:nvSpPr>
            <p:cNvPr id="19" name="Freeform 18">
              <a:extLst>
                <a:ext uri="{FF2B5EF4-FFF2-40B4-BE49-F238E27FC236}">
                  <a16:creationId xmlns:a16="http://schemas.microsoft.com/office/drawing/2014/main" id="{898633D6-3C56-444E-B309-B2E9570764AC}"/>
                </a:ext>
              </a:extLst>
            </p:cNvPr>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extLst>
          </p:spPr>
        </p:sp>
        <p:sp>
          <p:nvSpPr>
            <p:cNvPr id="20" name="Freeform 19">
              <a:extLst>
                <a:ext uri="{FF2B5EF4-FFF2-40B4-BE49-F238E27FC236}">
                  <a16:creationId xmlns:a16="http://schemas.microsoft.com/office/drawing/2014/main" id="{4825FCCA-3F88-4F96-B4BA-0E09F34F1AF9}"/>
                </a:ext>
              </a:extLst>
            </p:cNvPr>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extLst>
          </p:spPr>
        </p:sp>
        <p:sp>
          <p:nvSpPr>
            <p:cNvPr id="21" name="Freeform 20">
              <a:extLst>
                <a:ext uri="{FF2B5EF4-FFF2-40B4-BE49-F238E27FC236}">
                  <a16:creationId xmlns:a16="http://schemas.microsoft.com/office/drawing/2014/main" id="{8CA4CB68-FA46-4147-8D08-5EAB63FAE9B7}"/>
                </a:ext>
              </a:extLst>
            </p:cNvPr>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extLst>
          </p:spPr>
        </p:sp>
        <p:sp>
          <p:nvSpPr>
            <p:cNvPr id="22" name="Freeform 21">
              <a:extLst>
                <a:ext uri="{FF2B5EF4-FFF2-40B4-BE49-F238E27FC236}">
                  <a16:creationId xmlns:a16="http://schemas.microsoft.com/office/drawing/2014/main" id="{62B13585-3161-4592-9934-EAB12CC54F39}"/>
                </a:ext>
              </a:extLst>
            </p:cNvPr>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extLst>
          </p:spPr>
        </p:sp>
        <p:sp>
          <p:nvSpPr>
            <p:cNvPr id="23" name="Freeform 22">
              <a:extLst>
                <a:ext uri="{FF2B5EF4-FFF2-40B4-BE49-F238E27FC236}">
                  <a16:creationId xmlns:a16="http://schemas.microsoft.com/office/drawing/2014/main" id="{0A48319F-F48D-46C7-A90D-70B186CFDDB0}"/>
                </a:ext>
              </a:extLst>
            </p:cNvPr>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extLst>
          </p:spPr>
        </p:sp>
        <p:sp>
          <p:nvSpPr>
            <p:cNvPr id="24" name="Freeform 23">
              <a:extLst>
                <a:ext uri="{FF2B5EF4-FFF2-40B4-BE49-F238E27FC236}">
                  <a16:creationId xmlns:a16="http://schemas.microsoft.com/office/drawing/2014/main" id="{FA37D4D2-B776-45D9-AAFB-7FEA61B20399}"/>
                </a:ext>
              </a:extLst>
            </p:cNvPr>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extLst>
          </p:spPr>
        </p:sp>
        <p:sp>
          <p:nvSpPr>
            <p:cNvPr id="25" name="Freeform 24">
              <a:extLst>
                <a:ext uri="{FF2B5EF4-FFF2-40B4-BE49-F238E27FC236}">
                  <a16:creationId xmlns:a16="http://schemas.microsoft.com/office/drawing/2014/main" id="{F38FE50D-1ED1-420A-94CC-8A099454503E}"/>
                </a:ext>
              </a:extLst>
            </p:cNvPr>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extLst>
          </p:spPr>
        </p:sp>
        <p:sp>
          <p:nvSpPr>
            <p:cNvPr id="26" name="Freeform 25">
              <a:extLst>
                <a:ext uri="{FF2B5EF4-FFF2-40B4-BE49-F238E27FC236}">
                  <a16:creationId xmlns:a16="http://schemas.microsoft.com/office/drawing/2014/main" id="{260229FB-E185-44C6-A2EF-5ED31AFCA1C1}"/>
                </a:ext>
              </a:extLst>
            </p:cNvPr>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extLst>
          </p:spPr>
        </p:sp>
        <p:sp>
          <p:nvSpPr>
            <p:cNvPr id="27" name="Freeform 26">
              <a:extLst>
                <a:ext uri="{FF2B5EF4-FFF2-40B4-BE49-F238E27FC236}">
                  <a16:creationId xmlns:a16="http://schemas.microsoft.com/office/drawing/2014/main" id="{3B054FC2-A5AD-4043-A59A-90C7B4D942A2}"/>
                </a:ext>
              </a:extLst>
            </p:cNvPr>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extLst>
          </p:spPr>
        </p:sp>
        <p:sp>
          <p:nvSpPr>
            <p:cNvPr id="28" name="Freeform 27">
              <a:extLst>
                <a:ext uri="{FF2B5EF4-FFF2-40B4-BE49-F238E27FC236}">
                  <a16:creationId xmlns:a16="http://schemas.microsoft.com/office/drawing/2014/main" id="{E198905E-7AAD-4ECA-8312-D0A5EC592523}"/>
                </a:ext>
              </a:extLst>
            </p:cNvPr>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extLst>
          </p:spPr>
        </p:sp>
        <p:sp>
          <p:nvSpPr>
            <p:cNvPr id="29" name="Freeform 28">
              <a:extLst>
                <a:ext uri="{FF2B5EF4-FFF2-40B4-BE49-F238E27FC236}">
                  <a16:creationId xmlns:a16="http://schemas.microsoft.com/office/drawing/2014/main" id="{66A161FF-6DB7-45D2-B1D9-D6C0B0C52CFD}"/>
                </a:ext>
              </a:extLst>
            </p:cNvPr>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extLst>
          </p:spPr>
        </p:sp>
        <p:sp>
          <p:nvSpPr>
            <p:cNvPr id="30" name="Freeform 29">
              <a:extLst>
                <a:ext uri="{FF2B5EF4-FFF2-40B4-BE49-F238E27FC236}">
                  <a16:creationId xmlns:a16="http://schemas.microsoft.com/office/drawing/2014/main" id="{89AE3192-E5CB-496E-A045-4B04339460EA}"/>
                </a:ext>
              </a:extLst>
            </p:cNvPr>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extLst>
          </p:spPr>
        </p:sp>
        <p:sp>
          <p:nvSpPr>
            <p:cNvPr id="31" name="Freeform 30">
              <a:extLst>
                <a:ext uri="{FF2B5EF4-FFF2-40B4-BE49-F238E27FC236}">
                  <a16:creationId xmlns:a16="http://schemas.microsoft.com/office/drawing/2014/main" id="{600DC98E-7F49-47FD-BAA8-EB3626577123}"/>
                </a:ext>
              </a:extLst>
            </p:cNvPr>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32" name="Freeform 31">
              <a:extLst>
                <a:ext uri="{FF2B5EF4-FFF2-40B4-BE49-F238E27FC236}">
                  <a16:creationId xmlns:a16="http://schemas.microsoft.com/office/drawing/2014/main" id="{5EE95141-09DE-4A94-8CE2-EEE9A13B9037}"/>
                </a:ext>
              </a:extLst>
            </p:cNvPr>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extLst>
          </p:spPr>
        </p:sp>
        <p:sp>
          <p:nvSpPr>
            <p:cNvPr id="33" name="Freeform 32">
              <a:extLst>
                <a:ext uri="{FF2B5EF4-FFF2-40B4-BE49-F238E27FC236}">
                  <a16:creationId xmlns:a16="http://schemas.microsoft.com/office/drawing/2014/main" id="{CFED765E-C200-4970-8BE5-8EADAA444976}"/>
                </a:ext>
              </a:extLst>
            </p:cNvPr>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34" name="Rectangle 33">
              <a:extLst>
                <a:ext uri="{FF2B5EF4-FFF2-40B4-BE49-F238E27FC236}">
                  <a16:creationId xmlns:a16="http://schemas.microsoft.com/office/drawing/2014/main" id="{F82B6130-4447-46C4-BC6D-4021C7282E7C}"/>
                </a:ext>
              </a:extLst>
            </p:cNvPr>
            <p:cNvSpPr>
              <a:spLocks noChangeArrowheads="1"/>
            </p:cNvSpPr>
            <p:nvPr/>
          </p:nvSpPr>
          <p:spPr bwMode="auto">
            <a:xfrm>
              <a:off x="642938" y="6610350"/>
              <a:ext cx="23813" cy="242888"/>
            </a:xfrm>
            <a:prstGeom prst="rect">
              <a:avLst/>
            </a:prstGeom>
            <a:grpFill/>
            <a:ln>
              <a:noFill/>
            </a:ln>
            <a:extLst>
              <a:ext uri="{91240B29-F687-4f45-9708-019B960494DF}"/>
            </a:extLst>
          </p:spPr>
        </p:sp>
        <p:sp>
          <p:nvSpPr>
            <p:cNvPr id="35" name="Freeform 34">
              <a:extLst>
                <a:ext uri="{FF2B5EF4-FFF2-40B4-BE49-F238E27FC236}">
                  <a16:creationId xmlns:a16="http://schemas.microsoft.com/office/drawing/2014/main" id="{FD800178-7A6A-4720-91E8-8D20B5C389B6}"/>
                </a:ext>
              </a:extLst>
            </p:cNvPr>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36" name="Freeform 35">
              <a:extLst>
                <a:ext uri="{FF2B5EF4-FFF2-40B4-BE49-F238E27FC236}">
                  <a16:creationId xmlns:a16="http://schemas.microsoft.com/office/drawing/2014/main" id="{3345D8B0-F645-4009-A1AD-9235CEF2FDAB}"/>
                </a:ext>
              </a:extLst>
            </p:cNvPr>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extLst>
          </p:spPr>
        </p:sp>
        <p:sp>
          <p:nvSpPr>
            <p:cNvPr id="37" name="Freeform 36">
              <a:extLst>
                <a:ext uri="{FF2B5EF4-FFF2-40B4-BE49-F238E27FC236}">
                  <a16:creationId xmlns:a16="http://schemas.microsoft.com/office/drawing/2014/main" id="{1189178E-4660-4340-A482-F0D6A81D3A04}"/>
                </a:ext>
              </a:extLst>
            </p:cNvPr>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extLst>
          </p:spPr>
        </p:sp>
        <p:sp>
          <p:nvSpPr>
            <p:cNvPr id="38" name="Freeform 37">
              <a:extLst>
                <a:ext uri="{FF2B5EF4-FFF2-40B4-BE49-F238E27FC236}">
                  <a16:creationId xmlns:a16="http://schemas.microsoft.com/office/drawing/2014/main" id="{5A197209-C492-4F93-BAA0-EAB4A1D4B894}"/>
                </a:ext>
              </a:extLst>
            </p:cNvPr>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extLst>
          </p:spPr>
        </p:sp>
        <p:sp>
          <p:nvSpPr>
            <p:cNvPr id="39" name="Freeform 38">
              <a:extLst>
                <a:ext uri="{FF2B5EF4-FFF2-40B4-BE49-F238E27FC236}">
                  <a16:creationId xmlns:a16="http://schemas.microsoft.com/office/drawing/2014/main" id="{E212F5B1-F04B-4CC1-B00F-338136464C1C}"/>
                </a:ext>
              </a:extLst>
            </p:cNvPr>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extLst>
          </p:spPr>
        </p:sp>
        <p:sp>
          <p:nvSpPr>
            <p:cNvPr id="40" name="Freeform 39">
              <a:extLst>
                <a:ext uri="{FF2B5EF4-FFF2-40B4-BE49-F238E27FC236}">
                  <a16:creationId xmlns:a16="http://schemas.microsoft.com/office/drawing/2014/main" id="{6F7ED8DD-1837-4B10-8E69-D0AD139A52B0}"/>
                </a:ext>
              </a:extLst>
            </p:cNvPr>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extLst>
          </p:spPr>
        </p:sp>
        <p:sp>
          <p:nvSpPr>
            <p:cNvPr id="41" name="Freeform 40">
              <a:extLst>
                <a:ext uri="{FF2B5EF4-FFF2-40B4-BE49-F238E27FC236}">
                  <a16:creationId xmlns:a16="http://schemas.microsoft.com/office/drawing/2014/main" id="{93DEE9ED-3AF8-4398-9F97-982D97C9C6DA}"/>
                </a:ext>
              </a:extLst>
            </p:cNvPr>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extLst>
          </p:spPr>
        </p:sp>
        <p:sp>
          <p:nvSpPr>
            <p:cNvPr id="42" name="Freeform 41">
              <a:extLst>
                <a:ext uri="{FF2B5EF4-FFF2-40B4-BE49-F238E27FC236}">
                  <a16:creationId xmlns:a16="http://schemas.microsoft.com/office/drawing/2014/main" id="{799A9D21-0CE4-4924-82EA-8BBDE2CDA2B3}"/>
                </a:ext>
              </a:extLst>
            </p:cNvPr>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extLst>
          </p:spPr>
        </p:sp>
        <p:sp>
          <p:nvSpPr>
            <p:cNvPr id="43" name="Freeform 42">
              <a:extLst>
                <a:ext uri="{FF2B5EF4-FFF2-40B4-BE49-F238E27FC236}">
                  <a16:creationId xmlns:a16="http://schemas.microsoft.com/office/drawing/2014/main" id="{A0DD1AE0-1664-45E4-8637-09B298D94D8D}"/>
                </a:ext>
              </a:extLst>
            </p:cNvPr>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extLst>
          </p:spPr>
        </p:sp>
        <p:sp>
          <p:nvSpPr>
            <p:cNvPr id="44" name="Freeform 43">
              <a:extLst>
                <a:ext uri="{FF2B5EF4-FFF2-40B4-BE49-F238E27FC236}">
                  <a16:creationId xmlns:a16="http://schemas.microsoft.com/office/drawing/2014/main" id="{45042912-97BA-4027-856E-09C025D6F5F9}"/>
                </a:ext>
              </a:extLst>
            </p:cNvPr>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extLst>
          </p:spPr>
        </p:sp>
        <p:sp>
          <p:nvSpPr>
            <p:cNvPr id="45" name="Freeform 44">
              <a:extLst>
                <a:ext uri="{FF2B5EF4-FFF2-40B4-BE49-F238E27FC236}">
                  <a16:creationId xmlns:a16="http://schemas.microsoft.com/office/drawing/2014/main" id="{EC75DDC1-CF01-474B-A425-D3C28430C484}"/>
                </a:ext>
              </a:extLst>
            </p:cNvPr>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extLst>
          </p:spPr>
        </p:sp>
        <p:sp>
          <p:nvSpPr>
            <p:cNvPr id="46" name="Rectangle 45">
              <a:extLst>
                <a:ext uri="{FF2B5EF4-FFF2-40B4-BE49-F238E27FC236}">
                  <a16:creationId xmlns:a16="http://schemas.microsoft.com/office/drawing/2014/main" id="{EFC3D326-DB66-4138-8275-A6DDAEF48D09}"/>
                </a:ext>
              </a:extLst>
            </p:cNvPr>
            <p:cNvSpPr>
              <a:spLocks noChangeArrowheads="1"/>
            </p:cNvSpPr>
            <p:nvPr/>
          </p:nvSpPr>
          <p:spPr bwMode="auto">
            <a:xfrm>
              <a:off x="1228725" y="4662488"/>
              <a:ext cx="23813" cy="2181225"/>
            </a:xfrm>
            <a:prstGeom prst="rect">
              <a:avLst/>
            </a:prstGeom>
            <a:grpFill/>
            <a:ln>
              <a:noFill/>
            </a:ln>
            <a:extLst>
              <a:ext uri="{91240B29-F687-4f45-9708-019B960494DF}"/>
            </a:extLst>
          </p:spPr>
        </p:sp>
        <p:sp>
          <p:nvSpPr>
            <p:cNvPr id="47" name="Freeform 46">
              <a:extLst>
                <a:ext uri="{FF2B5EF4-FFF2-40B4-BE49-F238E27FC236}">
                  <a16:creationId xmlns:a16="http://schemas.microsoft.com/office/drawing/2014/main" id="{BEF5FA05-621A-4DEE-BD9E-467592BD4FD0}"/>
                </a:ext>
              </a:extLst>
            </p:cNvPr>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extLst>
          </p:spPr>
        </p:sp>
        <p:sp>
          <p:nvSpPr>
            <p:cNvPr id="48" name="Freeform 47">
              <a:extLst>
                <a:ext uri="{FF2B5EF4-FFF2-40B4-BE49-F238E27FC236}">
                  <a16:creationId xmlns:a16="http://schemas.microsoft.com/office/drawing/2014/main" id="{2C217777-9FBF-4C54-BF2D-409FA928261F}"/>
                </a:ext>
              </a:extLst>
            </p:cNvPr>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extLst>
          </p:spPr>
        </p:sp>
        <p:sp>
          <p:nvSpPr>
            <p:cNvPr id="49" name="Freeform 48">
              <a:extLst>
                <a:ext uri="{FF2B5EF4-FFF2-40B4-BE49-F238E27FC236}">
                  <a16:creationId xmlns:a16="http://schemas.microsoft.com/office/drawing/2014/main" id="{75936927-EF42-4F15-A2BC-8F75A75336E1}"/>
                </a:ext>
              </a:extLst>
            </p:cNvPr>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extLst>
          </p:spPr>
        </p:sp>
        <p:sp>
          <p:nvSpPr>
            <p:cNvPr id="50" name="Freeform 49">
              <a:extLst>
                <a:ext uri="{FF2B5EF4-FFF2-40B4-BE49-F238E27FC236}">
                  <a16:creationId xmlns:a16="http://schemas.microsoft.com/office/drawing/2014/main" id="{5217F83D-BE7B-4962-8DB7-4BF20A7399D5}"/>
                </a:ext>
              </a:extLst>
            </p:cNvPr>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extLst>
          </p:spPr>
        </p:sp>
        <p:sp>
          <p:nvSpPr>
            <p:cNvPr id="51" name="Freeform 50">
              <a:extLst>
                <a:ext uri="{FF2B5EF4-FFF2-40B4-BE49-F238E27FC236}">
                  <a16:creationId xmlns:a16="http://schemas.microsoft.com/office/drawing/2014/main" id="{08454526-5C95-4801-8772-2CA701576E47}"/>
                </a:ext>
              </a:extLst>
            </p:cNvPr>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extLst>
          </p:spPr>
        </p:sp>
        <p:sp>
          <p:nvSpPr>
            <p:cNvPr id="52" name="Freeform 51">
              <a:extLst>
                <a:ext uri="{FF2B5EF4-FFF2-40B4-BE49-F238E27FC236}">
                  <a16:creationId xmlns:a16="http://schemas.microsoft.com/office/drawing/2014/main" id="{E90A723C-9CC6-4AE2-84A6-D05A432B1A42}"/>
                </a:ext>
              </a:extLst>
            </p:cNvPr>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extLst>
          </p:spPr>
        </p:sp>
        <p:sp>
          <p:nvSpPr>
            <p:cNvPr id="53" name="Freeform 52">
              <a:extLst>
                <a:ext uri="{FF2B5EF4-FFF2-40B4-BE49-F238E27FC236}">
                  <a16:creationId xmlns:a16="http://schemas.microsoft.com/office/drawing/2014/main" id="{B11AE280-021F-4E5D-9ED5-07F60126DB5C}"/>
                </a:ext>
              </a:extLst>
            </p:cNvPr>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extLst>
          </p:spPr>
        </p:sp>
        <p:sp>
          <p:nvSpPr>
            <p:cNvPr id="54" name="Freeform 53">
              <a:extLst>
                <a:ext uri="{FF2B5EF4-FFF2-40B4-BE49-F238E27FC236}">
                  <a16:creationId xmlns:a16="http://schemas.microsoft.com/office/drawing/2014/main" id="{45F184F4-76A7-4E6B-AB80-6660DB8091E9}"/>
                </a:ext>
              </a:extLst>
            </p:cNvPr>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55" name="Freeform 54">
              <a:extLst>
                <a:ext uri="{FF2B5EF4-FFF2-40B4-BE49-F238E27FC236}">
                  <a16:creationId xmlns:a16="http://schemas.microsoft.com/office/drawing/2014/main" id="{1FFF71A3-915A-404E-AE20-28BDDE2097AF}"/>
                </a:ext>
              </a:extLst>
            </p:cNvPr>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56" name="Freeform 55">
              <a:extLst>
                <a:ext uri="{FF2B5EF4-FFF2-40B4-BE49-F238E27FC236}">
                  <a16:creationId xmlns:a16="http://schemas.microsoft.com/office/drawing/2014/main" id="{A085B1FF-B0BD-44FD-828C-19C123C92C18}"/>
                </a:ext>
              </a:extLst>
            </p:cNvPr>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extLst>
          </p:spPr>
        </p:sp>
        <p:sp>
          <p:nvSpPr>
            <p:cNvPr id="57" name="Freeform 56">
              <a:extLst>
                <a:ext uri="{FF2B5EF4-FFF2-40B4-BE49-F238E27FC236}">
                  <a16:creationId xmlns:a16="http://schemas.microsoft.com/office/drawing/2014/main" id="{C4417841-D159-49FB-B069-9CEC080B15BE}"/>
                </a:ext>
              </a:extLst>
            </p:cNvPr>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extLst>
          </p:spPr>
        </p:sp>
        <p:sp>
          <p:nvSpPr>
            <p:cNvPr id="58" name="Freeform 57">
              <a:extLst>
                <a:ext uri="{FF2B5EF4-FFF2-40B4-BE49-F238E27FC236}">
                  <a16:creationId xmlns:a16="http://schemas.microsoft.com/office/drawing/2014/main" id="{39FC1D78-75E1-4FC7-99EA-74B4CD9F6B8F}"/>
                </a:ext>
              </a:extLst>
            </p:cNvPr>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extLst>
          </p:spPr>
        </p:sp>
        <p:sp>
          <p:nvSpPr>
            <p:cNvPr id="59" name="Freeform 58">
              <a:extLst>
                <a:ext uri="{FF2B5EF4-FFF2-40B4-BE49-F238E27FC236}">
                  <a16:creationId xmlns:a16="http://schemas.microsoft.com/office/drawing/2014/main" id="{FA44892A-2174-42C4-8DA9-5025E5CBD120}"/>
                </a:ext>
              </a:extLst>
            </p:cNvPr>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extLst>
          </p:spPr>
        </p:sp>
      </p:grpSp>
      <p:sp>
        <p:nvSpPr>
          <p:cNvPr id="2" name="Title 1"/>
          <p:cNvSpPr>
            <a:spLocks noGrp="1"/>
          </p:cNvSpPr>
          <p:nvPr>
            <p:ph type="ctrTitle"/>
          </p:nvPr>
        </p:nvSpPr>
        <p:spPr>
          <a:xfrm>
            <a:off x="1876424" y="1122363"/>
            <a:ext cx="8791575" cy="2387600"/>
          </a:xfrm>
        </p:spPr>
        <p:txBody>
          <a:bodyPr anchor="b"/>
          <a:lstStyle>
            <a:lvl1pPr algn="l">
              <a:defRPr sz="4800"/>
            </a:lvl1pPr>
          </a:lstStyle>
          <a:p>
            <a:r>
              <a:rPr lang="sl-SI"/>
              <a:t>Uredite slog naslova matrice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endParaRPr lang="en-US" dirty="0"/>
          </a:p>
        </p:txBody>
      </p:sp>
      <p:sp>
        <p:nvSpPr>
          <p:cNvPr id="60" name="Date Placeholder 3">
            <a:extLst>
              <a:ext uri="{FF2B5EF4-FFF2-40B4-BE49-F238E27FC236}">
                <a16:creationId xmlns:a16="http://schemas.microsoft.com/office/drawing/2014/main" id="{D42D5B3B-9E1F-4A6B-B435-742CCE3DCE2A}"/>
              </a:ext>
            </a:extLst>
          </p:cNvPr>
          <p:cNvSpPr>
            <a:spLocks noGrp="1"/>
          </p:cNvSpPr>
          <p:nvPr>
            <p:ph type="dt" sz="half" idx="10"/>
          </p:nvPr>
        </p:nvSpPr>
        <p:spPr>
          <a:xfrm>
            <a:off x="7077075" y="5410200"/>
            <a:ext cx="2743200" cy="365125"/>
          </a:xfrm>
        </p:spPr>
        <p:txBody>
          <a:bodyPr/>
          <a:lstStyle>
            <a:lvl1pPr>
              <a:defRPr/>
            </a:lvl1pPr>
          </a:lstStyle>
          <a:p>
            <a:pPr>
              <a:defRPr/>
            </a:pPr>
            <a:fld id="{B8F9C1FD-C4BC-4AA0-B8E1-11F87D7E5A53}" type="datetimeFigureOut">
              <a:rPr lang="en-US"/>
              <a:pPr>
                <a:defRPr/>
              </a:pPr>
              <a:t>5/30/2019</a:t>
            </a:fld>
            <a:endParaRPr lang="en-US"/>
          </a:p>
        </p:txBody>
      </p:sp>
      <p:sp>
        <p:nvSpPr>
          <p:cNvPr id="61" name="Footer Placeholder 4">
            <a:extLst>
              <a:ext uri="{FF2B5EF4-FFF2-40B4-BE49-F238E27FC236}">
                <a16:creationId xmlns:a16="http://schemas.microsoft.com/office/drawing/2014/main" id="{BEA5D6E2-655E-40BA-B84E-E6F6DA4005AB}"/>
              </a:ext>
            </a:extLst>
          </p:cNvPr>
          <p:cNvSpPr>
            <a:spLocks noGrp="1"/>
          </p:cNvSpPr>
          <p:nvPr>
            <p:ph type="ftr" sz="quarter" idx="11"/>
          </p:nvPr>
        </p:nvSpPr>
        <p:spPr>
          <a:xfrm>
            <a:off x="1876425" y="5410200"/>
            <a:ext cx="5124450" cy="365125"/>
          </a:xfrm>
        </p:spPr>
        <p:txBody>
          <a:bodyPr/>
          <a:lstStyle>
            <a:lvl1pPr>
              <a:defRPr/>
            </a:lvl1pPr>
          </a:lstStyle>
          <a:p>
            <a:pPr>
              <a:defRPr/>
            </a:pPr>
            <a:endParaRPr lang="en-US"/>
          </a:p>
        </p:txBody>
      </p:sp>
      <p:sp>
        <p:nvSpPr>
          <p:cNvPr id="62" name="Slide Number Placeholder 5">
            <a:extLst>
              <a:ext uri="{FF2B5EF4-FFF2-40B4-BE49-F238E27FC236}">
                <a16:creationId xmlns:a16="http://schemas.microsoft.com/office/drawing/2014/main" id="{7F0AA284-BE7F-4E2E-9236-35C9046775AC}"/>
              </a:ext>
            </a:extLst>
          </p:cNvPr>
          <p:cNvSpPr>
            <a:spLocks noGrp="1"/>
          </p:cNvSpPr>
          <p:nvPr>
            <p:ph type="sldNum" sz="quarter" idx="12"/>
          </p:nvPr>
        </p:nvSpPr>
        <p:spPr>
          <a:xfrm>
            <a:off x="9896475" y="5410200"/>
            <a:ext cx="771525" cy="365125"/>
          </a:xfrm>
        </p:spPr>
        <p:txBody>
          <a:bodyPr/>
          <a:lstStyle>
            <a:lvl1pPr>
              <a:defRPr/>
            </a:lvl1pPr>
          </a:lstStyle>
          <a:p>
            <a:pPr>
              <a:defRPr/>
            </a:pPr>
            <a:fld id="{DFE40A1A-A9AA-4EC6-AEFB-A2F3DBA20D94}" type="slidenum">
              <a:rPr lang="en-US"/>
              <a:pPr>
                <a:defRPr/>
              </a:pPr>
              <a:t>‹#›</a:t>
            </a:fld>
            <a:endParaRPr lang="en-US"/>
          </a:p>
        </p:txBody>
      </p:sp>
    </p:spTree>
    <p:extLst>
      <p:ext uri="{BB962C8B-B14F-4D97-AF65-F5344CB8AC3E}">
        <p14:creationId xmlns:p14="http://schemas.microsoft.com/office/powerpoint/2010/main" val="2432332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lstStyle>
            <a:lvl1pPr>
              <a:defRPr sz="3200"/>
            </a:lvl1pPr>
          </a:lstStyle>
          <a:p>
            <a:r>
              <a:rPr lang="sl-SI"/>
              <a:t>Uredite slog naslova matrice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a:buNone/>
              <a:defRPr lang="en-US" sz="3200"/>
            </a:lvl1pPr>
          </a:lstStyle>
          <a:p>
            <a:pPr lvl="0"/>
            <a:r>
              <a:rPr lang="sl-SI" noProof="0"/>
              <a:t>Kliknite ikono, če želite dodati sliko</a:t>
            </a:r>
            <a:endParaRPr lang="en-US" noProof="0"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3">
            <a:extLst>
              <a:ext uri="{FF2B5EF4-FFF2-40B4-BE49-F238E27FC236}">
                <a16:creationId xmlns:a16="http://schemas.microsoft.com/office/drawing/2014/main" id="{3CF34339-6B5B-49B0-81E5-AD11091F97D7}"/>
              </a:ext>
            </a:extLst>
          </p:cNvPr>
          <p:cNvSpPr>
            <a:spLocks noGrp="1"/>
          </p:cNvSpPr>
          <p:nvPr>
            <p:ph type="dt" sz="half" idx="10"/>
          </p:nvPr>
        </p:nvSpPr>
        <p:spPr/>
        <p:txBody>
          <a:bodyPr/>
          <a:lstStyle>
            <a:lvl1pPr>
              <a:defRPr/>
            </a:lvl1pPr>
          </a:lstStyle>
          <a:p>
            <a:pPr>
              <a:defRPr/>
            </a:pPr>
            <a:fld id="{06C145BB-A373-45B9-AC8F-9341C15272D4}" type="datetimeFigureOut">
              <a:rPr lang="en-US"/>
              <a:pPr>
                <a:defRPr/>
              </a:pPr>
              <a:t>5/30/2019</a:t>
            </a:fld>
            <a:endParaRPr lang="en-US"/>
          </a:p>
        </p:txBody>
      </p:sp>
      <p:sp>
        <p:nvSpPr>
          <p:cNvPr id="6" name="Footer Placeholder 4">
            <a:extLst>
              <a:ext uri="{FF2B5EF4-FFF2-40B4-BE49-F238E27FC236}">
                <a16:creationId xmlns:a16="http://schemas.microsoft.com/office/drawing/2014/main" id="{96B3BA0E-EAB4-41BB-A473-B77471398CA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A558858-6734-4FF7-9DDD-B47083754457}"/>
              </a:ext>
            </a:extLst>
          </p:cNvPr>
          <p:cNvSpPr>
            <a:spLocks noGrp="1"/>
          </p:cNvSpPr>
          <p:nvPr>
            <p:ph type="sldNum" sz="quarter" idx="12"/>
          </p:nvPr>
        </p:nvSpPr>
        <p:spPr/>
        <p:txBody>
          <a:bodyPr/>
          <a:lstStyle>
            <a:lvl1pPr>
              <a:defRPr/>
            </a:lvl1pPr>
          </a:lstStyle>
          <a:p>
            <a:pPr>
              <a:defRPr/>
            </a:pPr>
            <a:fld id="{016CF1D1-6E5B-4792-93BF-2EA0E0242163}" type="slidenum">
              <a:rPr lang="en-US"/>
              <a:pPr>
                <a:defRPr/>
              </a:pPr>
              <a:t>‹#›</a:t>
            </a:fld>
            <a:endParaRPr lang="en-US"/>
          </a:p>
        </p:txBody>
      </p:sp>
    </p:spTree>
    <p:extLst>
      <p:ext uri="{BB962C8B-B14F-4D97-AF65-F5344CB8AC3E}">
        <p14:creationId xmlns:p14="http://schemas.microsoft.com/office/powerpoint/2010/main" val="2632545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lstStyle>
            <a:lvl1pPr>
              <a:defRPr sz="3600"/>
            </a:lvl1pPr>
          </a:lstStyle>
          <a:p>
            <a:r>
              <a:rPr lang="sl-SI"/>
              <a:t>Uredite slog naslova matrice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3">
            <a:extLst>
              <a:ext uri="{FF2B5EF4-FFF2-40B4-BE49-F238E27FC236}">
                <a16:creationId xmlns:a16="http://schemas.microsoft.com/office/drawing/2014/main" id="{EFE28439-ED2C-443C-935D-2314A74F4A70}"/>
              </a:ext>
            </a:extLst>
          </p:cNvPr>
          <p:cNvSpPr>
            <a:spLocks noGrp="1"/>
          </p:cNvSpPr>
          <p:nvPr>
            <p:ph type="dt" sz="half" idx="10"/>
          </p:nvPr>
        </p:nvSpPr>
        <p:spPr/>
        <p:txBody>
          <a:bodyPr/>
          <a:lstStyle>
            <a:lvl1pPr>
              <a:defRPr/>
            </a:lvl1pPr>
          </a:lstStyle>
          <a:p>
            <a:pPr>
              <a:defRPr/>
            </a:pPr>
            <a:fld id="{7BE1EAFE-24D9-44A0-8778-7F62623C89AE}" type="datetimeFigureOut">
              <a:rPr lang="en-US"/>
              <a:pPr>
                <a:defRPr/>
              </a:pPr>
              <a:t>5/30/2019</a:t>
            </a:fld>
            <a:endParaRPr lang="en-US"/>
          </a:p>
        </p:txBody>
      </p:sp>
      <p:sp>
        <p:nvSpPr>
          <p:cNvPr id="6" name="Footer Placeholder 4">
            <a:extLst>
              <a:ext uri="{FF2B5EF4-FFF2-40B4-BE49-F238E27FC236}">
                <a16:creationId xmlns:a16="http://schemas.microsoft.com/office/drawing/2014/main" id="{5DC930FC-98A9-4B7E-B93D-630B580576B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5C05710-6566-4E23-B86B-F4B910803A74}"/>
              </a:ext>
            </a:extLst>
          </p:cNvPr>
          <p:cNvSpPr>
            <a:spLocks noGrp="1"/>
          </p:cNvSpPr>
          <p:nvPr>
            <p:ph type="sldNum" sz="quarter" idx="12"/>
          </p:nvPr>
        </p:nvSpPr>
        <p:spPr/>
        <p:txBody>
          <a:bodyPr/>
          <a:lstStyle>
            <a:lvl1pPr>
              <a:defRPr/>
            </a:lvl1pPr>
          </a:lstStyle>
          <a:p>
            <a:pPr>
              <a:defRPr/>
            </a:pPr>
            <a:fld id="{0D4EB37E-CDA1-4D92-A5A9-9E0CE78AF1B7}" type="slidenum">
              <a:rPr lang="en-US"/>
              <a:pPr>
                <a:defRPr/>
              </a:pPr>
              <a:t>‹#›</a:t>
            </a:fld>
            <a:endParaRPr lang="en-US"/>
          </a:p>
        </p:txBody>
      </p:sp>
    </p:spTree>
    <p:extLst>
      <p:ext uri="{BB962C8B-B14F-4D97-AF65-F5344CB8AC3E}">
        <p14:creationId xmlns:p14="http://schemas.microsoft.com/office/powerpoint/2010/main" val="3447930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9974AB-9871-49DC-9ED2-5A1950E9C706}"/>
              </a:ext>
            </a:extLst>
          </p:cNvPr>
          <p:cNvSpPr txBox="1"/>
          <p:nvPr/>
        </p:nvSpPr>
        <p:spPr>
          <a:xfrm>
            <a:off x="903288" y="731838"/>
            <a:ext cx="6096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rPr>
              <a:t>“</a:t>
            </a:r>
          </a:p>
        </p:txBody>
      </p:sp>
      <p:sp>
        <p:nvSpPr>
          <p:cNvPr id="6" name="TextBox 5">
            <a:extLst>
              <a:ext uri="{FF2B5EF4-FFF2-40B4-BE49-F238E27FC236}">
                <a16:creationId xmlns:a16="http://schemas.microsoft.com/office/drawing/2014/main" id="{95B1BBBD-A7AA-4B4C-8F91-6AEC19F5B59E}"/>
              </a:ext>
            </a:extLst>
          </p:cNvPr>
          <p:cNvSpPr txBox="1"/>
          <p:nvPr/>
        </p:nvSpPr>
        <p:spPr>
          <a:xfrm>
            <a:off x="10537825" y="2765425"/>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rPr>
              <a:t>”</a:t>
            </a:r>
          </a:p>
        </p:txBody>
      </p:sp>
      <p:sp>
        <p:nvSpPr>
          <p:cNvPr id="2" name="Title 1"/>
          <p:cNvSpPr>
            <a:spLocks noGrp="1"/>
          </p:cNvSpPr>
          <p:nvPr>
            <p:ph type="title"/>
          </p:nvPr>
        </p:nvSpPr>
        <p:spPr>
          <a:xfrm>
            <a:off x="1446212" y="609599"/>
            <a:ext cx="9302752" cy="2748429"/>
          </a:xfrm>
        </p:spPr>
        <p:txBody>
          <a:bodyPr/>
          <a:lstStyle>
            <a:lvl1pPr>
              <a:defRPr sz="3600"/>
            </a:lvl1pPr>
          </a:lstStyle>
          <a:p>
            <a:r>
              <a:rPr lang="sl-SI"/>
              <a:t>Uredite slog naslova matrice</a:t>
            </a:r>
            <a:endParaRPr lang="en-US" dirty="0"/>
          </a:p>
        </p:txBody>
      </p:sp>
      <p:sp>
        <p:nvSpPr>
          <p:cNvPr id="12" name="Text Placeholder 3"/>
          <p:cNvSpPr>
            <a:spLocks noGrp="1"/>
          </p:cNvSpPr>
          <p:nvPr>
            <p:ph type="body" sz="half" idx="13"/>
          </p:nvPr>
        </p:nvSpPr>
        <p:spPr>
          <a:xfrm>
            <a:off x="1720644" y="3365557"/>
            <a:ext cx="8752299" cy="54896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7" name="Date Placeholder 4">
            <a:extLst>
              <a:ext uri="{FF2B5EF4-FFF2-40B4-BE49-F238E27FC236}">
                <a16:creationId xmlns:a16="http://schemas.microsoft.com/office/drawing/2014/main" id="{1B8D1907-5286-4986-AC09-230897F2AD1C}"/>
              </a:ext>
            </a:extLst>
          </p:cNvPr>
          <p:cNvSpPr>
            <a:spLocks noGrp="1"/>
          </p:cNvSpPr>
          <p:nvPr>
            <p:ph type="dt" sz="half" idx="14"/>
          </p:nvPr>
        </p:nvSpPr>
        <p:spPr/>
        <p:txBody>
          <a:bodyPr/>
          <a:lstStyle>
            <a:lvl1pPr>
              <a:defRPr/>
            </a:lvl1pPr>
          </a:lstStyle>
          <a:p>
            <a:pPr>
              <a:defRPr/>
            </a:pPr>
            <a:fld id="{B8F1808F-EA88-4F07-AE5E-740E355E14BD}" type="datetimeFigureOut">
              <a:rPr lang="en-US"/>
              <a:pPr>
                <a:defRPr/>
              </a:pPr>
              <a:t>5/30/2019</a:t>
            </a:fld>
            <a:endParaRPr lang="en-US"/>
          </a:p>
        </p:txBody>
      </p:sp>
      <p:sp>
        <p:nvSpPr>
          <p:cNvPr id="8" name="Footer Placeholder 5">
            <a:extLst>
              <a:ext uri="{FF2B5EF4-FFF2-40B4-BE49-F238E27FC236}">
                <a16:creationId xmlns:a16="http://schemas.microsoft.com/office/drawing/2014/main" id="{3955271F-1F2F-474D-8311-62121354D282}"/>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F3DB514F-E363-44D6-AFE3-CF0846B8EE79}"/>
              </a:ext>
            </a:extLst>
          </p:cNvPr>
          <p:cNvSpPr>
            <a:spLocks noGrp="1"/>
          </p:cNvSpPr>
          <p:nvPr>
            <p:ph type="sldNum" sz="quarter" idx="16"/>
          </p:nvPr>
        </p:nvSpPr>
        <p:spPr/>
        <p:txBody>
          <a:bodyPr/>
          <a:lstStyle>
            <a:lvl1pPr>
              <a:defRPr/>
            </a:lvl1pPr>
          </a:lstStyle>
          <a:p>
            <a:pPr>
              <a:defRPr/>
            </a:pPr>
            <a:fld id="{539A5CC1-66E9-4391-AD85-71D29B7522BD}" type="slidenum">
              <a:rPr lang="en-US"/>
              <a:pPr>
                <a:defRPr/>
              </a:pPr>
              <a:t>‹#›</a:t>
            </a:fld>
            <a:endParaRPr lang="en-US"/>
          </a:p>
        </p:txBody>
      </p:sp>
    </p:spTree>
    <p:extLst>
      <p:ext uri="{BB962C8B-B14F-4D97-AF65-F5344CB8AC3E}">
        <p14:creationId xmlns:p14="http://schemas.microsoft.com/office/powerpoint/2010/main" val="2469815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lstStyle>
            <a:lvl1pPr>
              <a:defRPr sz="3600"/>
            </a:lvl1pPr>
          </a:lstStyle>
          <a:p>
            <a:r>
              <a:rPr lang="sl-SI"/>
              <a:t>Uredite slog naslova matrice</a:t>
            </a:r>
            <a:endParaRPr lang="en-US" dirty="0"/>
          </a:p>
        </p:txBody>
      </p:sp>
      <p:sp>
        <p:nvSpPr>
          <p:cNvPr id="4" name="Text Placeholder 3"/>
          <p:cNvSpPr>
            <a:spLocks noGrp="1"/>
          </p:cNvSpPr>
          <p:nvPr>
            <p:ph type="body" sz="half" idx="2"/>
          </p:nvPr>
        </p:nvSpPr>
        <p:spPr>
          <a:xfrm>
            <a:off x="1141364" y="4657655"/>
            <a:ext cx="9904505" cy="11406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3">
            <a:extLst>
              <a:ext uri="{FF2B5EF4-FFF2-40B4-BE49-F238E27FC236}">
                <a16:creationId xmlns:a16="http://schemas.microsoft.com/office/drawing/2014/main" id="{3A0EAD01-A5FF-4325-A987-EB8F25E1A12D}"/>
              </a:ext>
            </a:extLst>
          </p:cNvPr>
          <p:cNvSpPr>
            <a:spLocks noGrp="1"/>
          </p:cNvSpPr>
          <p:nvPr>
            <p:ph type="dt" sz="half" idx="10"/>
          </p:nvPr>
        </p:nvSpPr>
        <p:spPr/>
        <p:txBody>
          <a:bodyPr/>
          <a:lstStyle>
            <a:lvl1pPr>
              <a:defRPr/>
            </a:lvl1pPr>
          </a:lstStyle>
          <a:p>
            <a:pPr>
              <a:defRPr/>
            </a:pPr>
            <a:fld id="{268C8AA2-DE63-4577-9FDE-388361EFE221}" type="datetimeFigureOut">
              <a:rPr lang="en-US"/>
              <a:pPr>
                <a:defRPr/>
              </a:pPr>
              <a:t>5/30/2019</a:t>
            </a:fld>
            <a:endParaRPr lang="en-US"/>
          </a:p>
        </p:txBody>
      </p:sp>
      <p:sp>
        <p:nvSpPr>
          <p:cNvPr id="6" name="Footer Placeholder 4">
            <a:extLst>
              <a:ext uri="{FF2B5EF4-FFF2-40B4-BE49-F238E27FC236}">
                <a16:creationId xmlns:a16="http://schemas.microsoft.com/office/drawing/2014/main" id="{83C07AA4-F376-4515-92C9-67F64D73C96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128EB20-9132-4E5E-A62A-BD06339A9E57}"/>
              </a:ext>
            </a:extLst>
          </p:cNvPr>
          <p:cNvSpPr>
            <a:spLocks noGrp="1"/>
          </p:cNvSpPr>
          <p:nvPr>
            <p:ph type="sldNum" sz="quarter" idx="12"/>
          </p:nvPr>
        </p:nvSpPr>
        <p:spPr/>
        <p:txBody>
          <a:bodyPr/>
          <a:lstStyle>
            <a:lvl1pPr>
              <a:defRPr/>
            </a:lvl1pPr>
          </a:lstStyle>
          <a:p>
            <a:pPr>
              <a:defRPr/>
            </a:pPr>
            <a:fld id="{CCB2771A-3600-4277-9507-96E36103EFBF}" type="slidenum">
              <a:rPr lang="en-US"/>
              <a:pPr>
                <a:defRPr/>
              </a:pPr>
              <a:t>‹#›</a:t>
            </a:fld>
            <a:endParaRPr lang="en-US"/>
          </a:p>
        </p:txBody>
      </p:sp>
    </p:spTree>
    <p:extLst>
      <p:ext uri="{BB962C8B-B14F-4D97-AF65-F5344CB8AC3E}">
        <p14:creationId xmlns:p14="http://schemas.microsoft.com/office/powerpoint/2010/main" val="2000774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olpec">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sl-SI"/>
              <a:t>Uredite slog naslova matrice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8" name="Text Placeholder 3"/>
          <p:cNvSpPr>
            <a:spLocks noGrp="1"/>
          </p:cNvSpPr>
          <p:nvPr>
            <p:ph type="body" sz="half" idx="15"/>
          </p:nvPr>
        </p:nvSpPr>
        <p:spPr>
          <a:xfrm>
            <a:off x="1127918" y="3360263"/>
            <a:ext cx="3208735" cy="243093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10" name="Text Placeholder 3"/>
          <p:cNvSpPr>
            <a:spLocks noGrp="1"/>
          </p:cNvSpPr>
          <p:nvPr>
            <p:ph type="body" sz="half" idx="16"/>
          </p:nvPr>
        </p:nvSpPr>
        <p:spPr>
          <a:xfrm>
            <a:off x="4504213" y="3363435"/>
            <a:ext cx="3195830" cy="243093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12" name="Text Placeholder 3"/>
          <p:cNvSpPr>
            <a:spLocks noGrp="1"/>
          </p:cNvSpPr>
          <p:nvPr>
            <p:ph type="body" sz="half" idx="17"/>
          </p:nvPr>
        </p:nvSpPr>
        <p:spPr>
          <a:xfrm>
            <a:off x="7852442" y="3360263"/>
            <a:ext cx="3194968" cy="243093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13" name="Date Placeholder 3">
            <a:extLst>
              <a:ext uri="{FF2B5EF4-FFF2-40B4-BE49-F238E27FC236}">
                <a16:creationId xmlns:a16="http://schemas.microsoft.com/office/drawing/2014/main" id="{686EDED4-DBD6-4E02-AA4F-ABB2B08DCEA7}"/>
              </a:ext>
            </a:extLst>
          </p:cNvPr>
          <p:cNvSpPr>
            <a:spLocks noGrp="1"/>
          </p:cNvSpPr>
          <p:nvPr>
            <p:ph type="dt" sz="half" idx="18"/>
          </p:nvPr>
        </p:nvSpPr>
        <p:spPr/>
        <p:txBody>
          <a:bodyPr/>
          <a:lstStyle>
            <a:lvl1pPr>
              <a:defRPr/>
            </a:lvl1pPr>
          </a:lstStyle>
          <a:p>
            <a:pPr>
              <a:defRPr/>
            </a:pPr>
            <a:fld id="{50857884-661B-4DCD-A7F6-705BBE625E27}" type="datetimeFigureOut">
              <a:rPr lang="en-US"/>
              <a:pPr>
                <a:defRPr/>
              </a:pPr>
              <a:t>5/30/2019</a:t>
            </a:fld>
            <a:endParaRPr lang="en-US"/>
          </a:p>
        </p:txBody>
      </p:sp>
      <p:sp>
        <p:nvSpPr>
          <p:cNvPr id="14" name="Footer Placeholder 4">
            <a:extLst>
              <a:ext uri="{FF2B5EF4-FFF2-40B4-BE49-F238E27FC236}">
                <a16:creationId xmlns:a16="http://schemas.microsoft.com/office/drawing/2014/main" id="{5B8ABBCC-0BC7-429E-A8FB-81C16851FBDA}"/>
              </a:ext>
            </a:extLst>
          </p:cNvPr>
          <p:cNvSpPr>
            <a:spLocks noGrp="1"/>
          </p:cNvSpPr>
          <p:nvPr>
            <p:ph type="ftr" sz="quarter" idx="19"/>
          </p:nvPr>
        </p:nvSpPr>
        <p:spPr/>
        <p:txBody>
          <a:bodyPr/>
          <a:lstStyle>
            <a:lvl1pPr>
              <a:defRPr/>
            </a:lvl1pPr>
          </a:lstStyle>
          <a:p>
            <a:pPr>
              <a:defRPr/>
            </a:pPr>
            <a:endParaRPr lang="en-US"/>
          </a:p>
        </p:txBody>
      </p:sp>
      <p:sp>
        <p:nvSpPr>
          <p:cNvPr id="16" name="Slide Number Placeholder 5">
            <a:extLst>
              <a:ext uri="{FF2B5EF4-FFF2-40B4-BE49-F238E27FC236}">
                <a16:creationId xmlns:a16="http://schemas.microsoft.com/office/drawing/2014/main" id="{A058B7FF-3996-455C-9BEB-0FA5E5BC065E}"/>
              </a:ext>
            </a:extLst>
          </p:cNvPr>
          <p:cNvSpPr>
            <a:spLocks noGrp="1"/>
          </p:cNvSpPr>
          <p:nvPr>
            <p:ph type="sldNum" sz="quarter" idx="20"/>
          </p:nvPr>
        </p:nvSpPr>
        <p:spPr/>
        <p:txBody>
          <a:bodyPr/>
          <a:lstStyle>
            <a:lvl1pPr>
              <a:defRPr/>
            </a:lvl1pPr>
          </a:lstStyle>
          <a:p>
            <a:pPr>
              <a:defRPr/>
            </a:pPr>
            <a:fld id="{87A0226E-13A4-45AC-B736-2961B75EA111}" type="slidenum">
              <a:rPr lang="en-US"/>
              <a:pPr>
                <a:defRPr/>
              </a:pPr>
              <a:t>‹#›</a:t>
            </a:fld>
            <a:endParaRPr lang="en-US"/>
          </a:p>
        </p:txBody>
      </p:sp>
    </p:spTree>
    <p:extLst>
      <p:ext uri="{BB962C8B-B14F-4D97-AF65-F5344CB8AC3E}">
        <p14:creationId xmlns:p14="http://schemas.microsoft.com/office/powerpoint/2010/main" val="1763796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lpec s tremi slikami">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sl-SI"/>
              <a:t>Uredite slog naslova matrice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a:buNone/>
              <a:defRPr lang="en-US" sz="2000" dirty="0"/>
            </a:lvl1pPr>
          </a:lstStyle>
          <a:p>
            <a:pPr lvl="0"/>
            <a:r>
              <a:rPr lang="sl-SI" noProof="0"/>
              <a:t>Kliknite ikono, če želite dodati sliko</a:t>
            </a:r>
            <a:endParaRPr lang="en-US" noProof="0" dirty="0"/>
          </a:p>
        </p:txBody>
      </p:sp>
      <p:sp>
        <p:nvSpPr>
          <p:cNvPr id="21" name="Text Placeholder 3"/>
          <p:cNvSpPr>
            <a:spLocks noGrp="1"/>
          </p:cNvSpPr>
          <p:nvPr>
            <p:ph type="body" sz="half" idx="18"/>
          </p:nvPr>
        </p:nvSpPr>
        <p:spPr>
          <a:xfrm>
            <a:off x="1141413" y="4980858"/>
            <a:ext cx="3195240" cy="81784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a:buNone/>
              <a:defRPr lang="en-US" sz="2000" dirty="0"/>
            </a:lvl1pPr>
          </a:lstStyle>
          <a:p>
            <a:pPr lvl="0"/>
            <a:r>
              <a:rPr lang="sl-SI" noProof="0"/>
              <a:t>Kliknite ikono, če želite dodati sliko</a:t>
            </a:r>
            <a:endParaRPr lang="en-US" noProof="0" dirty="0"/>
          </a:p>
        </p:txBody>
      </p:sp>
      <p:sp>
        <p:nvSpPr>
          <p:cNvPr id="24" name="Text Placeholder 3"/>
          <p:cNvSpPr>
            <a:spLocks noGrp="1"/>
          </p:cNvSpPr>
          <p:nvPr>
            <p:ph type="body" sz="half" idx="19"/>
          </p:nvPr>
        </p:nvSpPr>
        <p:spPr>
          <a:xfrm>
            <a:off x="4487593" y="4980857"/>
            <a:ext cx="3200400" cy="81034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a:buNone/>
              <a:defRPr lang="en-US" sz="2000" dirty="0"/>
            </a:lvl1pPr>
          </a:lstStyle>
          <a:p>
            <a:pPr lvl="0"/>
            <a:r>
              <a:rPr lang="sl-SI" noProof="0"/>
              <a:t>Kliknite ikono, če želite dodati sliko</a:t>
            </a:r>
            <a:endParaRPr lang="en-US" noProof="0" dirty="0"/>
          </a:p>
        </p:txBody>
      </p:sp>
      <p:sp>
        <p:nvSpPr>
          <p:cNvPr id="27" name="Text Placeholder 3"/>
          <p:cNvSpPr>
            <a:spLocks noGrp="1"/>
          </p:cNvSpPr>
          <p:nvPr>
            <p:ph type="body" sz="half" idx="20"/>
          </p:nvPr>
        </p:nvSpPr>
        <p:spPr>
          <a:xfrm>
            <a:off x="7852442" y="4980854"/>
            <a:ext cx="3194968" cy="810345"/>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12" name="Date Placeholder 3">
            <a:extLst>
              <a:ext uri="{FF2B5EF4-FFF2-40B4-BE49-F238E27FC236}">
                <a16:creationId xmlns:a16="http://schemas.microsoft.com/office/drawing/2014/main" id="{36A023C4-2054-4E21-AE85-E4AEEB0647D2}"/>
              </a:ext>
            </a:extLst>
          </p:cNvPr>
          <p:cNvSpPr>
            <a:spLocks noGrp="1"/>
          </p:cNvSpPr>
          <p:nvPr>
            <p:ph type="dt" sz="half" idx="23"/>
          </p:nvPr>
        </p:nvSpPr>
        <p:spPr/>
        <p:txBody>
          <a:bodyPr/>
          <a:lstStyle>
            <a:lvl1pPr>
              <a:defRPr/>
            </a:lvl1pPr>
          </a:lstStyle>
          <a:p>
            <a:pPr>
              <a:defRPr/>
            </a:pPr>
            <a:fld id="{F858D680-985E-4AC7-B515-E3FDCB591326}" type="datetimeFigureOut">
              <a:rPr lang="en-US"/>
              <a:pPr>
                <a:defRPr/>
              </a:pPr>
              <a:t>5/30/2019</a:t>
            </a:fld>
            <a:endParaRPr lang="en-US"/>
          </a:p>
        </p:txBody>
      </p:sp>
      <p:sp>
        <p:nvSpPr>
          <p:cNvPr id="13" name="Footer Placeholder 4">
            <a:extLst>
              <a:ext uri="{FF2B5EF4-FFF2-40B4-BE49-F238E27FC236}">
                <a16:creationId xmlns:a16="http://schemas.microsoft.com/office/drawing/2014/main" id="{B0F7BB5F-B39C-4EC4-8A9E-C72A15FDF652}"/>
              </a:ext>
            </a:extLst>
          </p:cNvPr>
          <p:cNvSpPr>
            <a:spLocks noGrp="1"/>
          </p:cNvSpPr>
          <p:nvPr>
            <p:ph type="ftr" sz="quarter" idx="24"/>
          </p:nvPr>
        </p:nvSpPr>
        <p:spPr/>
        <p:txBody>
          <a:bodyPr/>
          <a:lstStyle>
            <a:lvl1pPr>
              <a:defRPr/>
            </a:lvl1pPr>
          </a:lstStyle>
          <a:p>
            <a:pPr>
              <a:defRPr/>
            </a:pPr>
            <a:endParaRPr lang="en-US"/>
          </a:p>
        </p:txBody>
      </p:sp>
      <p:sp>
        <p:nvSpPr>
          <p:cNvPr id="14" name="Slide Number Placeholder 5">
            <a:extLst>
              <a:ext uri="{FF2B5EF4-FFF2-40B4-BE49-F238E27FC236}">
                <a16:creationId xmlns:a16="http://schemas.microsoft.com/office/drawing/2014/main" id="{B9D47E1A-4708-4D99-9E69-996E4A8B44C0}"/>
              </a:ext>
            </a:extLst>
          </p:cNvPr>
          <p:cNvSpPr>
            <a:spLocks noGrp="1"/>
          </p:cNvSpPr>
          <p:nvPr>
            <p:ph type="sldNum" sz="quarter" idx="25"/>
          </p:nvPr>
        </p:nvSpPr>
        <p:spPr/>
        <p:txBody>
          <a:bodyPr/>
          <a:lstStyle>
            <a:lvl1pPr>
              <a:defRPr/>
            </a:lvl1pPr>
          </a:lstStyle>
          <a:p>
            <a:pPr>
              <a:defRPr/>
            </a:pPr>
            <a:fld id="{1750F8F4-3ECF-441B-B9A2-F288FF161856}" type="slidenum">
              <a:rPr lang="en-US"/>
              <a:pPr>
                <a:defRPr/>
              </a:pPr>
              <a:t>‹#›</a:t>
            </a:fld>
            <a:endParaRPr lang="en-US"/>
          </a:p>
        </p:txBody>
      </p:sp>
    </p:spTree>
    <p:extLst>
      <p:ext uri="{BB962C8B-B14F-4D97-AF65-F5344CB8AC3E}">
        <p14:creationId xmlns:p14="http://schemas.microsoft.com/office/powerpoint/2010/main" val="2924969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a:extLst>
              <a:ext uri="{FF2B5EF4-FFF2-40B4-BE49-F238E27FC236}">
                <a16:creationId xmlns:a16="http://schemas.microsoft.com/office/drawing/2014/main" id="{16A2A5AA-7423-4CA2-9C7E-BD7C345E1295}"/>
              </a:ext>
            </a:extLst>
          </p:cNvPr>
          <p:cNvSpPr>
            <a:spLocks noGrp="1"/>
          </p:cNvSpPr>
          <p:nvPr>
            <p:ph type="dt" sz="half" idx="10"/>
          </p:nvPr>
        </p:nvSpPr>
        <p:spPr/>
        <p:txBody>
          <a:bodyPr/>
          <a:lstStyle>
            <a:lvl1pPr>
              <a:defRPr/>
            </a:lvl1pPr>
          </a:lstStyle>
          <a:p>
            <a:pPr>
              <a:defRPr/>
            </a:pPr>
            <a:fld id="{AB2A509F-A48C-4CC6-A9EF-E514A845B5D5}" type="datetimeFigureOut">
              <a:rPr lang="en-US"/>
              <a:pPr>
                <a:defRPr/>
              </a:pPr>
              <a:t>5/30/2019</a:t>
            </a:fld>
            <a:endParaRPr lang="en-US"/>
          </a:p>
        </p:txBody>
      </p:sp>
      <p:sp>
        <p:nvSpPr>
          <p:cNvPr id="5" name="Footer Placeholder 4">
            <a:extLst>
              <a:ext uri="{FF2B5EF4-FFF2-40B4-BE49-F238E27FC236}">
                <a16:creationId xmlns:a16="http://schemas.microsoft.com/office/drawing/2014/main" id="{61BCE614-CF82-4E8F-8E62-2D75282A8A0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8CEEF6C-B469-485A-B673-81E138E6CA79}"/>
              </a:ext>
            </a:extLst>
          </p:cNvPr>
          <p:cNvSpPr>
            <a:spLocks noGrp="1"/>
          </p:cNvSpPr>
          <p:nvPr>
            <p:ph type="sldNum" sz="quarter" idx="12"/>
          </p:nvPr>
        </p:nvSpPr>
        <p:spPr/>
        <p:txBody>
          <a:bodyPr/>
          <a:lstStyle>
            <a:lvl1pPr>
              <a:defRPr/>
            </a:lvl1pPr>
          </a:lstStyle>
          <a:p>
            <a:pPr>
              <a:defRPr/>
            </a:pPr>
            <a:fld id="{D96C05FC-4BA9-4C6C-B24E-4E21EA2CBD68}" type="slidenum">
              <a:rPr lang="en-US"/>
              <a:pPr>
                <a:defRPr/>
              </a:pPr>
              <a:t>‹#›</a:t>
            </a:fld>
            <a:endParaRPr lang="en-US"/>
          </a:p>
        </p:txBody>
      </p:sp>
    </p:spTree>
    <p:extLst>
      <p:ext uri="{BB962C8B-B14F-4D97-AF65-F5344CB8AC3E}">
        <p14:creationId xmlns:p14="http://schemas.microsoft.com/office/powerpoint/2010/main" val="1171309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sl-SI"/>
              <a:t>Uredite slog naslova matrice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a:extLst>
              <a:ext uri="{FF2B5EF4-FFF2-40B4-BE49-F238E27FC236}">
                <a16:creationId xmlns:a16="http://schemas.microsoft.com/office/drawing/2014/main" id="{129138C9-0C6D-4604-B1D6-34972F631C19}"/>
              </a:ext>
            </a:extLst>
          </p:cNvPr>
          <p:cNvSpPr>
            <a:spLocks noGrp="1"/>
          </p:cNvSpPr>
          <p:nvPr>
            <p:ph type="dt" sz="half" idx="10"/>
          </p:nvPr>
        </p:nvSpPr>
        <p:spPr/>
        <p:txBody>
          <a:bodyPr/>
          <a:lstStyle>
            <a:lvl1pPr>
              <a:defRPr/>
            </a:lvl1pPr>
          </a:lstStyle>
          <a:p>
            <a:pPr>
              <a:defRPr/>
            </a:pPr>
            <a:fld id="{145CCD72-42AD-45F2-A0B9-D304C33F29EF}" type="datetimeFigureOut">
              <a:rPr lang="en-US"/>
              <a:pPr>
                <a:defRPr/>
              </a:pPr>
              <a:t>5/30/2019</a:t>
            </a:fld>
            <a:endParaRPr lang="en-US"/>
          </a:p>
        </p:txBody>
      </p:sp>
      <p:sp>
        <p:nvSpPr>
          <p:cNvPr id="5" name="Footer Placeholder 4">
            <a:extLst>
              <a:ext uri="{FF2B5EF4-FFF2-40B4-BE49-F238E27FC236}">
                <a16:creationId xmlns:a16="http://schemas.microsoft.com/office/drawing/2014/main" id="{5261ABB3-5B36-4D98-90E3-46C9DC7359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C7C3C66-481F-4050-A285-9816C96A5F71}"/>
              </a:ext>
            </a:extLst>
          </p:cNvPr>
          <p:cNvSpPr>
            <a:spLocks noGrp="1"/>
          </p:cNvSpPr>
          <p:nvPr>
            <p:ph type="sldNum" sz="quarter" idx="12"/>
          </p:nvPr>
        </p:nvSpPr>
        <p:spPr/>
        <p:txBody>
          <a:bodyPr/>
          <a:lstStyle>
            <a:lvl1pPr>
              <a:defRPr/>
            </a:lvl1pPr>
          </a:lstStyle>
          <a:p>
            <a:pPr>
              <a:defRPr/>
            </a:pPr>
            <a:fld id="{D38605B2-B8FB-43F0-9D0B-B09459858102}" type="slidenum">
              <a:rPr lang="en-US"/>
              <a:pPr>
                <a:defRPr/>
              </a:pPr>
              <a:t>‹#›</a:t>
            </a:fld>
            <a:endParaRPr lang="en-US"/>
          </a:p>
        </p:txBody>
      </p:sp>
    </p:spTree>
    <p:extLst>
      <p:ext uri="{BB962C8B-B14F-4D97-AF65-F5344CB8AC3E}">
        <p14:creationId xmlns:p14="http://schemas.microsoft.com/office/powerpoint/2010/main" val="241643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a:extLst>
              <a:ext uri="{FF2B5EF4-FFF2-40B4-BE49-F238E27FC236}">
                <a16:creationId xmlns:a16="http://schemas.microsoft.com/office/drawing/2014/main" id="{D252F2C4-2140-4A0B-B8E3-7A0D62B6BBE6}"/>
              </a:ext>
            </a:extLst>
          </p:cNvPr>
          <p:cNvSpPr>
            <a:spLocks noGrp="1"/>
          </p:cNvSpPr>
          <p:nvPr>
            <p:ph type="dt" sz="half" idx="10"/>
          </p:nvPr>
        </p:nvSpPr>
        <p:spPr/>
        <p:txBody>
          <a:bodyPr/>
          <a:lstStyle>
            <a:lvl1pPr>
              <a:defRPr/>
            </a:lvl1pPr>
          </a:lstStyle>
          <a:p>
            <a:pPr>
              <a:defRPr/>
            </a:pPr>
            <a:fld id="{DF5B1A6E-6756-4040-B665-4EAC71E9DC69}" type="datetimeFigureOut">
              <a:rPr lang="en-US"/>
              <a:pPr>
                <a:defRPr/>
              </a:pPr>
              <a:t>5/30/2019</a:t>
            </a:fld>
            <a:endParaRPr lang="en-US"/>
          </a:p>
        </p:txBody>
      </p:sp>
      <p:sp>
        <p:nvSpPr>
          <p:cNvPr id="5" name="Footer Placeholder 4">
            <a:extLst>
              <a:ext uri="{FF2B5EF4-FFF2-40B4-BE49-F238E27FC236}">
                <a16:creationId xmlns:a16="http://schemas.microsoft.com/office/drawing/2014/main" id="{9925D122-67C5-4EEC-80A9-5E3B186FA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C1CA0A3-DD3E-4871-BBBF-8079FB4A4054}"/>
              </a:ext>
            </a:extLst>
          </p:cNvPr>
          <p:cNvSpPr>
            <a:spLocks noGrp="1"/>
          </p:cNvSpPr>
          <p:nvPr>
            <p:ph type="sldNum" sz="quarter" idx="12"/>
          </p:nvPr>
        </p:nvSpPr>
        <p:spPr/>
        <p:txBody>
          <a:bodyPr/>
          <a:lstStyle>
            <a:lvl1pPr>
              <a:defRPr/>
            </a:lvl1pPr>
          </a:lstStyle>
          <a:p>
            <a:pPr>
              <a:defRPr/>
            </a:pPr>
            <a:fld id="{7FA2DC80-9512-430B-9FDF-A25590DAD879}" type="slidenum">
              <a:rPr lang="en-US"/>
              <a:pPr>
                <a:defRPr/>
              </a:pPr>
              <a:t>‹#›</a:t>
            </a:fld>
            <a:endParaRPr lang="en-US"/>
          </a:p>
        </p:txBody>
      </p:sp>
    </p:spTree>
    <p:extLst>
      <p:ext uri="{BB962C8B-B14F-4D97-AF65-F5344CB8AC3E}">
        <p14:creationId xmlns:p14="http://schemas.microsoft.com/office/powerpoint/2010/main" val="1755737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lstStyle>
            <a:lvl1pPr>
              <a:defRPr sz="3600"/>
            </a:lvl1pPr>
          </a:lstStyle>
          <a:p>
            <a:r>
              <a:rPr lang="sl-SI"/>
              <a:t>Uredite slog naslova matrice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Date Placeholder 3">
            <a:extLst>
              <a:ext uri="{FF2B5EF4-FFF2-40B4-BE49-F238E27FC236}">
                <a16:creationId xmlns:a16="http://schemas.microsoft.com/office/drawing/2014/main" id="{CF7B9E54-0575-4AA4-8FAE-67CEDA6C509B}"/>
              </a:ext>
            </a:extLst>
          </p:cNvPr>
          <p:cNvSpPr>
            <a:spLocks noGrp="1"/>
          </p:cNvSpPr>
          <p:nvPr>
            <p:ph type="dt" sz="half" idx="10"/>
          </p:nvPr>
        </p:nvSpPr>
        <p:spPr/>
        <p:txBody>
          <a:bodyPr/>
          <a:lstStyle>
            <a:lvl1pPr>
              <a:defRPr/>
            </a:lvl1pPr>
          </a:lstStyle>
          <a:p>
            <a:pPr>
              <a:defRPr/>
            </a:pPr>
            <a:fld id="{F5C33B81-EEAE-48C3-964E-B0CDB6E5229C}" type="datetimeFigureOut">
              <a:rPr lang="en-US"/>
              <a:pPr>
                <a:defRPr/>
              </a:pPr>
              <a:t>5/30/2019</a:t>
            </a:fld>
            <a:endParaRPr lang="en-US"/>
          </a:p>
        </p:txBody>
      </p:sp>
      <p:sp>
        <p:nvSpPr>
          <p:cNvPr id="5" name="Footer Placeholder 4">
            <a:extLst>
              <a:ext uri="{FF2B5EF4-FFF2-40B4-BE49-F238E27FC236}">
                <a16:creationId xmlns:a16="http://schemas.microsoft.com/office/drawing/2014/main" id="{CAB2ABD8-F2C9-46FA-AD0C-8431F3B79AA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4AD76FD-43CF-41D0-8CBE-3A5EAF541153}"/>
              </a:ext>
            </a:extLst>
          </p:cNvPr>
          <p:cNvSpPr>
            <a:spLocks noGrp="1"/>
          </p:cNvSpPr>
          <p:nvPr>
            <p:ph type="sldNum" sz="quarter" idx="12"/>
          </p:nvPr>
        </p:nvSpPr>
        <p:spPr/>
        <p:txBody>
          <a:bodyPr/>
          <a:lstStyle>
            <a:lvl1pPr>
              <a:defRPr/>
            </a:lvl1pPr>
          </a:lstStyle>
          <a:p>
            <a:pPr>
              <a:defRPr/>
            </a:pPr>
            <a:fld id="{D53E59BB-42CD-475F-9380-F0A538B8E56E}" type="slidenum">
              <a:rPr lang="en-US"/>
              <a:pPr>
                <a:defRPr/>
              </a:pPr>
              <a:t>‹#›</a:t>
            </a:fld>
            <a:endParaRPr lang="en-US"/>
          </a:p>
        </p:txBody>
      </p:sp>
    </p:spTree>
    <p:extLst>
      <p:ext uri="{BB962C8B-B14F-4D97-AF65-F5344CB8AC3E}">
        <p14:creationId xmlns:p14="http://schemas.microsoft.com/office/powerpoint/2010/main" val="2729570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3">
            <a:extLst>
              <a:ext uri="{FF2B5EF4-FFF2-40B4-BE49-F238E27FC236}">
                <a16:creationId xmlns:a16="http://schemas.microsoft.com/office/drawing/2014/main" id="{2FADEDB1-5E69-4429-8314-CFB8D6E32762}"/>
              </a:ext>
            </a:extLst>
          </p:cNvPr>
          <p:cNvSpPr>
            <a:spLocks noGrp="1"/>
          </p:cNvSpPr>
          <p:nvPr>
            <p:ph type="dt" sz="half" idx="10"/>
          </p:nvPr>
        </p:nvSpPr>
        <p:spPr/>
        <p:txBody>
          <a:bodyPr/>
          <a:lstStyle>
            <a:lvl1pPr>
              <a:defRPr/>
            </a:lvl1pPr>
          </a:lstStyle>
          <a:p>
            <a:pPr>
              <a:defRPr/>
            </a:pPr>
            <a:fld id="{AB3534FF-FE06-4243-A1A5-E444B75EA22A}" type="datetimeFigureOut">
              <a:rPr lang="en-US"/>
              <a:pPr>
                <a:defRPr/>
              </a:pPr>
              <a:t>5/30/2019</a:t>
            </a:fld>
            <a:endParaRPr lang="en-US"/>
          </a:p>
        </p:txBody>
      </p:sp>
      <p:sp>
        <p:nvSpPr>
          <p:cNvPr id="6" name="Footer Placeholder 4">
            <a:extLst>
              <a:ext uri="{FF2B5EF4-FFF2-40B4-BE49-F238E27FC236}">
                <a16:creationId xmlns:a16="http://schemas.microsoft.com/office/drawing/2014/main" id="{C0C8AEB8-E689-4183-943A-AFC324E27CD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5A17F5E-44D2-4353-8CDF-87F518C75941}"/>
              </a:ext>
            </a:extLst>
          </p:cNvPr>
          <p:cNvSpPr>
            <a:spLocks noGrp="1"/>
          </p:cNvSpPr>
          <p:nvPr>
            <p:ph type="sldNum" sz="quarter" idx="12"/>
          </p:nvPr>
        </p:nvSpPr>
        <p:spPr/>
        <p:txBody>
          <a:bodyPr/>
          <a:lstStyle>
            <a:lvl1pPr>
              <a:defRPr/>
            </a:lvl1pPr>
          </a:lstStyle>
          <a:p>
            <a:pPr>
              <a:defRPr/>
            </a:pPr>
            <a:fld id="{B3D9C6D4-E049-416D-95A7-836B75235370}" type="slidenum">
              <a:rPr lang="en-US"/>
              <a:pPr>
                <a:defRPr/>
              </a:pPr>
              <a:t>‹#›</a:t>
            </a:fld>
            <a:endParaRPr lang="en-US"/>
          </a:p>
        </p:txBody>
      </p:sp>
    </p:spTree>
    <p:extLst>
      <p:ext uri="{BB962C8B-B14F-4D97-AF65-F5344CB8AC3E}">
        <p14:creationId xmlns:p14="http://schemas.microsoft.com/office/powerpoint/2010/main" val="886741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sl-SI"/>
              <a:t>Uredite slog naslova matrice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1141410" y="3073397"/>
            <a:ext cx="4878391" cy="2717801"/>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6172200" y="3073397"/>
            <a:ext cx="4875210" cy="2717801"/>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3">
            <a:extLst>
              <a:ext uri="{FF2B5EF4-FFF2-40B4-BE49-F238E27FC236}">
                <a16:creationId xmlns:a16="http://schemas.microsoft.com/office/drawing/2014/main" id="{8B7A572C-0F61-4E97-80B5-C298760734F5}"/>
              </a:ext>
            </a:extLst>
          </p:cNvPr>
          <p:cNvSpPr>
            <a:spLocks noGrp="1"/>
          </p:cNvSpPr>
          <p:nvPr>
            <p:ph type="dt" sz="half" idx="10"/>
          </p:nvPr>
        </p:nvSpPr>
        <p:spPr/>
        <p:txBody>
          <a:bodyPr/>
          <a:lstStyle>
            <a:lvl1pPr>
              <a:defRPr/>
            </a:lvl1pPr>
          </a:lstStyle>
          <a:p>
            <a:pPr>
              <a:defRPr/>
            </a:pPr>
            <a:fld id="{91283320-D675-42FA-8A36-C2BD873651CD}" type="datetimeFigureOut">
              <a:rPr lang="en-US"/>
              <a:pPr>
                <a:defRPr/>
              </a:pPr>
              <a:t>5/30/2019</a:t>
            </a:fld>
            <a:endParaRPr lang="en-US"/>
          </a:p>
        </p:txBody>
      </p:sp>
      <p:sp>
        <p:nvSpPr>
          <p:cNvPr id="8" name="Footer Placeholder 4">
            <a:extLst>
              <a:ext uri="{FF2B5EF4-FFF2-40B4-BE49-F238E27FC236}">
                <a16:creationId xmlns:a16="http://schemas.microsoft.com/office/drawing/2014/main" id="{D1662728-AB89-42BB-B6B2-E8613E5020D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E52BD69-48D3-46F2-989E-98A39BB81A2A}"/>
              </a:ext>
            </a:extLst>
          </p:cNvPr>
          <p:cNvSpPr>
            <a:spLocks noGrp="1"/>
          </p:cNvSpPr>
          <p:nvPr>
            <p:ph type="sldNum" sz="quarter" idx="12"/>
          </p:nvPr>
        </p:nvSpPr>
        <p:spPr/>
        <p:txBody>
          <a:bodyPr/>
          <a:lstStyle>
            <a:lvl1pPr>
              <a:defRPr/>
            </a:lvl1pPr>
          </a:lstStyle>
          <a:p>
            <a:pPr>
              <a:defRPr/>
            </a:pPr>
            <a:fld id="{8A0C0533-27EB-4DB5-8188-8F7FF5BDFE85}" type="slidenum">
              <a:rPr lang="en-US"/>
              <a:pPr>
                <a:defRPr/>
              </a:pPr>
              <a:t>‹#›</a:t>
            </a:fld>
            <a:endParaRPr lang="en-US"/>
          </a:p>
        </p:txBody>
      </p:sp>
    </p:spTree>
    <p:extLst>
      <p:ext uri="{BB962C8B-B14F-4D97-AF65-F5344CB8AC3E}">
        <p14:creationId xmlns:p14="http://schemas.microsoft.com/office/powerpoint/2010/main" val="2688258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Date Placeholder 3">
            <a:extLst>
              <a:ext uri="{FF2B5EF4-FFF2-40B4-BE49-F238E27FC236}">
                <a16:creationId xmlns:a16="http://schemas.microsoft.com/office/drawing/2014/main" id="{A018D6E4-64CD-41D9-912E-9C5B9DCD7AAF}"/>
              </a:ext>
            </a:extLst>
          </p:cNvPr>
          <p:cNvSpPr>
            <a:spLocks noGrp="1"/>
          </p:cNvSpPr>
          <p:nvPr>
            <p:ph type="dt" sz="half" idx="10"/>
          </p:nvPr>
        </p:nvSpPr>
        <p:spPr/>
        <p:txBody>
          <a:bodyPr/>
          <a:lstStyle>
            <a:lvl1pPr>
              <a:defRPr/>
            </a:lvl1pPr>
          </a:lstStyle>
          <a:p>
            <a:pPr>
              <a:defRPr/>
            </a:pPr>
            <a:fld id="{5621101C-5A74-431B-B3DD-4041678F6792}" type="datetimeFigureOut">
              <a:rPr lang="en-US"/>
              <a:pPr>
                <a:defRPr/>
              </a:pPr>
              <a:t>5/30/2019</a:t>
            </a:fld>
            <a:endParaRPr lang="en-US"/>
          </a:p>
        </p:txBody>
      </p:sp>
      <p:sp>
        <p:nvSpPr>
          <p:cNvPr id="4" name="Footer Placeholder 4">
            <a:extLst>
              <a:ext uri="{FF2B5EF4-FFF2-40B4-BE49-F238E27FC236}">
                <a16:creationId xmlns:a16="http://schemas.microsoft.com/office/drawing/2014/main" id="{A22950C3-8F5A-4B65-B370-09EAA4AB7F0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733758C-F62B-4099-AD9B-911DA4126B22}"/>
              </a:ext>
            </a:extLst>
          </p:cNvPr>
          <p:cNvSpPr>
            <a:spLocks noGrp="1"/>
          </p:cNvSpPr>
          <p:nvPr>
            <p:ph type="sldNum" sz="quarter" idx="12"/>
          </p:nvPr>
        </p:nvSpPr>
        <p:spPr/>
        <p:txBody>
          <a:bodyPr/>
          <a:lstStyle>
            <a:lvl1pPr>
              <a:defRPr/>
            </a:lvl1pPr>
          </a:lstStyle>
          <a:p>
            <a:pPr>
              <a:defRPr/>
            </a:pPr>
            <a:fld id="{3CE58FA5-36E2-42DE-BEFD-F6B01755E413}" type="slidenum">
              <a:rPr lang="en-US"/>
              <a:pPr>
                <a:defRPr/>
              </a:pPr>
              <a:t>‹#›</a:t>
            </a:fld>
            <a:endParaRPr lang="en-US"/>
          </a:p>
        </p:txBody>
      </p:sp>
    </p:spTree>
    <p:extLst>
      <p:ext uri="{BB962C8B-B14F-4D97-AF65-F5344CB8AC3E}">
        <p14:creationId xmlns:p14="http://schemas.microsoft.com/office/powerpoint/2010/main" val="646386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2E53EB0-3716-4509-966C-21FA998F42B1}"/>
              </a:ext>
            </a:extLst>
          </p:cNvPr>
          <p:cNvSpPr>
            <a:spLocks noGrp="1"/>
          </p:cNvSpPr>
          <p:nvPr>
            <p:ph type="dt" sz="half" idx="10"/>
          </p:nvPr>
        </p:nvSpPr>
        <p:spPr/>
        <p:txBody>
          <a:bodyPr/>
          <a:lstStyle>
            <a:lvl1pPr>
              <a:defRPr/>
            </a:lvl1pPr>
          </a:lstStyle>
          <a:p>
            <a:pPr>
              <a:defRPr/>
            </a:pPr>
            <a:fld id="{EAA57C65-531D-4AF0-BE15-4928EC06A65A}" type="datetimeFigureOut">
              <a:rPr lang="en-US"/>
              <a:pPr>
                <a:defRPr/>
              </a:pPr>
              <a:t>5/30/2019</a:t>
            </a:fld>
            <a:endParaRPr lang="en-US"/>
          </a:p>
        </p:txBody>
      </p:sp>
      <p:sp>
        <p:nvSpPr>
          <p:cNvPr id="3" name="Footer Placeholder 4">
            <a:extLst>
              <a:ext uri="{FF2B5EF4-FFF2-40B4-BE49-F238E27FC236}">
                <a16:creationId xmlns:a16="http://schemas.microsoft.com/office/drawing/2014/main" id="{7F203539-A4B4-41D4-BA37-E6E98D5E1C0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72F14A8-9B07-4856-9558-8D0B08B4B7D6}"/>
              </a:ext>
            </a:extLst>
          </p:cNvPr>
          <p:cNvSpPr>
            <a:spLocks noGrp="1"/>
          </p:cNvSpPr>
          <p:nvPr>
            <p:ph type="sldNum" sz="quarter" idx="12"/>
          </p:nvPr>
        </p:nvSpPr>
        <p:spPr/>
        <p:txBody>
          <a:bodyPr/>
          <a:lstStyle>
            <a:lvl1pPr>
              <a:defRPr/>
            </a:lvl1pPr>
          </a:lstStyle>
          <a:p>
            <a:pPr>
              <a:defRPr/>
            </a:pPr>
            <a:fld id="{07C22CE3-CCED-4DE9-B3EC-C166EAC9D6B0}" type="slidenum">
              <a:rPr lang="en-US"/>
              <a:pPr>
                <a:defRPr/>
              </a:pPr>
              <a:t>‹#›</a:t>
            </a:fld>
            <a:endParaRPr lang="en-US"/>
          </a:p>
        </p:txBody>
      </p:sp>
    </p:spTree>
    <p:extLst>
      <p:ext uri="{BB962C8B-B14F-4D97-AF65-F5344CB8AC3E}">
        <p14:creationId xmlns:p14="http://schemas.microsoft.com/office/powerpoint/2010/main" val="4006194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sl-SI"/>
              <a:t>Uredite slog naslova matrice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3">
            <a:extLst>
              <a:ext uri="{FF2B5EF4-FFF2-40B4-BE49-F238E27FC236}">
                <a16:creationId xmlns:a16="http://schemas.microsoft.com/office/drawing/2014/main" id="{6BC54F74-FFAC-4999-B2B6-9978DDABC897}"/>
              </a:ext>
            </a:extLst>
          </p:cNvPr>
          <p:cNvSpPr>
            <a:spLocks noGrp="1"/>
          </p:cNvSpPr>
          <p:nvPr>
            <p:ph type="dt" sz="half" idx="10"/>
          </p:nvPr>
        </p:nvSpPr>
        <p:spPr/>
        <p:txBody>
          <a:bodyPr/>
          <a:lstStyle>
            <a:lvl1pPr>
              <a:defRPr/>
            </a:lvl1pPr>
          </a:lstStyle>
          <a:p>
            <a:pPr>
              <a:defRPr/>
            </a:pPr>
            <a:fld id="{CCA6B634-160A-4B26-B828-5E1156203660}" type="datetimeFigureOut">
              <a:rPr lang="en-US"/>
              <a:pPr>
                <a:defRPr/>
              </a:pPr>
              <a:t>5/30/2019</a:t>
            </a:fld>
            <a:endParaRPr lang="en-US"/>
          </a:p>
        </p:txBody>
      </p:sp>
      <p:sp>
        <p:nvSpPr>
          <p:cNvPr id="6" name="Footer Placeholder 4">
            <a:extLst>
              <a:ext uri="{FF2B5EF4-FFF2-40B4-BE49-F238E27FC236}">
                <a16:creationId xmlns:a16="http://schemas.microsoft.com/office/drawing/2014/main" id="{48DE413A-A7AD-47BA-9C75-3BA7A119711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4BBB85E-25FA-4394-A4F2-26544E4D5CA7}"/>
              </a:ext>
            </a:extLst>
          </p:cNvPr>
          <p:cNvSpPr>
            <a:spLocks noGrp="1"/>
          </p:cNvSpPr>
          <p:nvPr>
            <p:ph type="sldNum" sz="quarter" idx="12"/>
          </p:nvPr>
        </p:nvSpPr>
        <p:spPr/>
        <p:txBody>
          <a:bodyPr/>
          <a:lstStyle>
            <a:lvl1pPr>
              <a:defRPr/>
            </a:lvl1pPr>
          </a:lstStyle>
          <a:p>
            <a:pPr>
              <a:defRPr/>
            </a:pPr>
            <a:fld id="{3F021732-3D70-4336-96FA-397236A42746}" type="slidenum">
              <a:rPr lang="en-US"/>
              <a:pPr>
                <a:defRPr/>
              </a:pPr>
              <a:t>‹#›</a:t>
            </a:fld>
            <a:endParaRPr lang="en-US"/>
          </a:p>
        </p:txBody>
      </p:sp>
    </p:spTree>
    <p:extLst>
      <p:ext uri="{BB962C8B-B14F-4D97-AF65-F5344CB8AC3E}">
        <p14:creationId xmlns:p14="http://schemas.microsoft.com/office/powerpoint/2010/main" val="3240696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sl-SI"/>
              <a:t>Uredite slog naslova matrice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l-SI" noProof="0"/>
              <a:t>Kliknite ikono, če želite dodati sliko</a:t>
            </a:r>
            <a:endParaRPr lang="en-US" noProof="0"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3">
            <a:extLst>
              <a:ext uri="{FF2B5EF4-FFF2-40B4-BE49-F238E27FC236}">
                <a16:creationId xmlns:a16="http://schemas.microsoft.com/office/drawing/2014/main" id="{6B864EE1-EB02-490D-B851-29C65293EDC8}"/>
              </a:ext>
            </a:extLst>
          </p:cNvPr>
          <p:cNvSpPr>
            <a:spLocks noGrp="1"/>
          </p:cNvSpPr>
          <p:nvPr>
            <p:ph type="dt" sz="half" idx="10"/>
          </p:nvPr>
        </p:nvSpPr>
        <p:spPr/>
        <p:txBody>
          <a:bodyPr/>
          <a:lstStyle>
            <a:lvl1pPr>
              <a:defRPr/>
            </a:lvl1pPr>
          </a:lstStyle>
          <a:p>
            <a:pPr>
              <a:defRPr/>
            </a:pPr>
            <a:fld id="{3004E359-5236-4CB4-8C12-235EC4A716C8}" type="datetimeFigureOut">
              <a:rPr lang="en-US"/>
              <a:pPr>
                <a:defRPr/>
              </a:pPr>
              <a:t>5/30/2019</a:t>
            </a:fld>
            <a:endParaRPr lang="en-US"/>
          </a:p>
        </p:txBody>
      </p:sp>
      <p:sp>
        <p:nvSpPr>
          <p:cNvPr id="6" name="Footer Placeholder 4">
            <a:extLst>
              <a:ext uri="{FF2B5EF4-FFF2-40B4-BE49-F238E27FC236}">
                <a16:creationId xmlns:a16="http://schemas.microsoft.com/office/drawing/2014/main" id="{38554D1F-8A0B-4323-B66B-C0C209ADBF0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1AE2E74-175B-4C6F-B4B7-50B87C56B6DA}"/>
              </a:ext>
            </a:extLst>
          </p:cNvPr>
          <p:cNvSpPr>
            <a:spLocks noGrp="1"/>
          </p:cNvSpPr>
          <p:nvPr>
            <p:ph type="sldNum" sz="quarter" idx="12"/>
          </p:nvPr>
        </p:nvSpPr>
        <p:spPr/>
        <p:txBody>
          <a:bodyPr/>
          <a:lstStyle>
            <a:lvl1pPr>
              <a:defRPr/>
            </a:lvl1pPr>
          </a:lstStyle>
          <a:p>
            <a:pPr>
              <a:defRPr/>
            </a:pPr>
            <a:fld id="{AF14C437-A423-4CCE-A28D-2D94B31511A5}" type="slidenum">
              <a:rPr lang="en-US"/>
              <a:pPr>
                <a:defRPr/>
              </a:pPr>
              <a:t>‹#›</a:t>
            </a:fld>
            <a:endParaRPr lang="en-US"/>
          </a:p>
        </p:txBody>
      </p:sp>
    </p:spTree>
    <p:extLst>
      <p:ext uri="{BB962C8B-B14F-4D97-AF65-F5344CB8AC3E}">
        <p14:creationId xmlns:p14="http://schemas.microsoft.com/office/powerpoint/2010/main" val="2689899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a:extLst>
              <a:ext uri="{FF2B5EF4-FFF2-40B4-BE49-F238E27FC236}">
                <a16:creationId xmlns:a16="http://schemas.microsoft.com/office/drawing/2014/main" id="{47299556-71EA-4B43-8AC2-9E7B2F668404}"/>
              </a:ext>
            </a:extLst>
          </p:cNvPr>
          <p:cNvPicPr>
            <a:picLocks noChangeAspect="1" noChangeArrowheads="1"/>
          </p:cNvPicPr>
          <p:nvPr/>
        </p:nvPicPr>
        <p:blipFill>
          <a:blip r:embed="rId20">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extLst>
        </p:spPr>
      </p:pic>
      <p:grpSp>
        <p:nvGrpSpPr>
          <p:cNvPr id="8" name="Group 7">
            <a:extLst>
              <a:ext uri="{FF2B5EF4-FFF2-40B4-BE49-F238E27FC236}">
                <a16:creationId xmlns:a16="http://schemas.microsoft.com/office/drawing/2014/main" id="{AC5050AA-872B-43DE-87FC-49475315DB2A}"/>
              </a:ext>
            </a:extLst>
          </p:cNvPr>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a:extLst>
                <a:ext uri="{FF2B5EF4-FFF2-40B4-BE49-F238E27FC236}">
                  <a16:creationId xmlns:a16="http://schemas.microsoft.com/office/drawing/2014/main" id="{413C3957-FDF1-45B0-8A70-1FD65E6A29E8}"/>
                </a:ext>
              </a:extLst>
            </p:cNvPr>
            <p:cNvGrpSpPr/>
            <p:nvPr/>
          </p:nvGrpSpPr>
          <p:grpSpPr>
            <a:xfrm>
              <a:off x="-14288" y="0"/>
              <a:ext cx="1220788" cy="6858001"/>
              <a:chOff x="-14288" y="0"/>
              <a:chExt cx="1220788" cy="6858001"/>
            </a:xfrm>
            <a:grpFill/>
          </p:grpSpPr>
          <p:sp>
            <p:nvSpPr>
              <p:cNvPr id="21" name="Rectangle 5">
                <a:extLst>
                  <a:ext uri="{FF2B5EF4-FFF2-40B4-BE49-F238E27FC236}">
                    <a16:creationId xmlns:a16="http://schemas.microsoft.com/office/drawing/2014/main" id="{5D419CD8-46B2-4C07-8BA3-0B95EA842334}"/>
                  </a:ext>
                </a:extLst>
              </p:cNvPr>
              <p:cNvSpPr>
                <a:spLocks noChangeArrowheads="1"/>
              </p:cNvSpPr>
              <p:nvPr/>
            </p:nvSpPr>
            <p:spPr bwMode="auto">
              <a:xfrm>
                <a:off x="114300" y="4763"/>
                <a:ext cx="23813" cy="2181225"/>
              </a:xfrm>
              <a:prstGeom prst="rect">
                <a:avLst/>
              </a:prstGeom>
              <a:grpFill/>
              <a:ln>
                <a:noFill/>
              </a:ln>
              <a:extLst>
                <a:ext uri="{91240B29-F687-4f45-9708-019B960494DF}"/>
              </a:extLst>
            </p:spPr>
          </p:sp>
          <p:sp>
            <p:nvSpPr>
              <p:cNvPr id="22" name="Freeform 6">
                <a:extLst>
                  <a:ext uri="{FF2B5EF4-FFF2-40B4-BE49-F238E27FC236}">
                    <a16:creationId xmlns:a16="http://schemas.microsoft.com/office/drawing/2014/main" id="{7E7E88DC-86DE-47C0-90FA-EB524DF82FE0}"/>
                  </a:ext>
                </a:extLst>
              </p:cNvPr>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extLst>
            </p:spPr>
          </p:sp>
          <p:sp>
            <p:nvSpPr>
              <p:cNvPr id="23" name="Freeform 7">
                <a:extLst>
                  <a:ext uri="{FF2B5EF4-FFF2-40B4-BE49-F238E27FC236}">
                    <a16:creationId xmlns:a16="http://schemas.microsoft.com/office/drawing/2014/main" id="{AABA78E4-48C3-46E7-B0FC-82B1D1E569E7}"/>
                  </a:ext>
                </a:extLst>
              </p:cNvPr>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24" name="Freeform 8">
                <a:extLst>
                  <a:ext uri="{FF2B5EF4-FFF2-40B4-BE49-F238E27FC236}">
                    <a16:creationId xmlns:a16="http://schemas.microsoft.com/office/drawing/2014/main" id="{0EC3F104-4483-47E6-9DC2-8C38AB7DA902}"/>
                  </a:ext>
                </a:extLst>
              </p:cNvPr>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extLst>
            </p:spPr>
          </p:sp>
          <p:sp>
            <p:nvSpPr>
              <p:cNvPr id="25" name="Freeform 9">
                <a:extLst>
                  <a:ext uri="{FF2B5EF4-FFF2-40B4-BE49-F238E27FC236}">
                    <a16:creationId xmlns:a16="http://schemas.microsoft.com/office/drawing/2014/main" id="{7D937B48-634C-47F5-8594-0D48642B1B64}"/>
                  </a:ext>
                </a:extLst>
              </p:cNvPr>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extLst>
            </p:spPr>
          </p:sp>
          <p:sp>
            <p:nvSpPr>
              <p:cNvPr id="26" name="Freeform 10">
                <a:extLst>
                  <a:ext uri="{FF2B5EF4-FFF2-40B4-BE49-F238E27FC236}">
                    <a16:creationId xmlns:a16="http://schemas.microsoft.com/office/drawing/2014/main" id="{5E9319CA-E17E-41C9-81C6-10B1EF572A17}"/>
                  </a:ext>
                </a:extLst>
              </p:cNvPr>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extLst>
            </p:spPr>
          </p:sp>
          <p:sp>
            <p:nvSpPr>
              <p:cNvPr id="27" name="Freeform 11">
                <a:extLst>
                  <a:ext uri="{FF2B5EF4-FFF2-40B4-BE49-F238E27FC236}">
                    <a16:creationId xmlns:a16="http://schemas.microsoft.com/office/drawing/2014/main" id="{9478003A-FBE5-4F92-8EBA-4EE3D1F2EA7F}"/>
                  </a:ext>
                </a:extLst>
              </p:cNvPr>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extLst>
            </p:spPr>
          </p:sp>
          <p:sp>
            <p:nvSpPr>
              <p:cNvPr id="28" name="Freeform 12">
                <a:extLst>
                  <a:ext uri="{FF2B5EF4-FFF2-40B4-BE49-F238E27FC236}">
                    <a16:creationId xmlns:a16="http://schemas.microsoft.com/office/drawing/2014/main" id="{67BF04BA-CB7D-431E-B1B5-9806B0B9C07B}"/>
                  </a:ext>
                </a:extLst>
              </p:cNvPr>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extLst>
            </p:spPr>
          </p:sp>
          <p:sp>
            <p:nvSpPr>
              <p:cNvPr id="29" name="Freeform 13">
                <a:extLst>
                  <a:ext uri="{FF2B5EF4-FFF2-40B4-BE49-F238E27FC236}">
                    <a16:creationId xmlns:a16="http://schemas.microsoft.com/office/drawing/2014/main" id="{49635240-E7BD-4A00-8832-35ACEBF7CD97}"/>
                  </a:ext>
                </a:extLst>
              </p:cNvPr>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30" name="Freeform 14">
                <a:extLst>
                  <a:ext uri="{FF2B5EF4-FFF2-40B4-BE49-F238E27FC236}">
                    <a16:creationId xmlns:a16="http://schemas.microsoft.com/office/drawing/2014/main" id="{49E6D956-B839-4513-9147-8E4AD80EA655}"/>
                  </a:ext>
                </a:extLst>
              </p:cNvPr>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extLst>
            </p:spPr>
          </p:sp>
          <p:sp>
            <p:nvSpPr>
              <p:cNvPr id="31" name="Freeform 15">
                <a:extLst>
                  <a:ext uri="{FF2B5EF4-FFF2-40B4-BE49-F238E27FC236}">
                    <a16:creationId xmlns:a16="http://schemas.microsoft.com/office/drawing/2014/main" id="{49185509-5DEF-43F4-8966-91F7A099CF4E}"/>
                  </a:ext>
                </a:extLst>
              </p:cNvPr>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extLst>
            </p:spPr>
          </p:sp>
          <p:sp>
            <p:nvSpPr>
              <p:cNvPr id="32" name="Line 16">
                <a:extLst>
                  <a:ext uri="{FF2B5EF4-FFF2-40B4-BE49-F238E27FC236}">
                    <a16:creationId xmlns:a16="http://schemas.microsoft.com/office/drawing/2014/main" id="{BE49DD5B-335B-4BA5-B6F7-0FAACC61F55C}"/>
                  </a:ext>
                </a:extLst>
              </p:cNvPr>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a:extLst>
                  <a:ext uri="{FF2B5EF4-FFF2-40B4-BE49-F238E27FC236}">
                    <a16:creationId xmlns:a16="http://schemas.microsoft.com/office/drawing/2014/main" id="{DED110C5-6A80-4A71-BB28-41AFD6195F0A}"/>
                  </a:ext>
                </a:extLst>
              </p:cNvPr>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extLst>
            </p:spPr>
          </p:sp>
          <p:sp>
            <p:nvSpPr>
              <p:cNvPr id="34" name="Freeform 18">
                <a:extLst>
                  <a:ext uri="{FF2B5EF4-FFF2-40B4-BE49-F238E27FC236}">
                    <a16:creationId xmlns:a16="http://schemas.microsoft.com/office/drawing/2014/main" id="{BE7A15EA-F9C9-4273-8614-314D272179B2}"/>
                  </a:ext>
                </a:extLst>
              </p:cNvPr>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extLst>
            </p:spPr>
          </p:sp>
          <p:sp>
            <p:nvSpPr>
              <p:cNvPr id="35" name="Freeform 19">
                <a:extLst>
                  <a:ext uri="{FF2B5EF4-FFF2-40B4-BE49-F238E27FC236}">
                    <a16:creationId xmlns:a16="http://schemas.microsoft.com/office/drawing/2014/main" id="{5351A779-EC2F-44AE-8C96-A1AA06C10CD5}"/>
                  </a:ext>
                </a:extLst>
              </p:cNvPr>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extLst>
            </p:spPr>
          </p:sp>
          <p:sp>
            <p:nvSpPr>
              <p:cNvPr id="36" name="Freeform 20">
                <a:extLst>
                  <a:ext uri="{FF2B5EF4-FFF2-40B4-BE49-F238E27FC236}">
                    <a16:creationId xmlns:a16="http://schemas.microsoft.com/office/drawing/2014/main" id="{362D8EA6-1541-4D53-B50F-B65D7E062F0B}"/>
                  </a:ext>
                </a:extLst>
              </p:cNvPr>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extLst>
            </p:spPr>
          </p:sp>
          <p:sp>
            <p:nvSpPr>
              <p:cNvPr id="37" name="Rectangle 21">
                <a:extLst>
                  <a:ext uri="{FF2B5EF4-FFF2-40B4-BE49-F238E27FC236}">
                    <a16:creationId xmlns:a16="http://schemas.microsoft.com/office/drawing/2014/main" id="{A8DC9775-4CC5-4248-96E8-A9CC4E7EC621}"/>
                  </a:ext>
                </a:extLst>
              </p:cNvPr>
              <p:cNvSpPr>
                <a:spLocks noChangeArrowheads="1"/>
              </p:cNvSpPr>
              <p:nvPr/>
            </p:nvSpPr>
            <p:spPr bwMode="auto">
              <a:xfrm>
                <a:off x="133350" y="4662488"/>
                <a:ext cx="23813" cy="2181225"/>
              </a:xfrm>
              <a:prstGeom prst="rect">
                <a:avLst/>
              </a:prstGeom>
              <a:grpFill/>
              <a:ln>
                <a:noFill/>
              </a:ln>
              <a:extLst>
                <a:ext uri="{91240B29-F687-4f45-9708-019B960494DF}"/>
              </a:extLst>
            </p:spPr>
          </p:sp>
          <p:sp>
            <p:nvSpPr>
              <p:cNvPr id="38" name="Freeform 22">
                <a:extLst>
                  <a:ext uri="{FF2B5EF4-FFF2-40B4-BE49-F238E27FC236}">
                    <a16:creationId xmlns:a16="http://schemas.microsoft.com/office/drawing/2014/main" id="{05E14973-A4FD-4669-803B-9B72AE89CA81}"/>
                  </a:ext>
                </a:extLst>
              </p:cNvPr>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extLst>
            </p:spPr>
          </p:sp>
          <p:sp>
            <p:nvSpPr>
              <p:cNvPr id="39" name="Freeform 23">
                <a:extLst>
                  <a:ext uri="{FF2B5EF4-FFF2-40B4-BE49-F238E27FC236}">
                    <a16:creationId xmlns:a16="http://schemas.microsoft.com/office/drawing/2014/main" id="{B54FCAAF-AD4A-4E45-B1D1-05A3CFAC40B1}"/>
                  </a:ext>
                </a:extLst>
              </p:cNvPr>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extLst>
            </p:spPr>
          </p:sp>
          <p:sp>
            <p:nvSpPr>
              <p:cNvPr id="40" name="Freeform 24">
                <a:extLst>
                  <a:ext uri="{FF2B5EF4-FFF2-40B4-BE49-F238E27FC236}">
                    <a16:creationId xmlns:a16="http://schemas.microsoft.com/office/drawing/2014/main" id="{271110D5-536C-45A6-8B07-9DAF0777E8C1}"/>
                  </a:ext>
                </a:extLst>
              </p:cNvPr>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extLst>
            </p:spPr>
          </p:sp>
          <p:sp>
            <p:nvSpPr>
              <p:cNvPr id="41" name="Freeform 25">
                <a:extLst>
                  <a:ext uri="{FF2B5EF4-FFF2-40B4-BE49-F238E27FC236}">
                    <a16:creationId xmlns:a16="http://schemas.microsoft.com/office/drawing/2014/main" id="{D095EF11-EF89-4094-8BBD-1DD681BDF611}"/>
                  </a:ext>
                </a:extLst>
              </p:cNvPr>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42" name="Freeform 26">
                <a:extLst>
                  <a:ext uri="{FF2B5EF4-FFF2-40B4-BE49-F238E27FC236}">
                    <a16:creationId xmlns:a16="http://schemas.microsoft.com/office/drawing/2014/main" id="{51470768-8159-4CC3-8987-15132FDC9330}"/>
                  </a:ext>
                </a:extLst>
              </p:cNvPr>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extLst>
            </p:spPr>
          </p:sp>
          <p:sp>
            <p:nvSpPr>
              <p:cNvPr id="43" name="Freeform 27">
                <a:extLst>
                  <a:ext uri="{FF2B5EF4-FFF2-40B4-BE49-F238E27FC236}">
                    <a16:creationId xmlns:a16="http://schemas.microsoft.com/office/drawing/2014/main" id="{058B6B25-4BA2-424B-A58D-CC0EBF543C10}"/>
                  </a:ext>
                </a:extLst>
              </p:cNvPr>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extLst>
            </p:spPr>
          </p:sp>
          <p:sp>
            <p:nvSpPr>
              <p:cNvPr id="44" name="Freeform 28">
                <a:extLst>
                  <a:ext uri="{FF2B5EF4-FFF2-40B4-BE49-F238E27FC236}">
                    <a16:creationId xmlns:a16="http://schemas.microsoft.com/office/drawing/2014/main" id="{6319B3B5-BF5D-45E8-B10E-0262983D4DEB}"/>
                  </a:ext>
                </a:extLst>
              </p:cNvPr>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45" name="Freeform 29">
                <a:extLst>
                  <a:ext uri="{FF2B5EF4-FFF2-40B4-BE49-F238E27FC236}">
                    <a16:creationId xmlns:a16="http://schemas.microsoft.com/office/drawing/2014/main" id="{F6998FED-614C-4EB5-AED7-DEA4E39B0B1F}"/>
                  </a:ext>
                </a:extLst>
              </p:cNvPr>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46" name="Freeform 30">
                <a:extLst>
                  <a:ext uri="{FF2B5EF4-FFF2-40B4-BE49-F238E27FC236}">
                    <a16:creationId xmlns:a16="http://schemas.microsoft.com/office/drawing/2014/main" id="{34F9506E-D99A-41E0-8139-0FC63A89576B}"/>
                  </a:ext>
                </a:extLst>
              </p:cNvPr>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extLst>
            </p:spPr>
          </p:sp>
          <p:sp>
            <p:nvSpPr>
              <p:cNvPr id="47" name="Freeform 31">
                <a:extLst>
                  <a:ext uri="{FF2B5EF4-FFF2-40B4-BE49-F238E27FC236}">
                    <a16:creationId xmlns:a16="http://schemas.microsoft.com/office/drawing/2014/main" id="{D68DB754-74F4-4FBB-BDE5-D9BA05ACDA27}"/>
                  </a:ext>
                </a:extLst>
              </p:cNvPr>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extLst>
            </p:spPr>
          </p:sp>
        </p:grpSp>
        <p:grpSp>
          <p:nvGrpSpPr>
            <p:cNvPr id="10" name="Group 9">
              <a:extLst>
                <a:ext uri="{FF2B5EF4-FFF2-40B4-BE49-F238E27FC236}">
                  <a16:creationId xmlns:a16="http://schemas.microsoft.com/office/drawing/2014/main" id="{D173615D-7C35-498A-BBEC-07D80758CC2F}"/>
                </a:ext>
              </a:extLst>
            </p:cNvPr>
            <p:cNvGrpSpPr/>
            <p:nvPr/>
          </p:nvGrpSpPr>
          <p:grpSpPr>
            <a:xfrm>
              <a:off x="11364912" y="0"/>
              <a:ext cx="674688" cy="6848476"/>
              <a:chOff x="11364912" y="0"/>
              <a:chExt cx="674688" cy="6848476"/>
            </a:xfrm>
            <a:grpFill/>
          </p:grpSpPr>
          <p:sp>
            <p:nvSpPr>
              <p:cNvPr id="11" name="Freeform 32">
                <a:extLst>
                  <a:ext uri="{FF2B5EF4-FFF2-40B4-BE49-F238E27FC236}">
                    <a16:creationId xmlns:a16="http://schemas.microsoft.com/office/drawing/2014/main" id="{7DB3F0BC-4FB3-48C1-9E7B-3D7706642C1E}"/>
                  </a:ext>
                </a:extLst>
              </p:cNvPr>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extLst>
            </p:spPr>
          </p:sp>
          <p:sp>
            <p:nvSpPr>
              <p:cNvPr id="12" name="Freeform 33">
                <a:extLst>
                  <a:ext uri="{FF2B5EF4-FFF2-40B4-BE49-F238E27FC236}">
                    <a16:creationId xmlns:a16="http://schemas.microsoft.com/office/drawing/2014/main" id="{0428E1C9-9467-4900-BA1A-A7C2A033A2BC}"/>
                  </a:ext>
                </a:extLst>
              </p:cNvPr>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extLst>
            </p:spPr>
          </p:sp>
          <p:sp>
            <p:nvSpPr>
              <p:cNvPr id="13" name="Freeform 34">
                <a:extLst>
                  <a:ext uri="{FF2B5EF4-FFF2-40B4-BE49-F238E27FC236}">
                    <a16:creationId xmlns:a16="http://schemas.microsoft.com/office/drawing/2014/main" id="{D2EBDE20-E3C6-4E0C-838B-7AE23B1C6898}"/>
                  </a:ext>
                </a:extLst>
              </p:cNvPr>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14" name="Freeform 35">
                <a:extLst>
                  <a:ext uri="{FF2B5EF4-FFF2-40B4-BE49-F238E27FC236}">
                    <a16:creationId xmlns:a16="http://schemas.microsoft.com/office/drawing/2014/main" id="{F637B700-8CB5-4B6F-99B2-E66B79DFBD58}"/>
                  </a:ext>
                </a:extLst>
              </p:cNvPr>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extLst>
            </p:spPr>
          </p:sp>
          <p:sp>
            <p:nvSpPr>
              <p:cNvPr id="15" name="Freeform 36">
                <a:extLst>
                  <a:ext uri="{FF2B5EF4-FFF2-40B4-BE49-F238E27FC236}">
                    <a16:creationId xmlns:a16="http://schemas.microsoft.com/office/drawing/2014/main" id="{16EF9E03-6893-4D5F-83C2-A4721B38E428}"/>
                  </a:ext>
                </a:extLst>
              </p:cNvPr>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extLst>
            </p:spPr>
          </p:sp>
          <p:sp>
            <p:nvSpPr>
              <p:cNvPr id="16" name="Freeform 37">
                <a:extLst>
                  <a:ext uri="{FF2B5EF4-FFF2-40B4-BE49-F238E27FC236}">
                    <a16:creationId xmlns:a16="http://schemas.microsoft.com/office/drawing/2014/main" id="{A08A669F-95FA-44B1-9082-3FE57165C7AF}"/>
                  </a:ext>
                </a:extLst>
              </p:cNvPr>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extLst>
            </p:spPr>
          </p:sp>
          <p:sp>
            <p:nvSpPr>
              <p:cNvPr id="17" name="Freeform 38">
                <a:extLst>
                  <a:ext uri="{FF2B5EF4-FFF2-40B4-BE49-F238E27FC236}">
                    <a16:creationId xmlns:a16="http://schemas.microsoft.com/office/drawing/2014/main" id="{06E13DC3-8AFB-4579-91A9-E909BAE569D6}"/>
                  </a:ext>
                </a:extLst>
              </p:cNvPr>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18" name="Freeform 39">
                <a:extLst>
                  <a:ext uri="{FF2B5EF4-FFF2-40B4-BE49-F238E27FC236}">
                    <a16:creationId xmlns:a16="http://schemas.microsoft.com/office/drawing/2014/main" id="{4BB8CCFA-4CED-450E-84BE-9E87576428D8}"/>
                  </a:ext>
                </a:extLst>
              </p:cNvPr>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extLst>
            </p:spPr>
          </p:sp>
          <p:sp>
            <p:nvSpPr>
              <p:cNvPr id="19" name="Freeform 40">
                <a:extLst>
                  <a:ext uri="{FF2B5EF4-FFF2-40B4-BE49-F238E27FC236}">
                    <a16:creationId xmlns:a16="http://schemas.microsoft.com/office/drawing/2014/main" id="{133B7962-370A-4B74-9A49-BF336D83D2CE}"/>
                  </a:ext>
                </a:extLst>
              </p:cNvPr>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20" name="Rectangle 41">
                <a:extLst>
                  <a:ext uri="{FF2B5EF4-FFF2-40B4-BE49-F238E27FC236}">
                    <a16:creationId xmlns:a16="http://schemas.microsoft.com/office/drawing/2014/main" id="{1DDE4592-9EBE-4567-8502-211BE6658999}"/>
                  </a:ext>
                </a:extLst>
              </p:cNvPr>
              <p:cNvSpPr>
                <a:spLocks noChangeArrowheads="1"/>
              </p:cNvSpPr>
              <p:nvPr/>
            </p:nvSpPr>
            <p:spPr bwMode="auto">
              <a:xfrm>
                <a:off x="11939587" y="6596063"/>
                <a:ext cx="23813" cy="252413"/>
              </a:xfrm>
              <a:prstGeom prst="rect">
                <a:avLst/>
              </a:prstGeom>
              <a:grpFill/>
              <a:ln>
                <a:noFill/>
              </a:ln>
              <a:extLst>
                <a:ext uri="{91240B29-F687-4f45-9708-019B960494DF}"/>
              </a:extLst>
            </p:spPr>
          </p:sp>
        </p:grpSp>
      </p:grpSp>
      <p:sp>
        <p:nvSpPr>
          <p:cNvPr id="2" name="Title Placeholder 1">
            <a:extLst>
              <a:ext uri="{FF2B5EF4-FFF2-40B4-BE49-F238E27FC236}">
                <a16:creationId xmlns:a16="http://schemas.microsoft.com/office/drawing/2014/main" id="{D15511E0-B2A8-4A96-9071-D44133A33F3B}"/>
              </a:ext>
            </a:extLst>
          </p:cNvPr>
          <p:cNvSpPr>
            <a:spLocks noGrp="1"/>
          </p:cNvSpPr>
          <p:nvPr>
            <p:ph type="title"/>
          </p:nvPr>
        </p:nvSpPr>
        <p:spPr>
          <a:xfrm>
            <a:off x="1141413" y="619125"/>
            <a:ext cx="9906000" cy="1477963"/>
          </a:xfrm>
          <a:prstGeom prst="rect">
            <a:avLst/>
          </a:prstGeom>
        </p:spPr>
        <p:txBody>
          <a:bodyPr vert="horz" lIns="91440" tIns="45720" rIns="91440" bIns="45720" rtlCol="0" anchor="ctr">
            <a:normAutofit/>
          </a:bodyPr>
          <a:lstStyle/>
          <a:p>
            <a:endParaRPr lang="en-US" dirty="0"/>
          </a:p>
        </p:txBody>
      </p:sp>
      <p:sp>
        <p:nvSpPr>
          <p:cNvPr id="1029" name="Text Placeholder 2">
            <a:extLst>
              <a:ext uri="{FF2B5EF4-FFF2-40B4-BE49-F238E27FC236}">
                <a16:creationId xmlns:a16="http://schemas.microsoft.com/office/drawing/2014/main" id="{B81F2642-851E-4EB1-83D0-269E6A496D57}"/>
              </a:ext>
            </a:extLst>
          </p:cNvPr>
          <p:cNvSpPr>
            <a:spLocks noGrp="1"/>
          </p:cNvSpPr>
          <p:nvPr>
            <p:ph type="body" idx="1"/>
          </p:nvPr>
        </p:nvSpPr>
        <p:spPr bwMode="auto">
          <a:xfrm>
            <a:off x="1141413" y="2249488"/>
            <a:ext cx="9906000" cy="354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Uredite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4" name="Date Placeholder 3">
            <a:extLst>
              <a:ext uri="{FF2B5EF4-FFF2-40B4-BE49-F238E27FC236}">
                <a16:creationId xmlns:a16="http://schemas.microsoft.com/office/drawing/2014/main" id="{32A08808-7DDA-4105-89CA-1EB57313A386}"/>
              </a:ext>
            </a:extLst>
          </p:cNvPr>
          <p:cNvSpPr>
            <a:spLocks noGrp="1"/>
          </p:cNvSpPr>
          <p:nvPr>
            <p:ph type="dt" sz="half" idx="2"/>
          </p:nvPr>
        </p:nvSpPr>
        <p:spPr>
          <a:xfrm>
            <a:off x="7456488" y="5883275"/>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050" dirty="0">
                <a:solidFill>
                  <a:schemeClr val="tx1">
                    <a:tint val="75000"/>
                  </a:schemeClr>
                </a:solidFill>
                <a:latin typeface="+mn-lt"/>
              </a:defRPr>
            </a:lvl1pPr>
          </a:lstStyle>
          <a:p>
            <a:pPr>
              <a:defRPr/>
            </a:pPr>
            <a:fld id="{021A1562-35DC-4102-9CAD-D7039A450DC5}" type="datetimeFigureOut">
              <a:rPr lang="en-US"/>
              <a:pPr>
                <a:defRPr/>
              </a:pPr>
              <a:t>5/30/2019</a:t>
            </a:fld>
            <a:endParaRPr lang="en-US"/>
          </a:p>
        </p:txBody>
      </p:sp>
      <p:sp>
        <p:nvSpPr>
          <p:cNvPr id="5" name="Footer Placeholder 4">
            <a:extLst>
              <a:ext uri="{FF2B5EF4-FFF2-40B4-BE49-F238E27FC236}">
                <a16:creationId xmlns:a16="http://schemas.microsoft.com/office/drawing/2014/main" id="{CC64C8DD-2222-41DE-9C63-7B52BB367028}"/>
              </a:ext>
            </a:extLst>
          </p:cNvPr>
          <p:cNvSpPr>
            <a:spLocks noGrp="1"/>
          </p:cNvSpPr>
          <p:nvPr>
            <p:ph type="ftr" sz="quarter" idx="3"/>
          </p:nvPr>
        </p:nvSpPr>
        <p:spPr>
          <a:xfrm>
            <a:off x="1141413" y="5883275"/>
            <a:ext cx="6238875" cy="365125"/>
          </a:xfrm>
          <a:prstGeom prst="rect">
            <a:avLst/>
          </a:prstGeom>
        </p:spPr>
        <p:txBody>
          <a:bodyPr vert="horz" lIns="91440" tIns="45720" rIns="91440" bIns="45720" rtlCol="0" anchor="ctr"/>
          <a:lstStyle>
            <a:lvl1pPr algn="l" eaLnBrk="1" fontAlgn="auto" hangingPunct="1">
              <a:spcBef>
                <a:spcPts val="0"/>
              </a:spcBef>
              <a:spcAft>
                <a:spcPts val="0"/>
              </a:spcAft>
              <a:defRPr sz="1050" cap="all" baseline="0" dirty="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0136962-C988-4245-BBE3-DD465CFE4E2C}"/>
              </a:ext>
            </a:extLst>
          </p:cNvPr>
          <p:cNvSpPr>
            <a:spLocks noGrp="1"/>
          </p:cNvSpPr>
          <p:nvPr>
            <p:ph type="sldNum" sz="quarter" idx="4"/>
          </p:nvPr>
        </p:nvSpPr>
        <p:spPr>
          <a:xfrm>
            <a:off x="10275888" y="5883275"/>
            <a:ext cx="771525" cy="365125"/>
          </a:xfrm>
          <a:prstGeom prst="rect">
            <a:avLst/>
          </a:prstGeom>
        </p:spPr>
        <p:txBody>
          <a:bodyPr vert="horz" lIns="91440" tIns="45720" rIns="91440" bIns="45720" rtlCol="0" anchor="ctr"/>
          <a:lstStyle>
            <a:lvl1pPr algn="r" eaLnBrk="1" fontAlgn="auto" hangingPunct="1">
              <a:spcBef>
                <a:spcPts val="0"/>
              </a:spcBef>
              <a:spcAft>
                <a:spcPts val="0"/>
              </a:spcAft>
              <a:defRPr sz="1050" dirty="0">
                <a:solidFill>
                  <a:schemeClr val="tx1">
                    <a:tint val="75000"/>
                  </a:schemeClr>
                </a:solidFill>
                <a:latin typeface="+mn-lt"/>
              </a:defRPr>
            </a:lvl1pPr>
          </a:lstStyle>
          <a:p>
            <a:pPr>
              <a:defRPr/>
            </a:pPr>
            <a:fld id="{A19A2F7A-AA62-4A1D-A871-8A4A1071ECD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86"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7" r:id="rId12"/>
    <p:sldLayoutId id="2147483681" r:id="rId13"/>
    <p:sldLayoutId id="2147483682" r:id="rId14"/>
    <p:sldLayoutId id="2147483683" r:id="rId15"/>
    <p:sldLayoutId id="2147483684" r:id="rId16"/>
    <p:sldLayoutId id="2147483685" r:id="rId17"/>
  </p:sldLayoutIdLst>
  <p:txStyles>
    <p:titleStyle>
      <a:lvl1pPr algn="l" rtl="0" fontAlgn="base">
        <a:lnSpc>
          <a:spcPct val="90000"/>
        </a:lnSpc>
        <a:spcBef>
          <a:spcPct val="0"/>
        </a:spcBef>
        <a:spcAft>
          <a:spcPct val="0"/>
        </a:spcAft>
        <a:defRPr sz="3600" kern="1200" cap="all">
          <a:solidFill>
            <a:schemeClr val="tx1"/>
          </a:solidFill>
          <a:latin typeface="+mj-lt"/>
          <a:ea typeface="+mj-ea"/>
          <a:cs typeface="+mj-cs"/>
        </a:defRPr>
      </a:lvl1pPr>
      <a:lvl2pPr algn="l" rtl="0" fontAlgn="base">
        <a:lnSpc>
          <a:spcPct val="90000"/>
        </a:lnSpc>
        <a:spcBef>
          <a:spcPct val="0"/>
        </a:spcBef>
        <a:spcAft>
          <a:spcPct val="0"/>
        </a:spcAft>
        <a:defRPr sz="3600">
          <a:solidFill>
            <a:schemeClr val="tx1"/>
          </a:solidFill>
          <a:latin typeface="Tw Cen MT" panose="020B0602020104020603" pitchFamily="34" charset="-18"/>
        </a:defRPr>
      </a:lvl2pPr>
      <a:lvl3pPr algn="l" rtl="0" fontAlgn="base">
        <a:lnSpc>
          <a:spcPct val="90000"/>
        </a:lnSpc>
        <a:spcBef>
          <a:spcPct val="0"/>
        </a:spcBef>
        <a:spcAft>
          <a:spcPct val="0"/>
        </a:spcAft>
        <a:defRPr sz="3600">
          <a:solidFill>
            <a:schemeClr val="tx1"/>
          </a:solidFill>
          <a:latin typeface="Tw Cen MT" panose="020B0602020104020603" pitchFamily="34" charset="-18"/>
        </a:defRPr>
      </a:lvl3pPr>
      <a:lvl4pPr algn="l" rtl="0" fontAlgn="base">
        <a:lnSpc>
          <a:spcPct val="90000"/>
        </a:lnSpc>
        <a:spcBef>
          <a:spcPct val="0"/>
        </a:spcBef>
        <a:spcAft>
          <a:spcPct val="0"/>
        </a:spcAft>
        <a:defRPr sz="3600">
          <a:solidFill>
            <a:schemeClr val="tx1"/>
          </a:solidFill>
          <a:latin typeface="Tw Cen MT" panose="020B0602020104020603" pitchFamily="34" charset="-18"/>
        </a:defRPr>
      </a:lvl4pPr>
      <a:lvl5pPr algn="l" rtl="0" fontAlgn="base">
        <a:lnSpc>
          <a:spcPct val="90000"/>
        </a:lnSpc>
        <a:spcBef>
          <a:spcPct val="0"/>
        </a:spcBef>
        <a:spcAft>
          <a:spcPct val="0"/>
        </a:spcAft>
        <a:defRPr sz="3600">
          <a:solidFill>
            <a:schemeClr val="tx1"/>
          </a:solidFill>
          <a:latin typeface="Tw Cen MT" panose="020B0602020104020603" pitchFamily="34" charset="-18"/>
        </a:defRPr>
      </a:lvl5pPr>
      <a:lvl6pPr marL="457200" algn="l" rtl="0" fontAlgn="base">
        <a:lnSpc>
          <a:spcPct val="90000"/>
        </a:lnSpc>
        <a:spcBef>
          <a:spcPct val="0"/>
        </a:spcBef>
        <a:spcAft>
          <a:spcPct val="0"/>
        </a:spcAft>
        <a:defRPr sz="3600">
          <a:solidFill>
            <a:schemeClr val="tx1"/>
          </a:solidFill>
          <a:latin typeface="Tw Cen MT" panose="020B0602020104020603" pitchFamily="34" charset="-18"/>
        </a:defRPr>
      </a:lvl6pPr>
      <a:lvl7pPr marL="914400" algn="l" rtl="0" fontAlgn="base">
        <a:lnSpc>
          <a:spcPct val="90000"/>
        </a:lnSpc>
        <a:spcBef>
          <a:spcPct val="0"/>
        </a:spcBef>
        <a:spcAft>
          <a:spcPct val="0"/>
        </a:spcAft>
        <a:defRPr sz="3600">
          <a:solidFill>
            <a:schemeClr val="tx1"/>
          </a:solidFill>
          <a:latin typeface="Tw Cen MT" panose="020B0602020104020603" pitchFamily="34" charset="-18"/>
        </a:defRPr>
      </a:lvl7pPr>
      <a:lvl8pPr marL="1371600" algn="l" rtl="0" fontAlgn="base">
        <a:lnSpc>
          <a:spcPct val="90000"/>
        </a:lnSpc>
        <a:spcBef>
          <a:spcPct val="0"/>
        </a:spcBef>
        <a:spcAft>
          <a:spcPct val="0"/>
        </a:spcAft>
        <a:defRPr sz="3600">
          <a:solidFill>
            <a:schemeClr val="tx1"/>
          </a:solidFill>
          <a:latin typeface="Tw Cen MT" panose="020B0602020104020603" pitchFamily="34" charset="-18"/>
        </a:defRPr>
      </a:lvl8pPr>
      <a:lvl9pPr marL="1828800" algn="l" rtl="0" fontAlgn="base">
        <a:lnSpc>
          <a:spcPct val="90000"/>
        </a:lnSpc>
        <a:spcBef>
          <a:spcPct val="0"/>
        </a:spcBef>
        <a:spcAft>
          <a:spcPct val="0"/>
        </a:spcAft>
        <a:defRPr sz="3600">
          <a:solidFill>
            <a:schemeClr val="tx1"/>
          </a:solidFill>
          <a:latin typeface="Tw Cen MT" panose="020B0602020104020603" pitchFamily="34" charset="-18"/>
        </a:defRPr>
      </a:lvl9pPr>
    </p:titleStyle>
    <p:bodyStyle>
      <a:lvl1pPr marL="228600" indent="-228600" algn="l" rtl="0" fontAlgn="base">
        <a:lnSpc>
          <a:spcPct val="120000"/>
        </a:lnSpc>
        <a:spcBef>
          <a:spcPts val="1000"/>
        </a:spcBef>
        <a:spcAft>
          <a:spcPct val="0"/>
        </a:spcAft>
        <a:buSzPct val="125000"/>
        <a:buFont typeface="Arial" panose="020B0604020202020204" pitchFamily="34" charset="0"/>
        <a:buChar char="•"/>
        <a:defRPr sz="2400" kern="1200">
          <a:solidFill>
            <a:schemeClr val="tx1"/>
          </a:solidFill>
          <a:latin typeface="+mn-lt"/>
          <a:ea typeface="+mn-ea"/>
          <a:cs typeface="+mn-cs"/>
        </a:defRPr>
      </a:lvl1pPr>
      <a:lvl2pPr marL="685800" indent="-228600" algn="l" rtl="0" fontAlgn="base">
        <a:lnSpc>
          <a:spcPct val="120000"/>
        </a:lnSpc>
        <a:spcBef>
          <a:spcPts val="500"/>
        </a:spcBef>
        <a:spcAft>
          <a:spcPct val="0"/>
        </a:spcAft>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rtl="0" fontAlgn="base">
        <a:lnSpc>
          <a:spcPct val="120000"/>
        </a:lnSpc>
        <a:spcBef>
          <a:spcPts val="500"/>
        </a:spcBef>
        <a:spcAft>
          <a:spcPct val="0"/>
        </a:spcAft>
        <a:buSzPct val="125000"/>
        <a:buFont typeface="Arial" panose="020B0604020202020204" pitchFamily="34" charset="0"/>
        <a:buChar char="•"/>
        <a:defRPr kern="1200">
          <a:solidFill>
            <a:schemeClr val="tx1"/>
          </a:solidFill>
          <a:latin typeface="+mn-lt"/>
          <a:ea typeface="+mn-ea"/>
          <a:cs typeface="+mn-cs"/>
        </a:defRPr>
      </a:lvl3pPr>
      <a:lvl4pPr marL="1600200" indent="-228600" algn="l" rtl="0" fontAlgn="base">
        <a:lnSpc>
          <a:spcPct val="120000"/>
        </a:lnSpc>
        <a:spcBef>
          <a:spcPts val="500"/>
        </a:spcBef>
        <a:spcAft>
          <a:spcPct val="0"/>
        </a:spcAft>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rtl="0" fontAlgn="base">
        <a:lnSpc>
          <a:spcPct val="120000"/>
        </a:lnSpc>
        <a:spcBef>
          <a:spcPts val="500"/>
        </a:spcBef>
        <a:spcAft>
          <a:spcPct val="0"/>
        </a:spcAft>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79">
            <a:extLst>
              <a:ext uri="{FF2B5EF4-FFF2-40B4-BE49-F238E27FC236}">
                <a16:creationId xmlns:a16="http://schemas.microsoft.com/office/drawing/2014/main" id="{456DBF96-72ED-40E4-A155-6504C447EA78}"/>
              </a:ext>
            </a:extLst>
          </p:cNvPr>
          <p:cNvGrpSpPr>
            <a:grpSpLocks noGrp="1" noUngrp="1" noRot="1" noChangeAspect="1" noMove="1" noResize="1"/>
          </p:cNvGrpSpPr>
          <p:nvPr/>
        </p:nvGrpSpPr>
        <p:grpSpPr bwMode="auto">
          <a:xfrm>
            <a:off x="0" y="0"/>
            <a:ext cx="12192000" cy="6858000"/>
            <a:chOff x="0" y="-1"/>
            <a:chExt cx="12192003" cy="6858001"/>
          </a:xfrm>
        </p:grpSpPr>
        <p:sp useBgFill="1">
          <p:nvSpPr>
            <p:cNvPr id="81" name="Rectangle 80">
              <a:extLst>
                <a:ext uri="{FF2B5EF4-FFF2-40B4-BE49-F238E27FC236}">
                  <a16:creationId xmlns:a16="http://schemas.microsoft.com/office/drawing/2014/main" id="{6D535ADA-87D0-4801-99EA-923EDFEC0A9B}"/>
                </a:ext>
              </a:extLst>
            </p:cNvPr>
            <p:cNvSpPr/>
            <p:nvPr/>
          </p:nvSpPr>
          <p:spPr>
            <a:xfrm>
              <a:off x="0" y="-1"/>
              <a:ext cx="12192003"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2" name="Picture 2">
              <a:extLst>
                <a:ext uri="{FF2B5EF4-FFF2-40B4-BE49-F238E27FC236}">
                  <a16:creationId xmlns:a16="http://schemas.microsoft.com/office/drawing/2014/main" id="{1A938185-68C0-48E6-AF1A-71FB6528B979}"/>
                </a:ext>
              </a:extLst>
            </p:cNvPr>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extLst>
          </p:spPr>
        </p:pic>
      </p:grpSp>
      <p:grpSp>
        <p:nvGrpSpPr>
          <p:cNvPr id="83" name="Group 82">
            <a:extLst>
              <a:ext uri="{FF2B5EF4-FFF2-40B4-BE49-F238E27FC236}">
                <a16:creationId xmlns:a16="http://schemas.microsoft.com/office/drawing/2014/main" id="{F430D5E8-B491-4EF9-9468-50A6D56AC29C}"/>
              </a:ext>
            </a:extLst>
          </p:cNvPr>
          <p:cNvGrpSpPr>
            <a:grpSpLocks noGrp="1" noUngrp="1" noRot="1" noChangeAspect="1" noMove="1" noResize="1"/>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84" name="Rectangle 5">
              <a:extLst>
                <a:ext uri="{FF2B5EF4-FFF2-40B4-BE49-F238E27FC236}">
                  <a16:creationId xmlns:a16="http://schemas.microsoft.com/office/drawing/2014/main" id="{1AB4579D-6719-47C9-9C3D-3CF94B55B009}"/>
                </a:ext>
              </a:extLst>
            </p:cNvPr>
            <p:cNvSpPr>
              <a:spLocks noChangeArrowheads="1"/>
            </p:cNvSpPr>
            <p:nvPr/>
          </p:nvSpPr>
          <p:spPr bwMode="auto">
            <a:xfrm>
              <a:off x="114300" y="4763"/>
              <a:ext cx="23813" cy="2181225"/>
            </a:xfrm>
            <a:prstGeom prst="rect">
              <a:avLst/>
            </a:prstGeom>
            <a:grpFill/>
            <a:ln>
              <a:noFill/>
            </a:ln>
            <a:extLst>
              <a:ext uri="{91240B29-F687-4f45-9708-019B960494DF}"/>
            </a:extLst>
          </p:spPr>
        </p:sp>
        <p:sp>
          <p:nvSpPr>
            <p:cNvPr id="85" name="Freeform 6">
              <a:extLst>
                <a:ext uri="{FF2B5EF4-FFF2-40B4-BE49-F238E27FC236}">
                  <a16:creationId xmlns:a16="http://schemas.microsoft.com/office/drawing/2014/main" id="{10A74BAC-9AE5-4AFA-9AC1-334E1BDAF26B}"/>
                </a:ext>
              </a:extLst>
            </p:cNvPr>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extLst>
          </p:spPr>
        </p:sp>
        <p:sp>
          <p:nvSpPr>
            <p:cNvPr id="86" name="Freeform 7">
              <a:extLst>
                <a:ext uri="{FF2B5EF4-FFF2-40B4-BE49-F238E27FC236}">
                  <a16:creationId xmlns:a16="http://schemas.microsoft.com/office/drawing/2014/main" id="{5430F500-3109-41E1-B98B-32EF7DC70555}"/>
                </a:ext>
              </a:extLst>
            </p:cNvPr>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87" name="Freeform 8">
              <a:extLst>
                <a:ext uri="{FF2B5EF4-FFF2-40B4-BE49-F238E27FC236}">
                  <a16:creationId xmlns:a16="http://schemas.microsoft.com/office/drawing/2014/main" id="{8DE722A3-F4FD-4132-BE9A-113B6CC7BF13}"/>
                </a:ext>
              </a:extLst>
            </p:cNvPr>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extLst>
          </p:spPr>
        </p:sp>
        <p:sp>
          <p:nvSpPr>
            <p:cNvPr id="88" name="Freeform 9">
              <a:extLst>
                <a:ext uri="{FF2B5EF4-FFF2-40B4-BE49-F238E27FC236}">
                  <a16:creationId xmlns:a16="http://schemas.microsoft.com/office/drawing/2014/main" id="{2AFFF27C-57A9-4F27-99C0-92C4F8DD285A}"/>
                </a:ext>
              </a:extLst>
            </p:cNvPr>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extLst>
          </p:spPr>
        </p:sp>
        <p:sp>
          <p:nvSpPr>
            <p:cNvPr id="89" name="Freeform 10">
              <a:extLst>
                <a:ext uri="{FF2B5EF4-FFF2-40B4-BE49-F238E27FC236}">
                  <a16:creationId xmlns:a16="http://schemas.microsoft.com/office/drawing/2014/main" id="{C2E439AC-79DB-4E5E-985F-25B35C257BA3}"/>
                </a:ext>
              </a:extLst>
            </p:cNvPr>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extLst>
          </p:spPr>
        </p:sp>
        <p:sp>
          <p:nvSpPr>
            <p:cNvPr id="90" name="Freeform 11">
              <a:extLst>
                <a:ext uri="{FF2B5EF4-FFF2-40B4-BE49-F238E27FC236}">
                  <a16:creationId xmlns:a16="http://schemas.microsoft.com/office/drawing/2014/main" id="{10287D7C-D9F0-4A84-950E-76E213D1451C}"/>
                </a:ext>
              </a:extLst>
            </p:cNvPr>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extLst>
          </p:spPr>
        </p:sp>
        <p:sp>
          <p:nvSpPr>
            <p:cNvPr id="91" name="Freeform 12">
              <a:extLst>
                <a:ext uri="{FF2B5EF4-FFF2-40B4-BE49-F238E27FC236}">
                  <a16:creationId xmlns:a16="http://schemas.microsoft.com/office/drawing/2014/main" id="{44FF63F1-249D-4C86-BFFB-988334F7BE84}"/>
                </a:ext>
              </a:extLst>
            </p:cNvPr>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extLst>
          </p:spPr>
        </p:sp>
        <p:sp>
          <p:nvSpPr>
            <p:cNvPr id="92" name="Freeform 13">
              <a:extLst>
                <a:ext uri="{FF2B5EF4-FFF2-40B4-BE49-F238E27FC236}">
                  <a16:creationId xmlns:a16="http://schemas.microsoft.com/office/drawing/2014/main" id="{D68E2A62-E15C-4490-AC32-FEEB537E6EF8}"/>
                </a:ext>
              </a:extLst>
            </p:cNvPr>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93" name="Freeform 14">
              <a:extLst>
                <a:ext uri="{FF2B5EF4-FFF2-40B4-BE49-F238E27FC236}">
                  <a16:creationId xmlns:a16="http://schemas.microsoft.com/office/drawing/2014/main" id="{58D11C33-B3B1-4AF0-A3FD-0E41F961D575}"/>
                </a:ext>
              </a:extLst>
            </p:cNvPr>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extLst>
          </p:spPr>
        </p:sp>
        <p:sp>
          <p:nvSpPr>
            <p:cNvPr id="94" name="Freeform 15">
              <a:extLst>
                <a:ext uri="{FF2B5EF4-FFF2-40B4-BE49-F238E27FC236}">
                  <a16:creationId xmlns:a16="http://schemas.microsoft.com/office/drawing/2014/main" id="{E3A5B602-4861-4877-84D0-9821AF1999C8}"/>
                </a:ext>
              </a:extLst>
            </p:cNvPr>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extLst>
          </p:spPr>
        </p:sp>
        <p:sp>
          <p:nvSpPr>
            <p:cNvPr id="95" name="Line 16">
              <a:extLst>
                <a:ext uri="{FF2B5EF4-FFF2-40B4-BE49-F238E27FC236}">
                  <a16:creationId xmlns:a16="http://schemas.microsoft.com/office/drawing/2014/main" id="{6E191A6A-FCD4-4B15-9F9B-C689B19E49FA}"/>
                </a:ext>
              </a:extLst>
            </p:cNvPr>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96" name="Freeform 17">
              <a:extLst>
                <a:ext uri="{FF2B5EF4-FFF2-40B4-BE49-F238E27FC236}">
                  <a16:creationId xmlns:a16="http://schemas.microsoft.com/office/drawing/2014/main" id="{6EF9C9A4-9A73-46AD-9FCF-99904F538D18}"/>
                </a:ext>
              </a:extLst>
            </p:cNvPr>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extLst>
          </p:spPr>
        </p:sp>
        <p:sp>
          <p:nvSpPr>
            <p:cNvPr id="97" name="Freeform 18">
              <a:extLst>
                <a:ext uri="{FF2B5EF4-FFF2-40B4-BE49-F238E27FC236}">
                  <a16:creationId xmlns:a16="http://schemas.microsoft.com/office/drawing/2014/main" id="{8C618BFB-7C05-4472-98F4-EE8981568F3A}"/>
                </a:ext>
              </a:extLst>
            </p:cNvPr>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extLst>
          </p:spPr>
        </p:sp>
        <p:sp>
          <p:nvSpPr>
            <p:cNvPr id="98" name="Freeform 19">
              <a:extLst>
                <a:ext uri="{FF2B5EF4-FFF2-40B4-BE49-F238E27FC236}">
                  <a16:creationId xmlns:a16="http://schemas.microsoft.com/office/drawing/2014/main" id="{7D295D3F-3D49-41DF-B2E0-FB6A4F3EAEDE}"/>
                </a:ext>
              </a:extLst>
            </p:cNvPr>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extLst>
          </p:spPr>
        </p:sp>
        <p:sp>
          <p:nvSpPr>
            <p:cNvPr id="99" name="Freeform 20">
              <a:extLst>
                <a:ext uri="{FF2B5EF4-FFF2-40B4-BE49-F238E27FC236}">
                  <a16:creationId xmlns:a16="http://schemas.microsoft.com/office/drawing/2014/main" id="{17F88A92-4A7A-4466-BA3B-296E63A82D85}"/>
                </a:ext>
              </a:extLst>
            </p:cNvPr>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extLst>
          </p:spPr>
        </p:sp>
        <p:sp>
          <p:nvSpPr>
            <p:cNvPr id="100" name="Rectangle 21">
              <a:extLst>
                <a:ext uri="{FF2B5EF4-FFF2-40B4-BE49-F238E27FC236}">
                  <a16:creationId xmlns:a16="http://schemas.microsoft.com/office/drawing/2014/main" id="{DBA9F095-397B-4B5F-92C7-A5A427081492}"/>
                </a:ext>
              </a:extLst>
            </p:cNvPr>
            <p:cNvSpPr>
              <a:spLocks noChangeArrowheads="1"/>
            </p:cNvSpPr>
            <p:nvPr/>
          </p:nvSpPr>
          <p:spPr bwMode="auto">
            <a:xfrm>
              <a:off x="133350" y="4662488"/>
              <a:ext cx="23813" cy="2181225"/>
            </a:xfrm>
            <a:prstGeom prst="rect">
              <a:avLst/>
            </a:prstGeom>
            <a:grpFill/>
            <a:ln>
              <a:noFill/>
            </a:ln>
            <a:extLst>
              <a:ext uri="{91240B29-F687-4f45-9708-019B960494DF}"/>
            </a:extLst>
          </p:spPr>
        </p:sp>
        <p:sp>
          <p:nvSpPr>
            <p:cNvPr id="101" name="Freeform 22">
              <a:extLst>
                <a:ext uri="{FF2B5EF4-FFF2-40B4-BE49-F238E27FC236}">
                  <a16:creationId xmlns:a16="http://schemas.microsoft.com/office/drawing/2014/main" id="{F6BB12D5-7A6F-4CA9-946E-7A350220BEFB}"/>
                </a:ext>
              </a:extLst>
            </p:cNvPr>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extLst>
          </p:spPr>
        </p:sp>
        <p:sp>
          <p:nvSpPr>
            <p:cNvPr id="102" name="Freeform 23">
              <a:extLst>
                <a:ext uri="{FF2B5EF4-FFF2-40B4-BE49-F238E27FC236}">
                  <a16:creationId xmlns:a16="http://schemas.microsoft.com/office/drawing/2014/main" id="{91AB4F82-3356-46D2-A089-F8B4D4DD134B}"/>
                </a:ext>
              </a:extLst>
            </p:cNvPr>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extLst>
          </p:spPr>
        </p:sp>
        <p:sp>
          <p:nvSpPr>
            <p:cNvPr id="103" name="Freeform 24">
              <a:extLst>
                <a:ext uri="{FF2B5EF4-FFF2-40B4-BE49-F238E27FC236}">
                  <a16:creationId xmlns:a16="http://schemas.microsoft.com/office/drawing/2014/main" id="{2F30741F-8B92-4AB8-A482-183F3BFE09D3}"/>
                </a:ext>
              </a:extLst>
            </p:cNvPr>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extLst>
          </p:spPr>
        </p:sp>
        <p:sp>
          <p:nvSpPr>
            <p:cNvPr id="104" name="Freeform 25">
              <a:extLst>
                <a:ext uri="{FF2B5EF4-FFF2-40B4-BE49-F238E27FC236}">
                  <a16:creationId xmlns:a16="http://schemas.microsoft.com/office/drawing/2014/main" id="{EFAF8B98-1CC7-459F-B533-8A669623982E}"/>
                </a:ext>
              </a:extLst>
            </p:cNvPr>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105" name="Freeform 26">
              <a:extLst>
                <a:ext uri="{FF2B5EF4-FFF2-40B4-BE49-F238E27FC236}">
                  <a16:creationId xmlns:a16="http://schemas.microsoft.com/office/drawing/2014/main" id="{EC4AB466-AC81-4A5F-BD0D-CEB6D56A1DC0}"/>
                </a:ext>
              </a:extLst>
            </p:cNvPr>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extLst>
          </p:spPr>
        </p:sp>
        <p:sp>
          <p:nvSpPr>
            <p:cNvPr id="106" name="Freeform 27">
              <a:extLst>
                <a:ext uri="{FF2B5EF4-FFF2-40B4-BE49-F238E27FC236}">
                  <a16:creationId xmlns:a16="http://schemas.microsoft.com/office/drawing/2014/main" id="{A074C8DE-3FC1-4CD9-9A84-DD167D150391}"/>
                </a:ext>
              </a:extLst>
            </p:cNvPr>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extLst>
          </p:spPr>
        </p:sp>
        <p:sp>
          <p:nvSpPr>
            <p:cNvPr id="107" name="Freeform 28">
              <a:extLst>
                <a:ext uri="{FF2B5EF4-FFF2-40B4-BE49-F238E27FC236}">
                  <a16:creationId xmlns:a16="http://schemas.microsoft.com/office/drawing/2014/main" id="{8F7A9DA8-8D2F-4544-8FB9-0DCAD78E875C}"/>
                </a:ext>
              </a:extLst>
            </p:cNvPr>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108" name="Freeform 29">
              <a:extLst>
                <a:ext uri="{FF2B5EF4-FFF2-40B4-BE49-F238E27FC236}">
                  <a16:creationId xmlns:a16="http://schemas.microsoft.com/office/drawing/2014/main" id="{5440E373-2475-4521-AB7D-8F7EA8F185DD}"/>
                </a:ext>
              </a:extLst>
            </p:cNvPr>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109" name="Freeform 30">
              <a:extLst>
                <a:ext uri="{FF2B5EF4-FFF2-40B4-BE49-F238E27FC236}">
                  <a16:creationId xmlns:a16="http://schemas.microsoft.com/office/drawing/2014/main" id="{9FA3A807-FAD0-4F6D-BE77-1CC9287F2EB9}"/>
                </a:ext>
              </a:extLst>
            </p:cNvPr>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extLst>
          </p:spPr>
        </p:sp>
        <p:sp>
          <p:nvSpPr>
            <p:cNvPr id="110" name="Freeform 31">
              <a:extLst>
                <a:ext uri="{FF2B5EF4-FFF2-40B4-BE49-F238E27FC236}">
                  <a16:creationId xmlns:a16="http://schemas.microsoft.com/office/drawing/2014/main" id="{B96BF4F7-2408-44FB-AC79-AB3C3F344569}"/>
                </a:ext>
              </a:extLst>
            </p:cNvPr>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extLst>
          </p:spPr>
        </p:sp>
      </p:grpSp>
      <p:grpSp>
        <p:nvGrpSpPr>
          <p:cNvPr id="111" name="Group 110">
            <a:extLst>
              <a:ext uri="{FF2B5EF4-FFF2-40B4-BE49-F238E27FC236}">
                <a16:creationId xmlns:a16="http://schemas.microsoft.com/office/drawing/2014/main" id="{D9031583-645A-429D-95AE-E1C4DCACA06E}"/>
              </a:ext>
            </a:extLst>
          </p:cNvPr>
          <p:cNvGrpSpPr>
            <a:grpSpLocks noGrp="1" noUngrp="1" noRot="1" noChangeAspect="1" noMove="1" noResize="1"/>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2" name="Freeform 32">
              <a:extLst>
                <a:ext uri="{FF2B5EF4-FFF2-40B4-BE49-F238E27FC236}">
                  <a16:creationId xmlns:a16="http://schemas.microsoft.com/office/drawing/2014/main" id="{664A25BF-0F57-4B01-8DC4-8403C16A7F89}"/>
                </a:ext>
              </a:extLst>
            </p:cNvPr>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extLst>
          </p:spPr>
        </p:sp>
        <p:sp>
          <p:nvSpPr>
            <p:cNvPr id="113" name="Freeform 33">
              <a:extLst>
                <a:ext uri="{FF2B5EF4-FFF2-40B4-BE49-F238E27FC236}">
                  <a16:creationId xmlns:a16="http://schemas.microsoft.com/office/drawing/2014/main" id="{598BB4F5-B95A-418C-9B59-8DDD8E9161E7}"/>
                </a:ext>
              </a:extLst>
            </p:cNvPr>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extLst>
          </p:spPr>
        </p:sp>
        <p:sp>
          <p:nvSpPr>
            <p:cNvPr id="114" name="Freeform 34">
              <a:extLst>
                <a:ext uri="{FF2B5EF4-FFF2-40B4-BE49-F238E27FC236}">
                  <a16:creationId xmlns:a16="http://schemas.microsoft.com/office/drawing/2014/main" id="{4A7012C4-1A6F-4A5E-A1AB-155394437920}"/>
                </a:ext>
              </a:extLst>
            </p:cNvPr>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115" name="Freeform 35">
              <a:extLst>
                <a:ext uri="{FF2B5EF4-FFF2-40B4-BE49-F238E27FC236}">
                  <a16:creationId xmlns:a16="http://schemas.microsoft.com/office/drawing/2014/main" id="{4FF1DC6B-5FD6-46A9-AC59-31BFCBE643E0}"/>
                </a:ext>
              </a:extLst>
            </p:cNvPr>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extLst>
          </p:spPr>
        </p:sp>
        <p:sp>
          <p:nvSpPr>
            <p:cNvPr id="116" name="Freeform 36">
              <a:extLst>
                <a:ext uri="{FF2B5EF4-FFF2-40B4-BE49-F238E27FC236}">
                  <a16:creationId xmlns:a16="http://schemas.microsoft.com/office/drawing/2014/main" id="{DB5AEADE-D5BC-487D-9FFC-FBB0EE1A2C77}"/>
                </a:ext>
              </a:extLst>
            </p:cNvPr>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extLst>
          </p:spPr>
        </p:sp>
        <p:sp>
          <p:nvSpPr>
            <p:cNvPr id="117" name="Freeform 37">
              <a:extLst>
                <a:ext uri="{FF2B5EF4-FFF2-40B4-BE49-F238E27FC236}">
                  <a16:creationId xmlns:a16="http://schemas.microsoft.com/office/drawing/2014/main" id="{E16169F9-8558-4FEE-8209-F33D0C2CCDEF}"/>
                </a:ext>
              </a:extLst>
            </p:cNvPr>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extLst>
          </p:spPr>
        </p:sp>
        <p:sp>
          <p:nvSpPr>
            <p:cNvPr id="118" name="Freeform 38">
              <a:extLst>
                <a:ext uri="{FF2B5EF4-FFF2-40B4-BE49-F238E27FC236}">
                  <a16:creationId xmlns:a16="http://schemas.microsoft.com/office/drawing/2014/main" id="{28063618-2751-4B6A-9366-26A188B69EFC}"/>
                </a:ext>
              </a:extLst>
            </p:cNvPr>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119" name="Freeform 39">
              <a:extLst>
                <a:ext uri="{FF2B5EF4-FFF2-40B4-BE49-F238E27FC236}">
                  <a16:creationId xmlns:a16="http://schemas.microsoft.com/office/drawing/2014/main" id="{8198B11F-B8F5-4EA8-9502-3B8D67863A97}"/>
                </a:ext>
              </a:extLst>
            </p:cNvPr>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extLst>
          </p:spPr>
        </p:sp>
        <p:sp>
          <p:nvSpPr>
            <p:cNvPr id="120" name="Freeform 40">
              <a:extLst>
                <a:ext uri="{FF2B5EF4-FFF2-40B4-BE49-F238E27FC236}">
                  <a16:creationId xmlns:a16="http://schemas.microsoft.com/office/drawing/2014/main" id="{5D162D1C-7687-4C46-885C-E7BDB6E97BB7}"/>
                </a:ext>
              </a:extLst>
            </p:cNvPr>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121" name="Rectangle 41">
              <a:extLst>
                <a:ext uri="{FF2B5EF4-FFF2-40B4-BE49-F238E27FC236}">
                  <a16:creationId xmlns:a16="http://schemas.microsoft.com/office/drawing/2014/main" id="{46105716-6DF5-4DDB-9A9E-AA700059FDAC}"/>
                </a:ext>
              </a:extLst>
            </p:cNvPr>
            <p:cNvSpPr>
              <a:spLocks noChangeArrowheads="1"/>
            </p:cNvSpPr>
            <p:nvPr/>
          </p:nvSpPr>
          <p:spPr bwMode="auto">
            <a:xfrm>
              <a:off x="11939587" y="6596063"/>
              <a:ext cx="23813" cy="252413"/>
            </a:xfrm>
            <a:prstGeom prst="rect">
              <a:avLst/>
            </a:prstGeom>
            <a:grpFill/>
            <a:ln>
              <a:noFill/>
            </a:ln>
            <a:extLst>
              <a:ext uri="{91240B29-F687-4f45-9708-019B960494DF}"/>
            </a:extLst>
          </p:spPr>
        </p:sp>
      </p:grpSp>
      <p:pic>
        <p:nvPicPr>
          <p:cNvPr id="5" name="Slika 4">
            <a:extLst>
              <a:ext uri="{FF2B5EF4-FFF2-40B4-BE49-F238E27FC236}">
                <a16:creationId xmlns:a16="http://schemas.microsoft.com/office/drawing/2014/main" id="{FE3294B1-132D-47F9-BD12-64F8C2D5C43A}"/>
              </a:ext>
            </a:extLst>
          </p:cNvPr>
          <p:cNvPicPr>
            <a:picLocks noChangeAspect="1"/>
          </p:cNvPicPr>
          <p:nvPr/>
        </p:nvPicPr>
        <p:blipFill rotWithShape="1">
          <a:blip r:embed="rId3"/>
          <a:srcRect t="9750" r="-4" b="-4"/>
          <a:stretch/>
        </p:blipFill>
        <p:spPr>
          <a:xfrm>
            <a:off x="1141411" y="606426"/>
            <a:ext cx="4874998" cy="3299778"/>
          </a:xfrm>
          <a:custGeom>
            <a:avLst/>
            <a:gdLst>
              <a:gd name="connsiteX0" fmla="*/ 160369 w 4874998"/>
              <a:gd name="connsiteY0" fmla="*/ 0 h 3299778"/>
              <a:gd name="connsiteX1" fmla="*/ 4874998 w 4874998"/>
              <a:gd name="connsiteY1" fmla="*/ 0 h 3299778"/>
              <a:gd name="connsiteX2" fmla="*/ 4874998 w 4874998"/>
              <a:gd name="connsiteY2" fmla="*/ 3299778 h 3299778"/>
              <a:gd name="connsiteX3" fmla="*/ 0 w 4874998"/>
              <a:gd name="connsiteY3" fmla="*/ 3299778 h 3299778"/>
              <a:gd name="connsiteX4" fmla="*/ 0 w 4874998"/>
              <a:gd name="connsiteY4" fmla="*/ 160369 h 3299778"/>
              <a:gd name="connsiteX5" fmla="*/ 160369 w 4874998"/>
              <a:gd name="connsiteY5" fmla="*/ 0 h 3299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4998" h="3299778">
                <a:moveTo>
                  <a:pt x="160369" y="0"/>
                </a:moveTo>
                <a:lnTo>
                  <a:pt x="4874998" y="0"/>
                </a:lnTo>
                <a:lnTo>
                  <a:pt x="4874998" y="3299778"/>
                </a:lnTo>
                <a:lnTo>
                  <a:pt x="0" y="3299778"/>
                </a:lnTo>
                <a:lnTo>
                  <a:pt x="0" y="160369"/>
                </a:lnTo>
                <a:cubicBezTo>
                  <a:pt x="0" y="71800"/>
                  <a:pt x="71800" y="0"/>
                  <a:pt x="160369" y="0"/>
                </a:cubicBez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4" name="Slika 3">
            <a:extLst>
              <a:ext uri="{FF2B5EF4-FFF2-40B4-BE49-F238E27FC236}">
                <a16:creationId xmlns:a16="http://schemas.microsoft.com/office/drawing/2014/main" id="{687EDA67-7619-41F5-9367-92CCC7B0B26B}"/>
              </a:ext>
            </a:extLst>
          </p:cNvPr>
          <p:cNvPicPr>
            <a:picLocks noChangeAspect="1"/>
          </p:cNvPicPr>
          <p:nvPr/>
        </p:nvPicPr>
        <p:blipFill rotWithShape="1">
          <a:blip r:embed="rId4"/>
          <a:srcRect r="1310" b="-2"/>
          <a:stretch/>
        </p:blipFill>
        <p:spPr>
          <a:xfrm>
            <a:off x="6180137" y="606426"/>
            <a:ext cx="4873629" cy="3299778"/>
          </a:xfrm>
          <a:custGeom>
            <a:avLst/>
            <a:gdLst>
              <a:gd name="connsiteX0" fmla="*/ 0 w 4873629"/>
              <a:gd name="connsiteY0" fmla="*/ 0 h 3299778"/>
              <a:gd name="connsiteX1" fmla="*/ 4873629 w 4873629"/>
              <a:gd name="connsiteY1" fmla="*/ 0 h 3299778"/>
              <a:gd name="connsiteX2" fmla="*/ 4873629 w 4873629"/>
              <a:gd name="connsiteY2" fmla="*/ 3139409 h 3299778"/>
              <a:gd name="connsiteX3" fmla="*/ 4713260 w 4873629"/>
              <a:gd name="connsiteY3" fmla="*/ 3299778 h 3299778"/>
              <a:gd name="connsiteX4" fmla="*/ 0 w 4873629"/>
              <a:gd name="connsiteY4" fmla="*/ 3299778 h 329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3629" h="3299778">
                <a:moveTo>
                  <a:pt x="0" y="0"/>
                </a:moveTo>
                <a:lnTo>
                  <a:pt x="4873629" y="0"/>
                </a:lnTo>
                <a:lnTo>
                  <a:pt x="4873629" y="3139409"/>
                </a:lnTo>
                <a:cubicBezTo>
                  <a:pt x="4873629" y="3227978"/>
                  <a:pt x="4801829" y="3299778"/>
                  <a:pt x="4713260" y="3299778"/>
                </a:cubicBezTo>
                <a:lnTo>
                  <a:pt x="0" y="3299778"/>
                </a:ln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2" name="Naslov 1">
            <a:extLst>
              <a:ext uri="{FF2B5EF4-FFF2-40B4-BE49-F238E27FC236}">
                <a16:creationId xmlns:a16="http://schemas.microsoft.com/office/drawing/2014/main" id="{6EA4EE1C-24AE-4027-9F7A-B15859A169C2}"/>
              </a:ext>
            </a:extLst>
          </p:cNvPr>
          <p:cNvSpPr>
            <a:spLocks noGrp="1"/>
          </p:cNvSpPr>
          <p:nvPr>
            <p:ph type="ctrTitle"/>
          </p:nvPr>
        </p:nvSpPr>
        <p:spPr>
          <a:xfrm>
            <a:off x="1143000" y="4275138"/>
            <a:ext cx="8831263" cy="936625"/>
          </a:xfrm>
        </p:spPr>
        <p:txBody>
          <a:bodyPr/>
          <a:lstStyle/>
          <a:p>
            <a:pPr fontAlgn="auto">
              <a:spcAft>
                <a:spcPts val="0"/>
              </a:spcAft>
              <a:defRPr/>
            </a:pPr>
            <a:r>
              <a:rPr lang="sl-SI" sz="4400"/>
              <a:t>Breadboard</a:t>
            </a:r>
          </a:p>
        </p:txBody>
      </p:sp>
      <p:sp>
        <p:nvSpPr>
          <p:cNvPr id="3" name="Podnaslov 2">
            <a:extLst>
              <a:ext uri="{FF2B5EF4-FFF2-40B4-BE49-F238E27FC236}">
                <a16:creationId xmlns:a16="http://schemas.microsoft.com/office/drawing/2014/main" id="{CC7749B1-14F0-4EC3-A04B-1A510233F562}"/>
              </a:ext>
            </a:extLst>
          </p:cNvPr>
          <p:cNvSpPr>
            <a:spLocks noGrp="1"/>
          </p:cNvSpPr>
          <p:nvPr>
            <p:ph type="subTitle" idx="1"/>
          </p:nvPr>
        </p:nvSpPr>
        <p:spPr>
          <a:xfrm>
            <a:off x="1143000" y="5245100"/>
            <a:ext cx="8831263" cy="690563"/>
          </a:xfrm>
        </p:spPr>
        <p:txBody>
          <a:bodyPr rtlCol="0"/>
          <a:lstStyle/>
          <a:p>
            <a:pPr fontAlgn="auto">
              <a:spcAft>
                <a:spcPts val="0"/>
              </a:spcAft>
              <a:defRPr/>
            </a:pPr>
            <a:r>
              <a:rPr lang="sl-SI" dirty="0" err="1"/>
              <a:t>eletrotehnika</a:t>
            </a:r>
            <a:endParaRPr lang="sl-SI"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66">
            <a:extLst>
              <a:ext uri="{FF2B5EF4-FFF2-40B4-BE49-F238E27FC236}">
                <a16:creationId xmlns:a16="http://schemas.microsoft.com/office/drawing/2014/main" id="{CC885CED-57AE-4AF5-9624-7D7AD599C253}"/>
              </a:ext>
            </a:extLst>
          </p:cNvPr>
          <p:cNvGrpSpPr>
            <a:grpSpLocks noGrp="1" noUngrp="1" noRot="1" noChangeAspect="1" noMove="1" noResize="1"/>
          </p:cNvGrpSpPr>
          <p:nvPr/>
        </p:nvGrpSpPr>
        <p:grpSpPr bwMode="auto">
          <a:xfrm>
            <a:off x="0" y="0"/>
            <a:ext cx="12192000" cy="6858000"/>
            <a:chOff x="0" y="-1"/>
            <a:chExt cx="12192003" cy="6858001"/>
          </a:xfrm>
        </p:grpSpPr>
        <p:sp useBgFill="1">
          <p:nvSpPr>
            <p:cNvPr id="68" name="Rectangle 67">
              <a:extLst>
                <a:ext uri="{FF2B5EF4-FFF2-40B4-BE49-F238E27FC236}">
                  <a16:creationId xmlns:a16="http://schemas.microsoft.com/office/drawing/2014/main" id="{1B0DB7BC-E21A-437F-814F-4E26280F733D}"/>
                </a:ext>
              </a:extLst>
            </p:cNvPr>
            <p:cNvSpPr/>
            <p:nvPr/>
          </p:nvSpPr>
          <p:spPr>
            <a:xfrm>
              <a:off x="0" y="-1"/>
              <a:ext cx="12192003"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9" name="Picture 2">
              <a:extLst>
                <a:ext uri="{FF2B5EF4-FFF2-40B4-BE49-F238E27FC236}">
                  <a16:creationId xmlns:a16="http://schemas.microsoft.com/office/drawing/2014/main" id="{530EF1F2-59EB-4989-BAB5-7FD9891CEE9B}"/>
                </a:ext>
              </a:extLst>
            </p:cNvPr>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extLst>
          </p:spPr>
        </p:pic>
      </p:grpSp>
      <p:grpSp>
        <p:nvGrpSpPr>
          <p:cNvPr id="70" name="Group 69">
            <a:extLst>
              <a:ext uri="{FF2B5EF4-FFF2-40B4-BE49-F238E27FC236}">
                <a16:creationId xmlns:a16="http://schemas.microsoft.com/office/drawing/2014/main" id="{C7222785-0750-418F-9AD8-9979C296652D}"/>
              </a:ext>
            </a:extLst>
          </p:cNvPr>
          <p:cNvGrpSpPr>
            <a:grpSpLocks noGrp="1" noUngrp="1" noRot="1" noChangeAspect="1" noMove="1" noResize="1"/>
          </p:cNvGrpSpPr>
          <p:nvPr/>
        </p:nvGrpSpPr>
        <p:grpSpPr>
          <a:xfrm>
            <a:off x="3181779"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71" name="Rectangle 5">
              <a:extLst>
                <a:ext uri="{FF2B5EF4-FFF2-40B4-BE49-F238E27FC236}">
                  <a16:creationId xmlns:a16="http://schemas.microsoft.com/office/drawing/2014/main" id="{C5D72B4F-0A34-4AAC-AAFB-32085899D664}"/>
                </a:ext>
              </a:extLst>
            </p:cNvPr>
            <p:cNvSpPr>
              <a:spLocks noChangeArrowheads="1"/>
            </p:cNvSpPr>
            <p:nvPr/>
          </p:nvSpPr>
          <p:spPr bwMode="auto">
            <a:xfrm>
              <a:off x="1209675" y="4763"/>
              <a:ext cx="23813" cy="2181225"/>
            </a:xfrm>
            <a:prstGeom prst="rect">
              <a:avLst/>
            </a:prstGeom>
            <a:grpFill/>
            <a:ln>
              <a:noFill/>
            </a:ln>
            <a:extLst>
              <a:ext uri="{91240B29-F687-4f45-9708-019B960494DF}"/>
            </a:extLst>
          </p:spPr>
        </p:sp>
        <p:sp>
          <p:nvSpPr>
            <p:cNvPr id="72" name="Freeform 6">
              <a:extLst>
                <a:ext uri="{FF2B5EF4-FFF2-40B4-BE49-F238E27FC236}">
                  <a16:creationId xmlns:a16="http://schemas.microsoft.com/office/drawing/2014/main" id="{99300497-C0C4-4AC4-80A2-07B0A91C5796}"/>
                </a:ext>
              </a:extLst>
            </p:cNvPr>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extLst>
          </p:spPr>
        </p:sp>
        <p:sp>
          <p:nvSpPr>
            <p:cNvPr id="73" name="Freeform 7">
              <a:extLst>
                <a:ext uri="{FF2B5EF4-FFF2-40B4-BE49-F238E27FC236}">
                  <a16:creationId xmlns:a16="http://schemas.microsoft.com/office/drawing/2014/main" id="{B5A31486-C4EE-4F57-96CA-39A542068EB9}"/>
                </a:ext>
              </a:extLst>
            </p:cNvPr>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74" name="Rectangle 8">
              <a:extLst>
                <a:ext uri="{FF2B5EF4-FFF2-40B4-BE49-F238E27FC236}">
                  <a16:creationId xmlns:a16="http://schemas.microsoft.com/office/drawing/2014/main" id="{A73AABE2-B769-46DB-B39B-4A8F20D29B89}"/>
                </a:ext>
              </a:extLst>
            </p:cNvPr>
            <p:cNvSpPr>
              <a:spLocks noChangeArrowheads="1"/>
            </p:cNvSpPr>
            <p:nvPr/>
          </p:nvSpPr>
          <p:spPr bwMode="auto">
            <a:xfrm>
              <a:off x="414338" y="9525"/>
              <a:ext cx="28575" cy="4481513"/>
            </a:xfrm>
            <a:prstGeom prst="rect">
              <a:avLst/>
            </a:prstGeom>
            <a:grpFill/>
            <a:ln>
              <a:noFill/>
            </a:ln>
            <a:extLst>
              <a:ext uri="{91240B29-F687-4f45-9708-019B960494DF}"/>
            </a:extLst>
          </p:spPr>
        </p:sp>
        <p:sp>
          <p:nvSpPr>
            <p:cNvPr id="75" name="Freeform 9">
              <a:extLst>
                <a:ext uri="{FF2B5EF4-FFF2-40B4-BE49-F238E27FC236}">
                  <a16:creationId xmlns:a16="http://schemas.microsoft.com/office/drawing/2014/main" id="{942AAA27-98A8-4C2C-A9A6-276157D0AE60}"/>
                </a:ext>
              </a:extLst>
            </p:cNvPr>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76" name="Freeform 10">
              <a:extLst>
                <a:ext uri="{FF2B5EF4-FFF2-40B4-BE49-F238E27FC236}">
                  <a16:creationId xmlns:a16="http://schemas.microsoft.com/office/drawing/2014/main" id="{2F498F4B-47EF-45C7-A549-E3480D83E3D5}"/>
                </a:ext>
              </a:extLst>
            </p:cNvPr>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extLst>
          </p:spPr>
        </p:sp>
        <p:sp>
          <p:nvSpPr>
            <p:cNvPr id="77" name="Freeform 11">
              <a:extLst>
                <a:ext uri="{FF2B5EF4-FFF2-40B4-BE49-F238E27FC236}">
                  <a16:creationId xmlns:a16="http://schemas.microsoft.com/office/drawing/2014/main" id="{64991542-DB91-4FFA-82F6-0A9237617B4C}"/>
                </a:ext>
              </a:extLst>
            </p:cNvPr>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extLst>
          </p:spPr>
        </p:sp>
        <p:sp>
          <p:nvSpPr>
            <p:cNvPr id="78" name="Freeform 12">
              <a:extLst>
                <a:ext uri="{FF2B5EF4-FFF2-40B4-BE49-F238E27FC236}">
                  <a16:creationId xmlns:a16="http://schemas.microsoft.com/office/drawing/2014/main" id="{F659F1D5-6527-4DDE-9A43-35A84FC44443}"/>
                </a:ext>
              </a:extLst>
            </p:cNvPr>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extLst>
          </p:spPr>
        </p:sp>
        <p:sp>
          <p:nvSpPr>
            <p:cNvPr id="79" name="Freeform 13">
              <a:extLst>
                <a:ext uri="{FF2B5EF4-FFF2-40B4-BE49-F238E27FC236}">
                  <a16:creationId xmlns:a16="http://schemas.microsoft.com/office/drawing/2014/main" id="{45D93DBD-44B3-45A2-8733-3B25E6E9090C}"/>
                </a:ext>
              </a:extLst>
            </p:cNvPr>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extLst>
          </p:spPr>
        </p:sp>
        <p:sp>
          <p:nvSpPr>
            <p:cNvPr id="80" name="Freeform 14">
              <a:extLst>
                <a:ext uri="{FF2B5EF4-FFF2-40B4-BE49-F238E27FC236}">
                  <a16:creationId xmlns:a16="http://schemas.microsoft.com/office/drawing/2014/main" id="{B2FB010B-576E-4C0F-AF18-0FA6FFC244EC}"/>
                </a:ext>
              </a:extLst>
            </p:cNvPr>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extLst>
          </p:spPr>
        </p:sp>
        <p:sp>
          <p:nvSpPr>
            <p:cNvPr id="81" name="Freeform 15">
              <a:extLst>
                <a:ext uri="{FF2B5EF4-FFF2-40B4-BE49-F238E27FC236}">
                  <a16:creationId xmlns:a16="http://schemas.microsoft.com/office/drawing/2014/main" id="{33E7557E-167E-4F03-8745-27A494BC0809}"/>
                </a:ext>
              </a:extLst>
            </p:cNvPr>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82" name="Freeform 16">
              <a:extLst>
                <a:ext uri="{FF2B5EF4-FFF2-40B4-BE49-F238E27FC236}">
                  <a16:creationId xmlns:a16="http://schemas.microsoft.com/office/drawing/2014/main" id="{CCFFFCAE-7394-46B9-AD9F-2C43EA518DDA}"/>
                </a:ext>
              </a:extLst>
            </p:cNvPr>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83" name="Freeform 17">
              <a:extLst>
                <a:ext uri="{FF2B5EF4-FFF2-40B4-BE49-F238E27FC236}">
                  <a16:creationId xmlns:a16="http://schemas.microsoft.com/office/drawing/2014/main" id="{740A8568-7511-43C8-A925-095D6B0E3829}"/>
                </a:ext>
              </a:extLst>
            </p:cNvPr>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extLst>
          </p:spPr>
        </p:sp>
        <p:sp>
          <p:nvSpPr>
            <p:cNvPr id="84" name="Freeform 18">
              <a:extLst>
                <a:ext uri="{FF2B5EF4-FFF2-40B4-BE49-F238E27FC236}">
                  <a16:creationId xmlns:a16="http://schemas.microsoft.com/office/drawing/2014/main" id="{19971067-5721-4EA7-81AC-20F2311C56BF}"/>
                </a:ext>
              </a:extLst>
            </p:cNvPr>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extLst>
          </p:spPr>
        </p:sp>
        <p:sp>
          <p:nvSpPr>
            <p:cNvPr id="85" name="Freeform 19">
              <a:extLst>
                <a:ext uri="{FF2B5EF4-FFF2-40B4-BE49-F238E27FC236}">
                  <a16:creationId xmlns:a16="http://schemas.microsoft.com/office/drawing/2014/main" id="{ADBB472A-7EB8-46FB-8E38-FA6DD6497FC8}"/>
                </a:ext>
              </a:extLst>
            </p:cNvPr>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extLst>
          </p:spPr>
        </p:sp>
        <p:sp>
          <p:nvSpPr>
            <p:cNvPr id="86" name="Freeform 20">
              <a:extLst>
                <a:ext uri="{FF2B5EF4-FFF2-40B4-BE49-F238E27FC236}">
                  <a16:creationId xmlns:a16="http://schemas.microsoft.com/office/drawing/2014/main" id="{9C76B0EA-A472-4283-8985-976929B0CEBB}"/>
                </a:ext>
              </a:extLst>
            </p:cNvPr>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extLst>
          </p:spPr>
        </p:sp>
        <p:sp>
          <p:nvSpPr>
            <p:cNvPr id="87" name="Freeform 21">
              <a:extLst>
                <a:ext uri="{FF2B5EF4-FFF2-40B4-BE49-F238E27FC236}">
                  <a16:creationId xmlns:a16="http://schemas.microsoft.com/office/drawing/2014/main" id="{4351A0C5-B387-4FAF-8C29-11C57BE017E6}"/>
                </a:ext>
              </a:extLst>
            </p:cNvPr>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extLst>
          </p:spPr>
        </p:sp>
        <p:sp>
          <p:nvSpPr>
            <p:cNvPr id="88" name="Freeform 22">
              <a:extLst>
                <a:ext uri="{FF2B5EF4-FFF2-40B4-BE49-F238E27FC236}">
                  <a16:creationId xmlns:a16="http://schemas.microsoft.com/office/drawing/2014/main" id="{006B6ADB-CB8C-4FEA-91DB-8DA92F2FABF7}"/>
                </a:ext>
              </a:extLst>
            </p:cNvPr>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extLst>
          </p:spPr>
        </p:sp>
        <p:sp>
          <p:nvSpPr>
            <p:cNvPr id="89" name="Freeform 23">
              <a:extLst>
                <a:ext uri="{FF2B5EF4-FFF2-40B4-BE49-F238E27FC236}">
                  <a16:creationId xmlns:a16="http://schemas.microsoft.com/office/drawing/2014/main" id="{BC74ED04-56CD-444D-81C9-D91DA075AE09}"/>
                </a:ext>
              </a:extLst>
            </p:cNvPr>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extLst>
          </p:spPr>
        </p:sp>
        <p:sp>
          <p:nvSpPr>
            <p:cNvPr id="90" name="Freeform 24">
              <a:extLst>
                <a:ext uri="{FF2B5EF4-FFF2-40B4-BE49-F238E27FC236}">
                  <a16:creationId xmlns:a16="http://schemas.microsoft.com/office/drawing/2014/main" id="{0B2EEDB4-FDE6-45B1-94B3-55EA4E444AF3}"/>
                </a:ext>
              </a:extLst>
            </p:cNvPr>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extLst>
          </p:spPr>
        </p:sp>
        <p:sp>
          <p:nvSpPr>
            <p:cNvPr id="91" name="Freeform 25">
              <a:extLst>
                <a:ext uri="{FF2B5EF4-FFF2-40B4-BE49-F238E27FC236}">
                  <a16:creationId xmlns:a16="http://schemas.microsoft.com/office/drawing/2014/main" id="{A324EBA5-B248-4C46-8B5B-E81A07A88FDA}"/>
                </a:ext>
              </a:extLst>
            </p:cNvPr>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extLst>
          </p:spPr>
        </p:sp>
        <p:sp>
          <p:nvSpPr>
            <p:cNvPr id="92" name="Freeform 26">
              <a:extLst>
                <a:ext uri="{FF2B5EF4-FFF2-40B4-BE49-F238E27FC236}">
                  <a16:creationId xmlns:a16="http://schemas.microsoft.com/office/drawing/2014/main" id="{18280C63-C00D-4EBF-AB66-68C6F71AFBA1}"/>
                </a:ext>
              </a:extLst>
            </p:cNvPr>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extLst>
          </p:spPr>
        </p:sp>
        <p:sp>
          <p:nvSpPr>
            <p:cNvPr id="93" name="Freeform 27">
              <a:extLst>
                <a:ext uri="{FF2B5EF4-FFF2-40B4-BE49-F238E27FC236}">
                  <a16:creationId xmlns:a16="http://schemas.microsoft.com/office/drawing/2014/main" id="{142A3335-DEFD-4FD0-B494-342F154C46D9}"/>
                </a:ext>
              </a:extLst>
            </p:cNvPr>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extLst>
          </p:spPr>
        </p:sp>
        <p:sp>
          <p:nvSpPr>
            <p:cNvPr id="94" name="Freeform 28">
              <a:extLst>
                <a:ext uri="{FF2B5EF4-FFF2-40B4-BE49-F238E27FC236}">
                  <a16:creationId xmlns:a16="http://schemas.microsoft.com/office/drawing/2014/main" id="{BA1183C4-194D-4A1E-8588-85C9E75B63BD}"/>
                </a:ext>
              </a:extLst>
            </p:cNvPr>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extLst>
          </p:spPr>
        </p:sp>
        <p:sp>
          <p:nvSpPr>
            <p:cNvPr id="95" name="Freeform 29">
              <a:extLst>
                <a:ext uri="{FF2B5EF4-FFF2-40B4-BE49-F238E27FC236}">
                  <a16:creationId xmlns:a16="http://schemas.microsoft.com/office/drawing/2014/main" id="{51E07FF9-1077-42C1-B10B-67AE29B004D3}"/>
                </a:ext>
              </a:extLst>
            </p:cNvPr>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extLst>
          </p:spPr>
        </p:sp>
        <p:sp>
          <p:nvSpPr>
            <p:cNvPr id="96" name="Freeform 30">
              <a:extLst>
                <a:ext uri="{FF2B5EF4-FFF2-40B4-BE49-F238E27FC236}">
                  <a16:creationId xmlns:a16="http://schemas.microsoft.com/office/drawing/2014/main" id="{B82CA99D-56B4-44B6-A7D3-A159502356D3}"/>
                </a:ext>
              </a:extLst>
            </p:cNvPr>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97" name="Freeform 31">
              <a:extLst>
                <a:ext uri="{FF2B5EF4-FFF2-40B4-BE49-F238E27FC236}">
                  <a16:creationId xmlns:a16="http://schemas.microsoft.com/office/drawing/2014/main" id="{F879B55C-32C7-4D0A-9D71-6C859CAB3B57}"/>
                </a:ext>
              </a:extLst>
            </p:cNvPr>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extLst>
          </p:spPr>
        </p:sp>
        <p:sp>
          <p:nvSpPr>
            <p:cNvPr id="98" name="Freeform 32">
              <a:extLst>
                <a:ext uri="{FF2B5EF4-FFF2-40B4-BE49-F238E27FC236}">
                  <a16:creationId xmlns:a16="http://schemas.microsoft.com/office/drawing/2014/main" id="{09B48F74-6075-44B6-92B6-E3895A46ED95}"/>
                </a:ext>
              </a:extLst>
            </p:cNvPr>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99" name="Rectangle 33">
              <a:extLst>
                <a:ext uri="{FF2B5EF4-FFF2-40B4-BE49-F238E27FC236}">
                  <a16:creationId xmlns:a16="http://schemas.microsoft.com/office/drawing/2014/main" id="{8216DEB2-8D3F-4EDB-A422-3A8E0012E845}"/>
                </a:ext>
              </a:extLst>
            </p:cNvPr>
            <p:cNvSpPr>
              <a:spLocks noChangeArrowheads="1"/>
            </p:cNvSpPr>
            <p:nvPr/>
          </p:nvSpPr>
          <p:spPr bwMode="auto">
            <a:xfrm>
              <a:off x="642938" y="6610350"/>
              <a:ext cx="23813" cy="242888"/>
            </a:xfrm>
            <a:prstGeom prst="rect">
              <a:avLst/>
            </a:prstGeom>
            <a:grpFill/>
            <a:ln>
              <a:noFill/>
            </a:ln>
            <a:extLst>
              <a:ext uri="{91240B29-F687-4f45-9708-019B960494DF}"/>
            </a:extLst>
          </p:spPr>
        </p:sp>
        <p:sp>
          <p:nvSpPr>
            <p:cNvPr id="100" name="Freeform 34">
              <a:extLst>
                <a:ext uri="{FF2B5EF4-FFF2-40B4-BE49-F238E27FC236}">
                  <a16:creationId xmlns:a16="http://schemas.microsoft.com/office/drawing/2014/main" id="{2793265B-9EBA-47DC-BC12-9A5B6B43D1E6}"/>
                </a:ext>
              </a:extLst>
            </p:cNvPr>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101" name="Freeform 35">
              <a:extLst>
                <a:ext uri="{FF2B5EF4-FFF2-40B4-BE49-F238E27FC236}">
                  <a16:creationId xmlns:a16="http://schemas.microsoft.com/office/drawing/2014/main" id="{72A4F057-7BD6-40A0-9595-E7D18DE489D5}"/>
                </a:ext>
              </a:extLst>
            </p:cNvPr>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extLst>
          </p:spPr>
        </p:sp>
        <p:sp>
          <p:nvSpPr>
            <p:cNvPr id="102" name="Freeform 36">
              <a:extLst>
                <a:ext uri="{FF2B5EF4-FFF2-40B4-BE49-F238E27FC236}">
                  <a16:creationId xmlns:a16="http://schemas.microsoft.com/office/drawing/2014/main" id="{32550E0B-EBAD-4774-B644-6E7EA5C09160}"/>
                </a:ext>
              </a:extLst>
            </p:cNvPr>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extLst>
          </p:spPr>
        </p:sp>
        <p:sp>
          <p:nvSpPr>
            <p:cNvPr id="103" name="Freeform 37">
              <a:extLst>
                <a:ext uri="{FF2B5EF4-FFF2-40B4-BE49-F238E27FC236}">
                  <a16:creationId xmlns:a16="http://schemas.microsoft.com/office/drawing/2014/main" id="{D3CADB6D-E847-487D-A896-31D17372D8D5}"/>
                </a:ext>
              </a:extLst>
            </p:cNvPr>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extLst>
          </p:spPr>
        </p:sp>
        <p:sp>
          <p:nvSpPr>
            <p:cNvPr id="104" name="Freeform 38">
              <a:extLst>
                <a:ext uri="{FF2B5EF4-FFF2-40B4-BE49-F238E27FC236}">
                  <a16:creationId xmlns:a16="http://schemas.microsoft.com/office/drawing/2014/main" id="{C9763BBC-2CE8-43EC-8327-887D5B39BA83}"/>
                </a:ext>
              </a:extLst>
            </p:cNvPr>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extLst>
          </p:spPr>
        </p:sp>
        <p:sp>
          <p:nvSpPr>
            <p:cNvPr id="105" name="Freeform 39">
              <a:extLst>
                <a:ext uri="{FF2B5EF4-FFF2-40B4-BE49-F238E27FC236}">
                  <a16:creationId xmlns:a16="http://schemas.microsoft.com/office/drawing/2014/main" id="{4F0CB58F-100E-4383-828B-3A117E03F005}"/>
                </a:ext>
              </a:extLst>
            </p:cNvPr>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extLst>
          </p:spPr>
        </p:sp>
        <p:sp>
          <p:nvSpPr>
            <p:cNvPr id="106" name="Freeform 40">
              <a:extLst>
                <a:ext uri="{FF2B5EF4-FFF2-40B4-BE49-F238E27FC236}">
                  <a16:creationId xmlns:a16="http://schemas.microsoft.com/office/drawing/2014/main" id="{12527D82-B004-45A5-B7CA-196C3C1B3FBA}"/>
                </a:ext>
              </a:extLst>
            </p:cNvPr>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extLst>
          </p:spPr>
        </p:sp>
        <p:sp>
          <p:nvSpPr>
            <p:cNvPr id="107" name="Freeform 41">
              <a:extLst>
                <a:ext uri="{FF2B5EF4-FFF2-40B4-BE49-F238E27FC236}">
                  <a16:creationId xmlns:a16="http://schemas.microsoft.com/office/drawing/2014/main" id="{C87EAF58-6863-436B-8D2C-4231BAE48A59}"/>
                </a:ext>
              </a:extLst>
            </p:cNvPr>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extLst>
          </p:spPr>
        </p:sp>
        <p:sp>
          <p:nvSpPr>
            <p:cNvPr id="108" name="Freeform 42">
              <a:extLst>
                <a:ext uri="{FF2B5EF4-FFF2-40B4-BE49-F238E27FC236}">
                  <a16:creationId xmlns:a16="http://schemas.microsoft.com/office/drawing/2014/main" id="{EC611DF3-2F30-43EC-8E16-E6C52BE4620E}"/>
                </a:ext>
              </a:extLst>
            </p:cNvPr>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extLst>
          </p:spPr>
        </p:sp>
        <p:sp>
          <p:nvSpPr>
            <p:cNvPr id="109" name="Freeform 43">
              <a:extLst>
                <a:ext uri="{FF2B5EF4-FFF2-40B4-BE49-F238E27FC236}">
                  <a16:creationId xmlns:a16="http://schemas.microsoft.com/office/drawing/2014/main" id="{50A7DA72-ECAA-45AF-B40C-A6C332A8AB86}"/>
                </a:ext>
              </a:extLst>
            </p:cNvPr>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extLst>
          </p:spPr>
        </p:sp>
        <p:sp>
          <p:nvSpPr>
            <p:cNvPr id="110" name="Freeform 44">
              <a:extLst>
                <a:ext uri="{FF2B5EF4-FFF2-40B4-BE49-F238E27FC236}">
                  <a16:creationId xmlns:a16="http://schemas.microsoft.com/office/drawing/2014/main" id="{28FF9F33-AF0D-42BC-841D-CF4CD641AA36}"/>
                </a:ext>
              </a:extLst>
            </p:cNvPr>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extLst>
          </p:spPr>
        </p:sp>
        <p:sp>
          <p:nvSpPr>
            <p:cNvPr id="111" name="Rectangle 45">
              <a:extLst>
                <a:ext uri="{FF2B5EF4-FFF2-40B4-BE49-F238E27FC236}">
                  <a16:creationId xmlns:a16="http://schemas.microsoft.com/office/drawing/2014/main" id="{5C909704-940F-493A-8A39-8080D6BBE725}"/>
                </a:ext>
              </a:extLst>
            </p:cNvPr>
            <p:cNvSpPr>
              <a:spLocks noChangeArrowheads="1"/>
            </p:cNvSpPr>
            <p:nvPr/>
          </p:nvSpPr>
          <p:spPr bwMode="auto">
            <a:xfrm>
              <a:off x="1228725" y="4662488"/>
              <a:ext cx="23813" cy="2181225"/>
            </a:xfrm>
            <a:prstGeom prst="rect">
              <a:avLst/>
            </a:prstGeom>
            <a:grpFill/>
            <a:ln>
              <a:noFill/>
            </a:ln>
            <a:extLst>
              <a:ext uri="{91240B29-F687-4f45-9708-019B960494DF}"/>
            </a:extLst>
          </p:spPr>
        </p:sp>
        <p:sp>
          <p:nvSpPr>
            <p:cNvPr id="112" name="Freeform 46">
              <a:extLst>
                <a:ext uri="{FF2B5EF4-FFF2-40B4-BE49-F238E27FC236}">
                  <a16:creationId xmlns:a16="http://schemas.microsoft.com/office/drawing/2014/main" id="{481AE185-5075-4678-867E-CF7127589B01}"/>
                </a:ext>
              </a:extLst>
            </p:cNvPr>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extLst>
          </p:spPr>
        </p:sp>
        <p:sp>
          <p:nvSpPr>
            <p:cNvPr id="113" name="Freeform 47">
              <a:extLst>
                <a:ext uri="{FF2B5EF4-FFF2-40B4-BE49-F238E27FC236}">
                  <a16:creationId xmlns:a16="http://schemas.microsoft.com/office/drawing/2014/main" id="{BAFEA37A-6CA2-4BFE-9E42-492D4F556347}"/>
                </a:ext>
              </a:extLst>
            </p:cNvPr>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extLst>
          </p:spPr>
        </p:sp>
        <p:sp>
          <p:nvSpPr>
            <p:cNvPr id="114" name="Freeform 48">
              <a:extLst>
                <a:ext uri="{FF2B5EF4-FFF2-40B4-BE49-F238E27FC236}">
                  <a16:creationId xmlns:a16="http://schemas.microsoft.com/office/drawing/2014/main" id="{D0D09ECF-FCE0-4702-BD3D-6B6F36A40B05}"/>
                </a:ext>
              </a:extLst>
            </p:cNvPr>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extLst>
          </p:spPr>
        </p:sp>
        <p:sp>
          <p:nvSpPr>
            <p:cNvPr id="115" name="Freeform 49">
              <a:extLst>
                <a:ext uri="{FF2B5EF4-FFF2-40B4-BE49-F238E27FC236}">
                  <a16:creationId xmlns:a16="http://schemas.microsoft.com/office/drawing/2014/main" id="{C4C1B6EC-9062-494D-B04F-F03C0D4366FD}"/>
                </a:ext>
              </a:extLst>
            </p:cNvPr>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extLst>
          </p:spPr>
        </p:sp>
        <p:sp>
          <p:nvSpPr>
            <p:cNvPr id="116" name="Freeform 50">
              <a:extLst>
                <a:ext uri="{FF2B5EF4-FFF2-40B4-BE49-F238E27FC236}">
                  <a16:creationId xmlns:a16="http://schemas.microsoft.com/office/drawing/2014/main" id="{167C116F-2F68-43C3-BD43-0C6A5DE3AC47}"/>
                </a:ext>
              </a:extLst>
            </p:cNvPr>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extLst>
          </p:spPr>
        </p:sp>
        <p:sp>
          <p:nvSpPr>
            <p:cNvPr id="117" name="Freeform 51">
              <a:extLst>
                <a:ext uri="{FF2B5EF4-FFF2-40B4-BE49-F238E27FC236}">
                  <a16:creationId xmlns:a16="http://schemas.microsoft.com/office/drawing/2014/main" id="{7376CC53-580E-41D8-BAA1-90AB9AC0385C}"/>
                </a:ext>
              </a:extLst>
            </p:cNvPr>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extLst>
          </p:spPr>
        </p:sp>
        <p:sp>
          <p:nvSpPr>
            <p:cNvPr id="118" name="Freeform 52">
              <a:extLst>
                <a:ext uri="{FF2B5EF4-FFF2-40B4-BE49-F238E27FC236}">
                  <a16:creationId xmlns:a16="http://schemas.microsoft.com/office/drawing/2014/main" id="{05097575-0810-42B0-A51E-12A1D7FF2143}"/>
                </a:ext>
              </a:extLst>
            </p:cNvPr>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extLst>
          </p:spPr>
        </p:sp>
        <p:sp>
          <p:nvSpPr>
            <p:cNvPr id="119" name="Freeform 53">
              <a:extLst>
                <a:ext uri="{FF2B5EF4-FFF2-40B4-BE49-F238E27FC236}">
                  <a16:creationId xmlns:a16="http://schemas.microsoft.com/office/drawing/2014/main" id="{911031EA-1CA2-4094-8F31-B067CD7734CE}"/>
                </a:ext>
              </a:extLst>
            </p:cNvPr>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120" name="Freeform 54">
              <a:extLst>
                <a:ext uri="{FF2B5EF4-FFF2-40B4-BE49-F238E27FC236}">
                  <a16:creationId xmlns:a16="http://schemas.microsoft.com/office/drawing/2014/main" id="{722EA614-D73C-4D75-961D-260FB883CB14}"/>
                </a:ext>
              </a:extLst>
            </p:cNvPr>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121" name="Freeform 55">
              <a:extLst>
                <a:ext uri="{FF2B5EF4-FFF2-40B4-BE49-F238E27FC236}">
                  <a16:creationId xmlns:a16="http://schemas.microsoft.com/office/drawing/2014/main" id="{60A874A2-B392-4C98-A1F7-9D52CADE5068}"/>
                </a:ext>
              </a:extLst>
            </p:cNvPr>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extLst>
          </p:spPr>
        </p:sp>
        <p:sp>
          <p:nvSpPr>
            <p:cNvPr id="122" name="Freeform 56">
              <a:extLst>
                <a:ext uri="{FF2B5EF4-FFF2-40B4-BE49-F238E27FC236}">
                  <a16:creationId xmlns:a16="http://schemas.microsoft.com/office/drawing/2014/main" id="{C83AFB45-A5D6-4EBF-AF3F-B2234D140987}"/>
                </a:ext>
              </a:extLst>
            </p:cNvPr>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extLst>
          </p:spPr>
        </p:sp>
        <p:sp>
          <p:nvSpPr>
            <p:cNvPr id="123" name="Freeform 57">
              <a:extLst>
                <a:ext uri="{FF2B5EF4-FFF2-40B4-BE49-F238E27FC236}">
                  <a16:creationId xmlns:a16="http://schemas.microsoft.com/office/drawing/2014/main" id="{DCFA6020-3B56-4DA8-90C1-0233AD4F1FB3}"/>
                </a:ext>
              </a:extLst>
            </p:cNvPr>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extLst>
          </p:spPr>
        </p:sp>
        <p:sp>
          <p:nvSpPr>
            <p:cNvPr id="124" name="Freeform 58">
              <a:extLst>
                <a:ext uri="{FF2B5EF4-FFF2-40B4-BE49-F238E27FC236}">
                  <a16:creationId xmlns:a16="http://schemas.microsoft.com/office/drawing/2014/main" id="{6B755313-84C9-4EBB-88C2-954AEE687BB7}"/>
                </a:ext>
              </a:extLst>
            </p:cNvPr>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extLst>
          </p:spPr>
        </p:sp>
      </p:grpSp>
      <p:pic>
        <p:nvPicPr>
          <p:cNvPr id="4" name="Slika 3">
            <a:extLst>
              <a:ext uri="{FF2B5EF4-FFF2-40B4-BE49-F238E27FC236}">
                <a16:creationId xmlns:a16="http://schemas.microsoft.com/office/drawing/2014/main" id="{502A85E5-A347-47DA-AF1F-3A90CAFDAACC}"/>
              </a:ext>
            </a:extLst>
          </p:cNvPr>
          <p:cNvPicPr>
            <a:picLocks noChangeAspect="1"/>
          </p:cNvPicPr>
          <p:nvPr/>
        </p:nvPicPr>
        <p:blipFill rotWithShape="1">
          <a:blip r:embed="rId3"/>
          <a:srcRect t="24057" b="11743"/>
          <a:stretch/>
        </p:blipFill>
        <p:spPr>
          <a:xfrm>
            <a:off x="-5597" y="3427414"/>
            <a:ext cx="4635583" cy="3430587"/>
          </a:xfrm>
          <a:custGeom>
            <a:avLst/>
            <a:gdLst>
              <a:gd name="connsiteX0" fmla="*/ 0 w 4635583"/>
              <a:gd name="connsiteY0" fmla="*/ 0 h 3430587"/>
              <a:gd name="connsiteX1" fmla="*/ 4635583 w 4635583"/>
              <a:gd name="connsiteY1" fmla="*/ 0 h 3430587"/>
              <a:gd name="connsiteX2" fmla="*/ 4635583 w 4635583"/>
              <a:gd name="connsiteY2" fmla="*/ 3430587 h 3430587"/>
              <a:gd name="connsiteX3" fmla="*/ 0 w 4635583"/>
              <a:gd name="connsiteY3" fmla="*/ 3430587 h 3430587"/>
            </a:gdLst>
            <a:ahLst/>
            <a:cxnLst>
              <a:cxn ang="0">
                <a:pos x="connsiteX0" y="connsiteY0"/>
              </a:cxn>
              <a:cxn ang="0">
                <a:pos x="connsiteX1" y="connsiteY1"/>
              </a:cxn>
              <a:cxn ang="0">
                <a:pos x="connsiteX2" y="connsiteY2"/>
              </a:cxn>
              <a:cxn ang="0">
                <a:pos x="connsiteX3" y="connsiteY3"/>
              </a:cxn>
            </a:cxnLst>
            <a:rect l="l" t="t" r="r" b="b"/>
            <a:pathLst>
              <a:path w="4635583" h="3430587">
                <a:moveTo>
                  <a:pt x="0" y="0"/>
                </a:moveTo>
                <a:lnTo>
                  <a:pt x="4635583" y="0"/>
                </a:lnTo>
                <a:lnTo>
                  <a:pt x="4635583" y="3430587"/>
                </a:lnTo>
                <a:lnTo>
                  <a:pt x="0" y="3430587"/>
                </a:lnTo>
                <a:close/>
              </a:path>
            </a:pathLst>
          </a:custGeom>
        </p:spPr>
      </p:pic>
      <p:pic>
        <p:nvPicPr>
          <p:cNvPr id="5" name="Slika 4">
            <a:extLst>
              <a:ext uri="{FF2B5EF4-FFF2-40B4-BE49-F238E27FC236}">
                <a16:creationId xmlns:a16="http://schemas.microsoft.com/office/drawing/2014/main" id="{19A001C1-D58B-40A9-9EA2-C290AD95BC81}"/>
              </a:ext>
            </a:extLst>
          </p:cNvPr>
          <p:cNvPicPr>
            <a:picLocks noChangeAspect="1"/>
          </p:cNvPicPr>
          <p:nvPr/>
        </p:nvPicPr>
        <p:blipFill rotWithShape="1">
          <a:blip r:embed="rId4"/>
          <a:srcRect l="14958" r="8964"/>
          <a:stretch/>
        </p:blipFill>
        <p:spPr>
          <a:xfrm>
            <a:off x="-5597" y="1"/>
            <a:ext cx="4635583" cy="3427413"/>
          </a:xfrm>
          <a:custGeom>
            <a:avLst/>
            <a:gdLst>
              <a:gd name="connsiteX0" fmla="*/ 0 w 4635583"/>
              <a:gd name="connsiteY0" fmla="*/ 0 h 3427413"/>
              <a:gd name="connsiteX1" fmla="*/ 4635583 w 4635583"/>
              <a:gd name="connsiteY1" fmla="*/ 0 h 3427413"/>
              <a:gd name="connsiteX2" fmla="*/ 4635583 w 4635583"/>
              <a:gd name="connsiteY2" fmla="*/ 3427413 h 3427413"/>
              <a:gd name="connsiteX3" fmla="*/ 0 w 4635583"/>
              <a:gd name="connsiteY3" fmla="*/ 3427413 h 3427413"/>
            </a:gdLst>
            <a:ahLst/>
            <a:cxnLst>
              <a:cxn ang="0">
                <a:pos x="connsiteX0" y="connsiteY0"/>
              </a:cxn>
              <a:cxn ang="0">
                <a:pos x="connsiteX1" y="connsiteY1"/>
              </a:cxn>
              <a:cxn ang="0">
                <a:pos x="connsiteX2" y="connsiteY2"/>
              </a:cxn>
              <a:cxn ang="0">
                <a:pos x="connsiteX3" y="connsiteY3"/>
              </a:cxn>
            </a:cxnLst>
            <a:rect l="l" t="t" r="r" b="b"/>
            <a:pathLst>
              <a:path w="4635583" h="3427413">
                <a:moveTo>
                  <a:pt x="0" y="0"/>
                </a:moveTo>
                <a:lnTo>
                  <a:pt x="4635583" y="0"/>
                </a:lnTo>
                <a:lnTo>
                  <a:pt x="4635583" y="3427413"/>
                </a:lnTo>
                <a:lnTo>
                  <a:pt x="0" y="3427413"/>
                </a:lnTo>
                <a:close/>
              </a:path>
            </a:pathLst>
          </a:custGeom>
        </p:spPr>
      </p:pic>
      <p:cxnSp>
        <p:nvCxnSpPr>
          <p:cNvPr id="125" name="Straight Connector 124">
            <a:extLst>
              <a:ext uri="{FF2B5EF4-FFF2-40B4-BE49-F238E27FC236}">
                <a16:creationId xmlns:a16="http://schemas.microsoft.com/office/drawing/2014/main" id="{A99FAAA4-D31A-4978-A0A5-0517ACB33C33}"/>
              </a:ext>
            </a:extLst>
          </p:cNvPr>
          <p:cNvCxnSpPr>
            <a:cxnSpLocks noGrp="1" noRot="1" noChangeAspect="1" noMove="1" noResize="1" noEditPoints="1" noAdjustHandles="1" noChangeArrowheads="1" noChangeShapeType="1"/>
          </p:cNvCxnSpPr>
          <p:nvPr/>
        </p:nvCxnSpPr>
        <p:spPr>
          <a:xfrm>
            <a:off x="4632325" y="0"/>
            <a:ext cx="3175" cy="6858000"/>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cxnSp>
        <p:nvCxnSpPr>
          <p:cNvPr id="126" name="Straight Connector 125">
            <a:extLst>
              <a:ext uri="{FF2B5EF4-FFF2-40B4-BE49-F238E27FC236}">
                <a16:creationId xmlns:a16="http://schemas.microsoft.com/office/drawing/2014/main" id="{2A4AD650-ABAE-45D6-8791-BF1B88F04316}"/>
              </a:ext>
            </a:extLst>
          </p:cNvPr>
          <p:cNvCxnSpPr>
            <a:cxnSpLocks noGrp="1" noRot="1" noChangeAspect="1" noMove="1" noResize="1" noEditPoints="1" noAdjustHandles="1" noChangeArrowheads="1" noChangeShapeType="1"/>
          </p:cNvCxnSpPr>
          <p:nvPr/>
        </p:nvCxnSpPr>
        <p:spPr>
          <a:xfrm>
            <a:off x="-6350" y="3427413"/>
            <a:ext cx="4637088" cy="0"/>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sp>
        <p:nvSpPr>
          <p:cNvPr id="2" name="Naslov 1">
            <a:extLst>
              <a:ext uri="{FF2B5EF4-FFF2-40B4-BE49-F238E27FC236}">
                <a16:creationId xmlns:a16="http://schemas.microsoft.com/office/drawing/2014/main" id="{E5551EF7-4B6F-4C5D-A54D-82D099FC26B3}"/>
              </a:ext>
            </a:extLst>
          </p:cNvPr>
          <p:cNvSpPr>
            <a:spLocks noGrp="1"/>
          </p:cNvSpPr>
          <p:nvPr>
            <p:ph type="title"/>
          </p:nvPr>
        </p:nvSpPr>
        <p:spPr>
          <a:xfrm>
            <a:off x="5491163" y="619125"/>
            <a:ext cx="5878512" cy="1477963"/>
          </a:xfrm>
        </p:spPr>
        <p:txBody>
          <a:bodyPr/>
          <a:lstStyle/>
          <a:p>
            <a:pPr fontAlgn="auto">
              <a:spcAft>
                <a:spcPts val="0"/>
              </a:spcAft>
              <a:defRPr/>
            </a:pPr>
            <a:r>
              <a:rPr lang="sl-SI" dirty="0"/>
              <a:t>splošno</a:t>
            </a:r>
          </a:p>
        </p:txBody>
      </p:sp>
      <p:sp>
        <p:nvSpPr>
          <p:cNvPr id="3" name="Označba mesta vsebine 2">
            <a:extLst>
              <a:ext uri="{FF2B5EF4-FFF2-40B4-BE49-F238E27FC236}">
                <a16:creationId xmlns:a16="http://schemas.microsoft.com/office/drawing/2014/main" id="{824186C8-02E8-4D04-AA1C-56B8BE88A8C7}"/>
              </a:ext>
            </a:extLst>
          </p:cNvPr>
          <p:cNvSpPr>
            <a:spLocks noGrp="1"/>
          </p:cNvSpPr>
          <p:nvPr>
            <p:ph idx="1"/>
          </p:nvPr>
        </p:nvSpPr>
        <p:spPr>
          <a:xfrm>
            <a:off x="5491163" y="2249488"/>
            <a:ext cx="5878512" cy="3541712"/>
          </a:xfrm>
        </p:spPr>
        <p:txBody>
          <a:bodyPr rtlCol="0">
            <a:normAutofit/>
          </a:bodyPr>
          <a:lstStyle/>
          <a:p>
            <a:pPr fontAlgn="auto">
              <a:spcAft>
                <a:spcPts val="0"/>
              </a:spcAft>
              <a:defRPr/>
            </a:pPr>
            <a:r>
              <a:rPr lang="sl-SI" dirty="0"/>
              <a:t>Uporablja se za testiranje projektov integriranega vezja</a:t>
            </a:r>
          </a:p>
          <a:p>
            <a:pPr fontAlgn="auto">
              <a:spcAft>
                <a:spcPts val="0"/>
              </a:spcAft>
              <a:defRPr/>
            </a:pPr>
            <a:r>
              <a:rPr lang="sl-SI" dirty="0"/>
              <a:t>Je enkratno saj ne zahteva spajkanja oz. </a:t>
            </a:r>
            <a:r>
              <a:rPr lang="sl-SI" dirty="0" err="1"/>
              <a:t>lotanja</a:t>
            </a:r>
            <a:endParaRPr lang="sl-SI" dirty="0"/>
          </a:p>
          <a:p>
            <a:pPr fontAlgn="auto">
              <a:spcAft>
                <a:spcPts val="0"/>
              </a:spcAft>
              <a:defRPr/>
            </a:pPr>
            <a:r>
              <a:rPr lang="sl-SI" dirty="0"/>
              <a:t>Nima omejitev</a:t>
            </a:r>
          </a:p>
          <a:p>
            <a:pPr marL="0" indent="0" fontAlgn="auto">
              <a:spcAft>
                <a:spcPts val="0"/>
              </a:spcAft>
              <a:buFont typeface="Arial" panose="020B0604020202020204" pitchFamily="34" charset="0"/>
              <a:buNone/>
              <a:defRPr/>
            </a:pPr>
            <a:r>
              <a:rPr lang="sl-SI"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7">
            <a:extLst>
              <a:ext uri="{FF2B5EF4-FFF2-40B4-BE49-F238E27FC236}">
                <a16:creationId xmlns:a16="http://schemas.microsoft.com/office/drawing/2014/main" id="{2820DE4E-1C8E-4F89-B3B2-2C25C9928C16}"/>
              </a:ext>
            </a:extLst>
          </p:cNvPr>
          <p:cNvGrpSpPr>
            <a:grpSpLocks noGrp="1" noUngrp="1" noRot="1" noChangeAspect="1" noMove="1" noResize="1"/>
          </p:cNvGrpSpPr>
          <p:nvPr/>
        </p:nvGrpSpPr>
        <p:grpSpPr bwMode="auto">
          <a:xfrm>
            <a:off x="0" y="0"/>
            <a:ext cx="12192000" cy="6858000"/>
            <a:chOff x="0" y="-1"/>
            <a:chExt cx="12192003" cy="6858001"/>
          </a:xfrm>
        </p:grpSpPr>
        <p:sp useBgFill="1">
          <p:nvSpPr>
            <p:cNvPr id="9" name="Rectangle 8">
              <a:extLst>
                <a:ext uri="{FF2B5EF4-FFF2-40B4-BE49-F238E27FC236}">
                  <a16:creationId xmlns:a16="http://schemas.microsoft.com/office/drawing/2014/main" id="{C0F455CF-8D15-41C9-99E2-145CC66D394A}"/>
                </a:ext>
              </a:extLst>
            </p:cNvPr>
            <p:cNvSpPr/>
            <p:nvPr/>
          </p:nvSpPr>
          <p:spPr>
            <a:xfrm>
              <a:off x="0" y="-1"/>
              <a:ext cx="12192003"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 name="Picture 2">
              <a:extLst>
                <a:ext uri="{FF2B5EF4-FFF2-40B4-BE49-F238E27FC236}">
                  <a16:creationId xmlns:a16="http://schemas.microsoft.com/office/drawing/2014/main" id="{2D772C75-1603-48A5-909F-C8968A0B3E46}"/>
                </a:ext>
              </a:extLst>
            </p:cNvPr>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extLst>
          </p:spPr>
        </p:pic>
      </p:grpSp>
      <p:grpSp>
        <p:nvGrpSpPr>
          <p:cNvPr id="11" name="Group 10">
            <a:extLst>
              <a:ext uri="{FF2B5EF4-FFF2-40B4-BE49-F238E27FC236}">
                <a16:creationId xmlns:a16="http://schemas.microsoft.com/office/drawing/2014/main" id="{9C81A89D-A802-41B4-BA4E-A71DCCC06E6D}"/>
              </a:ext>
            </a:extLst>
          </p:cNvPr>
          <p:cNvGrpSpPr>
            <a:grpSpLocks noGrp="1" noUngrp="1" noRot="1" noChangeAspect="1" noMove="1" noResize="1"/>
          </p:cNvGrpSpPr>
          <p:nvPr/>
        </p:nvGrpSpPr>
        <p:grpSpPr>
          <a:xfrm>
            <a:off x="3181779"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BD634436-D6B9-4CF9-B872-1F5C8A61D170}"/>
                </a:ext>
              </a:extLst>
            </p:cNvPr>
            <p:cNvSpPr>
              <a:spLocks noChangeArrowheads="1"/>
            </p:cNvSpPr>
            <p:nvPr/>
          </p:nvSpPr>
          <p:spPr bwMode="auto">
            <a:xfrm>
              <a:off x="1209675" y="4763"/>
              <a:ext cx="23813" cy="2181225"/>
            </a:xfrm>
            <a:prstGeom prst="rect">
              <a:avLst/>
            </a:prstGeom>
            <a:grpFill/>
            <a:ln>
              <a:noFill/>
            </a:ln>
            <a:extLst>
              <a:ext uri="{91240B29-F687-4f45-9708-019B960494DF}"/>
            </a:extLst>
          </p:spPr>
        </p:sp>
        <p:sp>
          <p:nvSpPr>
            <p:cNvPr id="13" name="Freeform 6">
              <a:extLst>
                <a:ext uri="{FF2B5EF4-FFF2-40B4-BE49-F238E27FC236}">
                  <a16:creationId xmlns:a16="http://schemas.microsoft.com/office/drawing/2014/main" id="{2710CFE0-1986-4B76-A6EA-8623EBD885A0}"/>
                </a:ext>
              </a:extLst>
            </p:cNvPr>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extLst>
          </p:spPr>
        </p:sp>
        <p:sp>
          <p:nvSpPr>
            <p:cNvPr id="14" name="Freeform 7">
              <a:extLst>
                <a:ext uri="{FF2B5EF4-FFF2-40B4-BE49-F238E27FC236}">
                  <a16:creationId xmlns:a16="http://schemas.microsoft.com/office/drawing/2014/main" id="{142D0ABC-3130-4A7A-9771-B19E540786B7}"/>
                </a:ext>
              </a:extLst>
            </p:cNvPr>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15" name="Rectangle 8">
              <a:extLst>
                <a:ext uri="{FF2B5EF4-FFF2-40B4-BE49-F238E27FC236}">
                  <a16:creationId xmlns:a16="http://schemas.microsoft.com/office/drawing/2014/main" id="{961F4455-4753-40AC-A78C-131D3D2C7ECC}"/>
                </a:ext>
              </a:extLst>
            </p:cNvPr>
            <p:cNvSpPr>
              <a:spLocks noChangeArrowheads="1"/>
            </p:cNvSpPr>
            <p:nvPr/>
          </p:nvSpPr>
          <p:spPr bwMode="auto">
            <a:xfrm>
              <a:off x="414338" y="9525"/>
              <a:ext cx="28575" cy="4481513"/>
            </a:xfrm>
            <a:prstGeom prst="rect">
              <a:avLst/>
            </a:prstGeom>
            <a:grpFill/>
            <a:ln>
              <a:noFill/>
            </a:ln>
            <a:extLst>
              <a:ext uri="{91240B29-F687-4f45-9708-019B960494DF}"/>
            </a:extLst>
          </p:spPr>
        </p:sp>
        <p:sp>
          <p:nvSpPr>
            <p:cNvPr id="16" name="Freeform 9">
              <a:extLst>
                <a:ext uri="{FF2B5EF4-FFF2-40B4-BE49-F238E27FC236}">
                  <a16:creationId xmlns:a16="http://schemas.microsoft.com/office/drawing/2014/main" id="{5C0477D1-BCB2-4F9F-90F5-3B34EB7B15DA}"/>
                </a:ext>
              </a:extLst>
            </p:cNvPr>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17" name="Freeform 10">
              <a:extLst>
                <a:ext uri="{FF2B5EF4-FFF2-40B4-BE49-F238E27FC236}">
                  <a16:creationId xmlns:a16="http://schemas.microsoft.com/office/drawing/2014/main" id="{162525FF-F733-47A0-B5AD-0DCD17CA02FF}"/>
                </a:ext>
              </a:extLst>
            </p:cNvPr>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extLst>
          </p:spPr>
        </p:sp>
        <p:sp>
          <p:nvSpPr>
            <p:cNvPr id="18" name="Freeform 11">
              <a:extLst>
                <a:ext uri="{FF2B5EF4-FFF2-40B4-BE49-F238E27FC236}">
                  <a16:creationId xmlns:a16="http://schemas.microsoft.com/office/drawing/2014/main" id="{47F4696C-6ECE-404E-86EC-4BC64A0EC158}"/>
                </a:ext>
              </a:extLst>
            </p:cNvPr>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extLst>
          </p:spPr>
        </p:sp>
        <p:sp>
          <p:nvSpPr>
            <p:cNvPr id="19" name="Freeform 12">
              <a:extLst>
                <a:ext uri="{FF2B5EF4-FFF2-40B4-BE49-F238E27FC236}">
                  <a16:creationId xmlns:a16="http://schemas.microsoft.com/office/drawing/2014/main" id="{3D529516-25BE-4671-8518-3CC575381AF8}"/>
                </a:ext>
              </a:extLst>
            </p:cNvPr>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extLst>
          </p:spPr>
        </p:sp>
        <p:sp>
          <p:nvSpPr>
            <p:cNvPr id="20" name="Freeform 13">
              <a:extLst>
                <a:ext uri="{FF2B5EF4-FFF2-40B4-BE49-F238E27FC236}">
                  <a16:creationId xmlns:a16="http://schemas.microsoft.com/office/drawing/2014/main" id="{82D78A85-15B3-4812-9197-B7E97ABC3823}"/>
                </a:ext>
              </a:extLst>
            </p:cNvPr>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extLst>
          </p:spPr>
        </p:sp>
        <p:sp>
          <p:nvSpPr>
            <p:cNvPr id="21" name="Freeform 14">
              <a:extLst>
                <a:ext uri="{FF2B5EF4-FFF2-40B4-BE49-F238E27FC236}">
                  <a16:creationId xmlns:a16="http://schemas.microsoft.com/office/drawing/2014/main" id="{25B802CC-4901-473A-B4D0-DB16F8CA8BDC}"/>
                </a:ext>
              </a:extLst>
            </p:cNvPr>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extLst>
          </p:spPr>
        </p:sp>
        <p:sp>
          <p:nvSpPr>
            <p:cNvPr id="22" name="Freeform 15">
              <a:extLst>
                <a:ext uri="{FF2B5EF4-FFF2-40B4-BE49-F238E27FC236}">
                  <a16:creationId xmlns:a16="http://schemas.microsoft.com/office/drawing/2014/main" id="{3AC4B7EF-D451-45A6-AA0D-F08D2190FD9D}"/>
                </a:ext>
              </a:extLst>
            </p:cNvPr>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23" name="Freeform 16">
              <a:extLst>
                <a:ext uri="{FF2B5EF4-FFF2-40B4-BE49-F238E27FC236}">
                  <a16:creationId xmlns:a16="http://schemas.microsoft.com/office/drawing/2014/main" id="{CDB14467-143A-4029-957D-CF5596B66AE9}"/>
                </a:ext>
              </a:extLst>
            </p:cNvPr>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24" name="Freeform 17">
              <a:extLst>
                <a:ext uri="{FF2B5EF4-FFF2-40B4-BE49-F238E27FC236}">
                  <a16:creationId xmlns:a16="http://schemas.microsoft.com/office/drawing/2014/main" id="{1150D76B-E97B-4FDC-B82C-4F2203396742}"/>
                </a:ext>
              </a:extLst>
            </p:cNvPr>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extLst>
          </p:spPr>
        </p:sp>
        <p:sp>
          <p:nvSpPr>
            <p:cNvPr id="25" name="Freeform 18">
              <a:extLst>
                <a:ext uri="{FF2B5EF4-FFF2-40B4-BE49-F238E27FC236}">
                  <a16:creationId xmlns:a16="http://schemas.microsoft.com/office/drawing/2014/main" id="{9418DE63-5B30-422E-A9EB-8D7FFFB9DD21}"/>
                </a:ext>
              </a:extLst>
            </p:cNvPr>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extLst>
          </p:spPr>
        </p:sp>
        <p:sp>
          <p:nvSpPr>
            <p:cNvPr id="26" name="Freeform 19">
              <a:extLst>
                <a:ext uri="{FF2B5EF4-FFF2-40B4-BE49-F238E27FC236}">
                  <a16:creationId xmlns:a16="http://schemas.microsoft.com/office/drawing/2014/main" id="{41C58BA0-7982-40ED-B691-841FC4D1E6F3}"/>
                </a:ext>
              </a:extLst>
            </p:cNvPr>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extLst>
          </p:spPr>
        </p:sp>
        <p:sp>
          <p:nvSpPr>
            <p:cNvPr id="27" name="Freeform 20">
              <a:extLst>
                <a:ext uri="{FF2B5EF4-FFF2-40B4-BE49-F238E27FC236}">
                  <a16:creationId xmlns:a16="http://schemas.microsoft.com/office/drawing/2014/main" id="{C3F8DFEB-3545-4445-AC71-B94A6A791812}"/>
                </a:ext>
              </a:extLst>
            </p:cNvPr>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extLst>
          </p:spPr>
        </p:sp>
        <p:sp>
          <p:nvSpPr>
            <p:cNvPr id="28" name="Freeform 21">
              <a:extLst>
                <a:ext uri="{FF2B5EF4-FFF2-40B4-BE49-F238E27FC236}">
                  <a16:creationId xmlns:a16="http://schemas.microsoft.com/office/drawing/2014/main" id="{7FB8AEAE-3091-4A07-BDC6-1F1075A0587F}"/>
                </a:ext>
              </a:extLst>
            </p:cNvPr>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extLst>
          </p:spPr>
        </p:sp>
        <p:sp>
          <p:nvSpPr>
            <p:cNvPr id="29" name="Freeform 22">
              <a:extLst>
                <a:ext uri="{FF2B5EF4-FFF2-40B4-BE49-F238E27FC236}">
                  <a16:creationId xmlns:a16="http://schemas.microsoft.com/office/drawing/2014/main" id="{CA4D9D16-0CC4-41E0-BFAA-CAFC9C6E8864}"/>
                </a:ext>
              </a:extLst>
            </p:cNvPr>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extLst>
          </p:spPr>
        </p:sp>
        <p:sp>
          <p:nvSpPr>
            <p:cNvPr id="30" name="Freeform 23">
              <a:extLst>
                <a:ext uri="{FF2B5EF4-FFF2-40B4-BE49-F238E27FC236}">
                  <a16:creationId xmlns:a16="http://schemas.microsoft.com/office/drawing/2014/main" id="{D1BD96B8-A09D-4835-BDF7-E798CA19B6CD}"/>
                </a:ext>
              </a:extLst>
            </p:cNvPr>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extLst>
          </p:spPr>
        </p:sp>
        <p:sp>
          <p:nvSpPr>
            <p:cNvPr id="31" name="Freeform 24">
              <a:extLst>
                <a:ext uri="{FF2B5EF4-FFF2-40B4-BE49-F238E27FC236}">
                  <a16:creationId xmlns:a16="http://schemas.microsoft.com/office/drawing/2014/main" id="{BFB24404-6D0A-439E-84EF-7B44E8AE50F3}"/>
                </a:ext>
              </a:extLst>
            </p:cNvPr>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extLst>
          </p:spPr>
        </p:sp>
        <p:sp>
          <p:nvSpPr>
            <p:cNvPr id="32" name="Freeform 25">
              <a:extLst>
                <a:ext uri="{FF2B5EF4-FFF2-40B4-BE49-F238E27FC236}">
                  <a16:creationId xmlns:a16="http://schemas.microsoft.com/office/drawing/2014/main" id="{FBF0FCBF-EA4E-4F43-83E2-3CCB7C7FB8ED}"/>
                </a:ext>
              </a:extLst>
            </p:cNvPr>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extLst>
          </p:spPr>
        </p:sp>
        <p:sp>
          <p:nvSpPr>
            <p:cNvPr id="33" name="Freeform 26">
              <a:extLst>
                <a:ext uri="{FF2B5EF4-FFF2-40B4-BE49-F238E27FC236}">
                  <a16:creationId xmlns:a16="http://schemas.microsoft.com/office/drawing/2014/main" id="{ADEFF777-0DC6-46E6-A0B6-993A4603A7A7}"/>
                </a:ext>
              </a:extLst>
            </p:cNvPr>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extLst>
          </p:spPr>
        </p:sp>
        <p:sp>
          <p:nvSpPr>
            <p:cNvPr id="34" name="Freeform 27">
              <a:extLst>
                <a:ext uri="{FF2B5EF4-FFF2-40B4-BE49-F238E27FC236}">
                  <a16:creationId xmlns:a16="http://schemas.microsoft.com/office/drawing/2014/main" id="{AEFF9C2B-68BB-49A9-8F02-57CAD4B887F2}"/>
                </a:ext>
              </a:extLst>
            </p:cNvPr>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extLst>
          </p:spPr>
        </p:sp>
        <p:sp>
          <p:nvSpPr>
            <p:cNvPr id="35" name="Freeform 28">
              <a:extLst>
                <a:ext uri="{FF2B5EF4-FFF2-40B4-BE49-F238E27FC236}">
                  <a16:creationId xmlns:a16="http://schemas.microsoft.com/office/drawing/2014/main" id="{A86992B3-A2B6-41F8-BC18-D7341D2B8142}"/>
                </a:ext>
              </a:extLst>
            </p:cNvPr>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extLst>
          </p:spPr>
        </p:sp>
        <p:sp>
          <p:nvSpPr>
            <p:cNvPr id="36" name="Freeform 29">
              <a:extLst>
                <a:ext uri="{FF2B5EF4-FFF2-40B4-BE49-F238E27FC236}">
                  <a16:creationId xmlns:a16="http://schemas.microsoft.com/office/drawing/2014/main" id="{DABDB00D-2407-4445-93D6-80C96367EAE2}"/>
                </a:ext>
              </a:extLst>
            </p:cNvPr>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extLst>
          </p:spPr>
        </p:sp>
        <p:sp>
          <p:nvSpPr>
            <p:cNvPr id="37" name="Freeform 30">
              <a:extLst>
                <a:ext uri="{FF2B5EF4-FFF2-40B4-BE49-F238E27FC236}">
                  <a16:creationId xmlns:a16="http://schemas.microsoft.com/office/drawing/2014/main" id="{19A24C60-910E-4403-9615-869D2B4B31DF}"/>
                </a:ext>
              </a:extLst>
            </p:cNvPr>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38" name="Freeform 31">
              <a:extLst>
                <a:ext uri="{FF2B5EF4-FFF2-40B4-BE49-F238E27FC236}">
                  <a16:creationId xmlns:a16="http://schemas.microsoft.com/office/drawing/2014/main" id="{D59C86EF-221D-402B-8092-3DC448E7B6BA}"/>
                </a:ext>
              </a:extLst>
            </p:cNvPr>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extLst>
          </p:spPr>
        </p:sp>
        <p:sp>
          <p:nvSpPr>
            <p:cNvPr id="39" name="Freeform 32">
              <a:extLst>
                <a:ext uri="{FF2B5EF4-FFF2-40B4-BE49-F238E27FC236}">
                  <a16:creationId xmlns:a16="http://schemas.microsoft.com/office/drawing/2014/main" id="{3F0AD151-EB57-4AC5-86D1-C127F6B0B24E}"/>
                </a:ext>
              </a:extLst>
            </p:cNvPr>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40" name="Rectangle 33">
              <a:extLst>
                <a:ext uri="{FF2B5EF4-FFF2-40B4-BE49-F238E27FC236}">
                  <a16:creationId xmlns:a16="http://schemas.microsoft.com/office/drawing/2014/main" id="{A0299AFB-23B9-488A-A1B8-BB4D4009D147}"/>
                </a:ext>
              </a:extLst>
            </p:cNvPr>
            <p:cNvSpPr>
              <a:spLocks noChangeArrowheads="1"/>
            </p:cNvSpPr>
            <p:nvPr/>
          </p:nvSpPr>
          <p:spPr bwMode="auto">
            <a:xfrm>
              <a:off x="642938" y="6610350"/>
              <a:ext cx="23813" cy="242888"/>
            </a:xfrm>
            <a:prstGeom prst="rect">
              <a:avLst/>
            </a:prstGeom>
            <a:grpFill/>
            <a:ln>
              <a:noFill/>
            </a:ln>
            <a:extLst>
              <a:ext uri="{91240B29-F687-4f45-9708-019B960494DF}"/>
            </a:extLst>
          </p:spPr>
        </p:sp>
        <p:sp>
          <p:nvSpPr>
            <p:cNvPr id="41" name="Freeform 34">
              <a:extLst>
                <a:ext uri="{FF2B5EF4-FFF2-40B4-BE49-F238E27FC236}">
                  <a16:creationId xmlns:a16="http://schemas.microsoft.com/office/drawing/2014/main" id="{383106D1-3683-4B35-9FC5-855D3DDB6A6F}"/>
                </a:ext>
              </a:extLst>
            </p:cNvPr>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42" name="Freeform 35">
              <a:extLst>
                <a:ext uri="{FF2B5EF4-FFF2-40B4-BE49-F238E27FC236}">
                  <a16:creationId xmlns:a16="http://schemas.microsoft.com/office/drawing/2014/main" id="{F70DDCB6-72B1-4D4A-920B-81562035C3EB}"/>
                </a:ext>
              </a:extLst>
            </p:cNvPr>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extLst>
          </p:spPr>
        </p:sp>
        <p:sp>
          <p:nvSpPr>
            <p:cNvPr id="43" name="Freeform 36">
              <a:extLst>
                <a:ext uri="{FF2B5EF4-FFF2-40B4-BE49-F238E27FC236}">
                  <a16:creationId xmlns:a16="http://schemas.microsoft.com/office/drawing/2014/main" id="{0B30BCDD-A3CC-4A6C-8EF6-77CA81A1D56C}"/>
                </a:ext>
              </a:extLst>
            </p:cNvPr>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extLst>
          </p:spPr>
        </p:sp>
        <p:sp>
          <p:nvSpPr>
            <p:cNvPr id="44" name="Freeform 37">
              <a:extLst>
                <a:ext uri="{FF2B5EF4-FFF2-40B4-BE49-F238E27FC236}">
                  <a16:creationId xmlns:a16="http://schemas.microsoft.com/office/drawing/2014/main" id="{C18C70E3-D84C-4DFB-960D-982A25EF092D}"/>
                </a:ext>
              </a:extLst>
            </p:cNvPr>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extLst>
          </p:spPr>
        </p:sp>
        <p:sp>
          <p:nvSpPr>
            <p:cNvPr id="45" name="Freeform 38">
              <a:extLst>
                <a:ext uri="{FF2B5EF4-FFF2-40B4-BE49-F238E27FC236}">
                  <a16:creationId xmlns:a16="http://schemas.microsoft.com/office/drawing/2014/main" id="{81D55844-1A5C-4F24-AC3A-17ED97FD6115}"/>
                </a:ext>
              </a:extLst>
            </p:cNvPr>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extLst>
          </p:spPr>
        </p:sp>
        <p:sp>
          <p:nvSpPr>
            <p:cNvPr id="46" name="Freeform 39">
              <a:extLst>
                <a:ext uri="{FF2B5EF4-FFF2-40B4-BE49-F238E27FC236}">
                  <a16:creationId xmlns:a16="http://schemas.microsoft.com/office/drawing/2014/main" id="{847541A1-CE4C-4648-93B5-AA07A2DC426B}"/>
                </a:ext>
              </a:extLst>
            </p:cNvPr>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extLst>
          </p:spPr>
        </p:sp>
        <p:sp>
          <p:nvSpPr>
            <p:cNvPr id="47" name="Freeform 40">
              <a:extLst>
                <a:ext uri="{FF2B5EF4-FFF2-40B4-BE49-F238E27FC236}">
                  <a16:creationId xmlns:a16="http://schemas.microsoft.com/office/drawing/2014/main" id="{9C61EBC6-F074-4730-B2B2-F6CEC680E056}"/>
                </a:ext>
              </a:extLst>
            </p:cNvPr>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extLst>
          </p:spPr>
        </p:sp>
        <p:sp>
          <p:nvSpPr>
            <p:cNvPr id="48" name="Freeform 41">
              <a:extLst>
                <a:ext uri="{FF2B5EF4-FFF2-40B4-BE49-F238E27FC236}">
                  <a16:creationId xmlns:a16="http://schemas.microsoft.com/office/drawing/2014/main" id="{B8E62C99-54AA-4020-9694-0E3771269050}"/>
                </a:ext>
              </a:extLst>
            </p:cNvPr>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extLst>
          </p:spPr>
        </p:sp>
        <p:sp>
          <p:nvSpPr>
            <p:cNvPr id="49" name="Freeform 42">
              <a:extLst>
                <a:ext uri="{FF2B5EF4-FFF2-40B4-BE49-F238E27FC236}">
                  <a16:creationId xmlns:a16="http://schemas.microsoft.com/office/drawing/2014/main" id="{C74D713B-C8CA-42BA-9C1E-52D1F1484B2D}"/>
                </a:ext>
              </a:extLst>
            </p:cNvPr>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extLst>
          </p:spPr>
        </p:sp>
        <p:sp>
          <p:nvSpPr>
            <p:cNvPr id="50" name="Freeform 43">
              <a:extLst>
                <a:ext uri="{FF2B5EF4-FFF2-40B4-BE49-F238E27FC236}">
                  <a16:creationId xmlns:a16="http://schemas.microsoft.com/office/drawing/2014/main" id="{0F780098-D5ED-4A0B-AA82-4508DCB6B8E6}"/>
                </a:ext>
              </a:extLst>
            </p:cNvPr>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extLst>
          </p:spPr>
        </p:sp>
        <p:sp>
          <p:nvSpPr>
            <p:cNvPr id="51" name="Freeform 44">
              <a:extLst>
                <a:ext uri="{FF2B5EF4-FFF2-40B4-BE49-F238E27FC236}">
                  <a16:creationId xmlns:a16="http://schemas.microsoft.com/office/drawing/2014/main" id="{DC85323A-F176-4D6C-97B5-B5FF583E1C3A}"/>
                </a:ext>
              </a:extLst>
            </p:cNvPr>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extLst>
          </p:spPr>
        </p:sp>
        <p:sp>
          <p:nvSpPr>
            <p:cNvPr id="52" name="Rectangle 45">
              <a:extLst>
                <a:ext uri="{FF2B5EF4-FFF2-40B4-BE49-F238E27FC236}">
                  <a16:creationId xmlns:a16="http://schemas.microsoft.com/office/drawing/2014/main" id="{46B869DE-090F-4F5E-88BE-0158CDDCB43E}"/>
                </a:ext>
              </a:extLst>
            </p:cNvPr>
            <p:cNvSpPr>
              <a:spLocks noChangeArrowheads="1"/>
            </p:cNvSpPr>
            <p:nvPr/>
          </p:nvSpPr>
          <p:spPr bwMode="auto">
            <a:xfrm>
              <a:off x="1228725" y="4662488"/>
              <a:ext cx="23813" cy="2181225"/>
            </a:xfrm>
            <a:prstGeom prst="rect">
              <a:avLst/>
            </a:prstGeom>
            <a:grpFill/>
            <a:ln>
              <a:noFill/>
            </a:ln>
            <a:extLst>
              <a:ext uri="{91240B29-F687-4f45-9708-019B960494DF}"/>
            </a:extLst>
          </p:spPr>
        </p:sp>
        <p:sp>
          <p:nvSpPr>
            <p:cNvPr id="53" name="Freeform 46">
              <a:extLst>
                <a:ext uri="{FF2B5EF4-FFF2-40B4-BE49-F238E27FC236}">
                  <a16:creationId xmlns:a16="http://schemas.microsoft.com/office/drawing/2014/main" id="{073A5DAC-70C3-4FB7-A691-510126938DA0}"/>
                </a:ext>
              </a:extLst>
            </p:cNvPr>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extLst>
          </p:spPr>
        </p:sp>
        <p:sp>
          <p:nvSpPr>
            <p:cNvPr id="54" name="Freeform 47">
              <a:extLst>
                <a:ext uri="{FF2B5EF4-FFF2-40B4-BE49-F238E27FC236}">
                  <a16:creationId xmlns:a16="http://schemas.microsoft.com/office/drawing/2014/main" id="{EF05A26F-AB12-4CF3-A6A5-882CE373D6A5}"/>
                </a:ext>
              </a:extLst>
            </p:cNvPr>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extLst>
          </p:spPr>
        </p:sp>
        <p:sp>
          <p:nvSpPr>
            <p:cNvPr id="55" name="Freeform 48">
              <a:extLst>
                <a:ext uri="{FF2B5EF4-FFF2-40B4-BE49-F238E27FC236}">
                  <a16:creationId xmlns:a16="http://schemas.microsoft.com/office/drawing/2014/main" id="{E0E72133-7EC1-42CC-9F36-E845C65309A1}"/>
                </a:ext>
              </a:extLst>
            </p:cNvPr>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extLst>
          </p:spPr>
        </p:sp>
        <p:sp>
          <p:nvSpPr>
            <p:cNvPr id="56" name="Freeform 49">
              <a:extLst>
                <a:ext uri="{FF2B5EF4-FFF2-40B4-BE49-F238E27FC236}">
                  <a16:creationId xmlns:a16="http://schemas.microsoft.com/office/drawing/2014/main" id="{8A6C36A9-BE0B-4B1A-A4E3-3152F91BE0FB}"/>
                </a:ext>
              </a:extLst>
            </p:cNvPr>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extLst>
          </p:spPr>
        </p:sp>
        <p:sp>
          <p:nvSpPr>
            <p:cNvPr id="57" name="Freeform 50">
              <a:extLst>
                <a:ext uri="{FF2B5EF4-FFF2-40B4-BE49-F238E27FC236}">
                  <a16:creationId xmlns:a16="http://schemas.microsoft.com/office/drawing/2014/main" id="{FCFC8991-7084-4423-9ADF-D366C03C8504}"/>
                </a:ext>
              </a:extLst>
            </p:cNvPr>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extLst>
          </p:spPr>
        </p:sp>
        <p:sp>
          <p:nvSpPr>
            <p:cNvPr id="58" name="Freeform 51">
              <a:extLst>
                <a:ext uri="{FF2B5EF4-FFF2-40B4-BE49-F238E27FC236}">
                  <a16:creationId xmlns:a16="http://schemas.microsoft.com/office/drawing/2014/main" id="{FD0B1EA1-F286-4D68-ADE3-B6B87451050E}"/>
                </a:ext>
              </a:extLst>
            </p:cNvPr>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extLst>
          </p:spPr>
        </p:sp>
        <p:sp>
          <p:nvSpPr>
            <p:cNvPr id="59" name="Freeform 52">
              <a:extLst>
                <a:ext uri="{FF2B5EF4-FFF2-40B4-BE49-F238E27FC236}">
                  <a16:creationId xmlns:a16="http://schemas.microsoft.com/office/drawing/2014/main" id="{C97DFC87-3B1E-4BC9-8C1B-5CF7D72E4A99}"/>
                </a:ext>
              </a:extLst>
            </p:cNvPr>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extLst>
          </p:spPr>
        </p:sp>
        <p:sp>
          <p:nvSpPr>
            <p:cNvPr id="60" name="Freeform 53">
              <a:extLst>
                <a:ext uri="{FF2B5EF4-FFF2-40B4-BE49-F238E27FC236}">
                  <a16:creationId xmlns:a16="http://schemas.microsoft.com/office/drawing/2014/main" id="{E1BC4E8A-CEF5-4C5B-9D03-204526DC4A04}"/>
                </a:ext>
              </a:extLst>
            </p:cNvPr>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61" name="Freeform 54">
              <a:extLst>
                <a:ext uri="{FF2B5EF4-FFF2-40B4-BE49-F238E27FC236}">
                  <a16:creationId xmlns:a16="http://schemas.microsoft.com/office/drawing/2014/main" id="{0970E4C7-9264-441D-9645-7E875BE119A0}"/>
                </a:ext>
              </a:extLst>
            </p:cNvPr>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62" name="Freeform 55">
              <a:extLst>
                <a:ext uri="{FF2B5EF4-FFF2-40B4-BE49-F238E27FC236}">
                  <a16:creationId xmlns:a16="http://schemas.microsoft.com/office/drawing/2014/main" id="{C154C5AE-DC90-4710-8E13-B4B085B6A29C}"/>
                </a:ext>
              </a:extLst>
            </p:cNvPr>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extLst>
          </p:spPr>
        </p:sp>
        <p:sp>
          <p:nvSpPr>
            <p:cNvPr id="63" name="Freeform 56">
              <a:extLst>
                <a:ext uri="{FF2B5EF4-FFF2-40B4-BE49-F238E27FC236}">
                  <a16:creationId xmlns:a16="http://schemas.microsoft.com/office/drawing/2014/main" id="{8DB483A4-F6D1-47C1-AF44-C07095CF7981}"/>
                </a:ext>
              </a:extLst>
            </p:cNvPr>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extLst>
          </p:spPr>
        </p:sp>
        <p:sp>
          <p:nvSpPr>
            <p:cNvPr id="64" name="Freeform 57">
              <a:extLst>
                <a:ext uri="{FF2B5EF4-FFF2-40B4-BE49-F238E27FC236}">
                  <a16:creationId xmlns:a16="http://schemas.microsoft.com/office/drawing/2014/main" id="{266522FF-B91F-4A64-9119-A4AB79DD1230}"/>
                </a:ext>
              </a:extLst>
            </p:cNvPr>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extLst>
          </p:spPr>
        </p:sp>
        <p:sp>
          <p:nvSpPr>
            <p:cNvPr id="65" name="Freeform 58">
              <a:extLst>
                <a:ext uri="{FF2B5EF4-FFF2-40B4-BE49-F238E27FC236}">
                  <a16:creationId xmlns:a16="http://schemas.microsoft.com/office/drawing/2014/main" id="{BCB942F5-1A83-45E7-8252-B4E6BFD5F059}"/>
                </a:ext>
              </a:extLst>
            </p:cNvPr>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extLst>
          </p:spPr>
        </p:sp>
      </p:grpSp>
      <p:pic>
        <p:nvPicPr>
          <p:cNvPr id="5" name="Slika 4">
            <a:extLst>
              <a:ext uri="{FF2B5EF4-FFF2-40B4-BE49-F238E27FC236}">
                <a16:creationId xmlns:a16="http://schemas.microsoft.com/office/drawing/2014/main" id="{C71B495D-1F96-488B-9AEE-110ADCC16E63}"/>
              </a:ext>
            </a:extLst>
          </p:cNvPr>
          <p:cNvPicPr>
            <a:picLocks noChangeAspect="1"/>
          </p:cNvPicPr>
          <p:nvPr/>
        </p:nvPicPr>
        <p:blipFill rotWithShape="1">
          <a:blip r:embed="rId3"/>
          <a:srcRect r="8112" b="-4"/>
          <a:stretch/>
        </p:blipFill>
        <p:spPr>
          <a:xfrm>
            <a:off x="-5597" y="3427414"/>
            <a:ext cx="4635583" cy="3430587"/>
          </a:xfrm>
          <a:custGeom>
            <a:avLst/>
            <a:gdLst>
              <a:gd name="connsiteX0" fmla="*/ 0 w 4635583"/>
              <a:gd name="connsiteY0" fmla="*/ 0 h 3430587"/>
              <a:gd name="connsiteX1" fmla="*/ 4635583 w 4635583"/>
              <a:gd name="connsiteY1" fmla="*/ 0 h 3430587"/>
              <a:gd name="connsiteX2" fmla="*/ 4635583 w 4635583"/>
              <a:gd name="connsiteY2" fmla="*/ 3430587 h 3430587"/>
              <a:gd name="connsiteX3" fmla="*/ 0 w 4635583"/>
              <a:gd name="connsiteY3" fmla="*/ 3430587 h 3430587"/>
            </a:gdLst>
            <a:ahLst/>
            <a:cxnLst>
              <a:cxn ang="0">
                <a:pos x="connsiteX0" y="connsiteY0"/>
              </a:cxn>
              <a:cxn ang="0">
                <a:pos x="connsiteX1" y="connsiteY1"/>
              </a:cxn>
              <a:cxn ang="0">
                <a:pos x="connsiteX2" y="connsiteY2"/>
              </a:cxn>
              <a:cxn ang="0">
                <a:pos x="connsiteX3" y="connsiteY3"/>
              </a:cxn>
            </a:cxnLst>
            <a:rect l="l" t="t" r="r" b="b"/>
            <a:pathLst>
              <a:path w="4635583" h="3430587">
                <a:moveTo>
                  <a:pt x="0" y="0"/>
                </a:moveTo>
                <a:lnTo>
                  <a:pt x="4635583" y="0"/>
                </a:lnTo>
                <a:lnTo>
                  <a:pt x="4635583" y="3430587"/>
                </a:lnTo>
                <a:lnTo>
                  <a:pt x="0" y="3430587"/>
                </a:lnTo>
                <a:close/>
              </a:path>
            </a:pathLst>
          </a:custGeom>
        </p:spPr>
      </p:pic>
      <p:pic>
        <p:nvPicPr>
          <p:cNvPr id="4" name="Slika 3">
            <a:extLst>
              <a:ext uri="{FF2B5EF4-FFF2-40B4-BE49-F238E27FC236}">
                <a16:creationId xmlns:a16="http://schemas.microsoft.com/office/drawing/2014/main" id="{2ADE0086-D0C4-42FB-96B4-DCD362242638}"/>
              </a:ext>
            </a:extLst>
          </p:cNvPr>
          <p:cNvPicPr>
            <a:picLocks noChangeAspect="1"/>
          </p:cNvPicPr>
          <p:nvPr/>
        </p:nvPicPr>
        <p:blipFill rotWithShape="1">
          <a:blip r:embed="rId4"/>
          <a:srcRect l="14052" r="12237"/>
          <a:stretch/>
        </p:blipFill>
        <p:spPr>
          <a:xfrm>
            <a:off x="-5597" y="1"/>
            <a:ext cx="4635583" cy="3427413"/>
          </a:xfrm>
          <a:custGeom>
            <a:avLst/>
            <a:gdLst>
              <a:gd name="connsiteX0" fmla="*/ 0 w 4635583"/>
              <a:gd name="connsiteY0" fmla="*/ 0 h 3427413"/>
              <a:gd name="connsiteX1" fmla="*/ 4635583 w 4635583"/>
              <a:gd name="connsiteY1" fmla="*/ 0 h 3427413"/>
              <a:gd name="connsiteX2" fmla="*/ 4635583 w 4635583"/>
              <a:gd name="connsiteY2" fmla="*/ 3427413 h 3427413"/>
              <a:gd name="connsiteX3" fmla="*/ 0 w 4635583"/>
              <a:gd name="connsiteY3" fmla="*/ 3427413 h 3427413"/>
            </a:gdLst>
            <a:ahLst/>
            <a:cxnLst>
              <a:cxn ang="0">
                <a:pos x="connsiteX0" y="connsiteY0"/>
              </a:cxn>
              <a:cxn ang="0">
                <a:pos x="connsiteX1" y="connsiteY1"/>
              </a:cxn>
              <a:cxn ang="0">
                <a:pos x="connsiteX2" y="connsiteY2"/>
              </a:cxn>
              <a:cxn ang="0">
                <a:pos x="connsiteX3" y="connsiteY3"/>
              </a:cxn>
            </a:cxnLst>
            <a:rect l="l" t="t" r="r" b="b"/>
            <a:pathLst>
              <a:path w="4635583" h="3427413">
                <a:moveTo>
                  <a:pt x="0" y="0"/>
                </a:moveTo>
                <a:lnTo>
                  <a:pt x="4635583" y="0"/>
                </a:lnTo>
                <a:lnTo>
                  <a:pt x="4635583" y="3427413"/>
                </a:lnTo>
                <a:lnTo>
                  <a:pt x="0" y="3427413"/>
                </a:lnTo>
                <a:close/>
              </a:path>
            </a:pathLst>
          </a:custGeom>
        </p:spPr>
      </p:pic>
      <p:cxnSp>
        <p:nvCxnSpPr>
          <p:cNvPr id="66" name="Straight Connector 65">
            <a:extLst>
              <a:ext uri="{FF2B5EF4-FFF2-40B4-BE49-F238E27FC236}">
                <a16:creationId xmlns:a16="http://schemas.microsoft.com/office/drawing/2014/main" id="{4548AAED-DF12-4F5A-B0A5-FD186A82C5CF}"/>
              </a:ext>
            </a:extLst>
          </p:cNvPr>
          <p:cNvCxnSpPr>
            <a:cxnSpLocks noGrp="1" noRot="1" noChangeAspect="1" noMove="1" noResize="1" noEditPoints="1" noAdjustHandles="1" noChangeArrowheads="1" noChangeShapeType="1"/>
          </p:cNvCxnSpPr>
          <p:nvPr/>
        </p:nvCxnSpPr>
        <p:spPr>
          <a:xfrm>
            <a:off x="4632325" y="0"/>
            <a:ext cx="3175" cy="6858000"/>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cxnSp>
        <p:nvCxnSpPr>
          <p:cNvPr id="67" name="Straight Connector 66">
            <a:extLst>
              <a:ext uri="{FF2B5EF4-FFF2-40B4-BE49-F238E27FC236}">
                <a16:creationId xmlns:a16="http://schemas.microsoft.com/office/drawing/2014/main" id="{0823FD71-A539-4CED-B20D-4873D5749329}"/>
              </a:ext>
            </a:extLst>
          </p:cNvPr>
          <p:cNvCxnSpPr>
            <a:cxnSpLocks noGrp="1" noRot="1" noChangeAspect="1" noMove="1" noResize="1" noEditPoints="1" noAdjustHandles="1" noChangeArrowheads="1" noChangeShapeType="1"/>
          </p:cNvCxnSpPr>
          <p:nvPr/>
        </p:nvCxnSpPr>
        <p:spPr>
          <a:xfrm>
            <a:off x="-6350" y="3427413"/>
            <a:ext cx="4637088" cy="0"/>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sp>
        <p:nvSpPr>
          <p:cNvPr id="2" name="Naslov 1">
            <a:extLst>
              <a:ext uri="{FF2B5EF4-FFF2-40B4-BE49-F238E27FC236}">
                <a16:creationId xmlns:a16="http://schemas.microsoft.com/office/drawing/2014/main" id="{62D90E52-7FA1-4958-89FC-4C62C59A7BAE}"/>
              </a:ext>
            </a:extLst>
          </p:cNvPr>
          <p:cNvSpPr>
            <a:spLocks noGrp="1"/>
          </p:cNvSpPr>
          <p:nvPr>
            <p:ph type="title"/>
          </p:nvPr>
        </p:nvSpPr>
        <p:spPr>
          <a:xfrm>
            <a:off x="5491163" y="619125"/>
            <a:ext cx="5878512" cy="1477963"/>
          </a:xfrm>
        </p:spPr>
        <p:txBody>
          <a:bodyPr/>
          <a:lstStyle/>
          <a:p>
            <a:pPr fontAlgn="auto">
              <a:spcAft>
                <a:spcPts val="0"/>
              </a:spcAft>
              <a:defRPr/>
            </a:pPr>
            <a:r>
              <a:rPr lang="sl-SI" dirty="0"/>
              <a:t>Programske simulacije </a:t>
            </a:r>
            <a:r>
              <a:rPr lang="sl-SI" dirty="0" err="1"/>
              <a:t>bredborda</a:t>
            </a:r>
            <a:endParaRPr lang="sl-SI" dirty="0"/>
          </a:p>
        </p:txBody>
      </p:sp>
      <p:sp>
        <p:nvSpPr>
          <p:cNvPr id="3" name="Označba mesta vsebine 2">
            <a:extLst>
              <a:ext uri="{FF2B5EF4-FFF2-40B4-BE49-F238E27FC236}">
                <a16:creationId xmlns:a16="http://schemas.microsoft.com/office/drawing/2014/main" id="{B0326C25-E243-4239-99B4-8B39EB9B0F12}"/>
              </a:ext>
            </a:extLst>
          </p:cNvPr>
          <p:cNvSpPr>
            <a:spLocks noGrp="1"/>
          </p:cNvSpPr>
          <p:nvPr>
            <p:ph idx="1"/>
          </p:nvPr>
        </p:nvSpPr>
        <p:spPr>
          <a:xfrm>
            <a:off x="5491163" y="2249488"/>
            <a:ext cx="5878512" cy="3541712"/>
          </a:xfrm>
        </p:spPr>
        <p:txBody>
          <a:bodyPr rtlCol="0">
            <a:normAutofit/>
          </a:bodyPr>
          <a:lstStyle/>
          <a:p>
            <a:pPr fontAlgn="auto">
              <a:spcAft>
                <a:spcPts val="0"/>
              </a:spcAft>
              <a:defRPr/>
            </a:pPr>
            <a:r>
              <a:rPr lang="sl-SI" dirty="0"/>
              <a:t>Če nebi nalagali posebnih programov potem je čisto dovolj circuits.io saj potrebuješ samo uporabniški račun in </a:t>
            </a:r>
            <a:r>
              <a:rPr lang="sl-SI" dirty="0" err="1"/>
              <a:t>wifi</a:t>
            </a:r>
            <a:endParaRPr lang="sl-SI" dirty="0"/>
          </a:p>
          <a:p>
            <a:pPr fontAlgn="auto">
              <a:spcAft>
                <a:spcPts val="0"/>
              </a:spcAft>
              <a:defRPr/>
            </a:pPr>
            <a:r>
              <a:rPr lang="sl-SI" dirty="0"/>
              <a:t>Obstaja tudi </a:t>
            </a:r>
            <a:r>
              <a:rPr lang="sl-SI" dirty="0" err="1"/>
              <a:t>Fritzing</a:t>
            </a:r>
            <a:r>
              <a:rPr lang="sl-SI" dirty="0"/>
              <a:t> ki omogoča tudi to da za simulacijo </a:t>
            </a:r>
            <a:r>
              <a:rPr lang="sl-SI" dirty="0" err="1"/>
              <a:t>projetka</a:t>
            </a:r>
            <a:r>
              <a:rPr lang="sl-SI" dirty="0"/>
              <a:t> pripravimo vse to tiskano vezje ter že lahko nadaljujemo npr. z jedkanje, tiskanino,……</a:t>
            </a:r>
          </a:p>
          <a:p>
            <a:pPr marL="0" indent="0" fontAlgn="auto">
              <a:spcAft>
                <a:spcPts val="0"/>
              </a:spcAft>
              <a:buFont typeface="Arial" panose="020B0604020202020204" pitchFamily="34" charset="0"/>
              <a:buNone/>
              <a:defRPr/>
            </a:pPr>
            <a:endParaRPr lang="sl-SI"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6">
            <a:extLst>
              <a:ext uri="{FF2B5EF4-FFF2-40B4-BE49-F238E27FC236}">
                <a16:creationId xmlns:a16="http://schemas.microsoft.com/office/drawing/2014/main" id="{025F25A3-E2A6-4173-AFD3-62C4BA4B4607}"/>
              </a:ext>
            </a:extLst>
          </p:cNvPr>
          <p:cNvSpPr>
            <a:spLocks noGrp="1" noRot="1" noChangeAspect="1" noMove="1" noResize="1" noEditPoints="1" noAdjustHandles="1" noChangeArrowheads="1" noChangeShapeType="1" noTextEdit="1"/>
          </p:cNvSpPr>
          <p:nvPr/>
        </p:nvSpPr>
        <p:spPr>
          <a:xfrm>
            <a:off x="814388" y="808038"/>
            <a:ext cx="3821112" cy="5233987"/>
          </a:xfrm>
          <a:prstGeom prst="round2DiagRect">
            <a:avLst>
              <a:gd name="adj1" fmla="val 11323"/>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171" name="Slika 3">
            <a:extLst>
              <a:ext uri="{FF2B5EF4-FFF2-40B4-BE49-F238E27FC236}">
                <a16:creationId xmlns:a16="http://schemas.microsoft.com/office/drawing/2014/main" id="{9718F842-8943-4249-B841-26FCD4D187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7125" y="2363788"/>
            <a:ext cx="31781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slov 1">
            <a:extLst>
              <a:ext uri="{FF2B5EF4-FFF2-40B4-BE49-F238E27FC236}">
                <a16:creationId xmlns:a16="http://schemas.microsoft.com/office/drawing/2014/main" id="{5ED43D96-4EE1-4504-93EF-6B490334CD1D}"/>
              </a:ext>
            </a:extLst>
          </p:cNvPr>
          <p:cNvSpPr>
            <a:spLocks noGrp="1"/>
          </p:cNvSpPr>
          <p:nvPr>
            <p:ph type="title"/>
          </p:nvPr>
        </p:nvSpPr>
        <p:spPr>
          <a:xfrm>
            <a:off x="5129213" y="619125"/>
            <a:ext cx="6188075" cy="1477963"/>
          </a:xfrm>
        </p:spPr>
        <p:txBody>
          <a:bodyPr/>
          <a:lstStyle/>
          <a:p>
            <a:pPr fontAlgn="auto">
              <a:spcAft>
                <a:spcPts val="0"/>
              </a:spcAft>
              <a:defRPr/>
            </a:pPr>
            <a:r>
              <a:rPr lang="sl-SI"/>
              <a:t>Žice</a:t>
            </a:r>
            <a:endParaRPr lang="sl-SI" dirty="0"/>
          </a:p>
        </p:txBody>
      </p:sp>
      <p:sp>
        <p:nvSpPr>
          <p:cNvPr id="7173" name="Označba mesta vsebine 2">
            <a:extLst>
              <a:ext uri="{FF2B5EF4-FFF2-40B4-BE49-F238E27FC236}">
                <a16:creationId xmlns:a16="http://schemas.microsoft.com/office/drawing/2014/main" id="{6FEF0FA2-64D8-465C-8223-A35592B614C4}"/>
              </a:ext>
            </a:extLst>
          </p:cNvPr>
          <p:cNvSpPr>
            <a:spLocks noGrp="1"/>
          </p:cNvSpPr>
          <p:nvPr>
            <p:ph idx="1"/>
          </p:nvPr>
        </p:nvSpPr>
        <p:spPr>
          <a:xfrm>
            <a:off x="5129213" y="2249488"/>
            <a:ext cx="6188075" cy="3541712"/>
          </a:xfrm>
        </p:spPr>
        <p:txBody>
          <a:bodyPr/>
          <a:lstStyle/>
          <a:p>
            <a:pPr>
              <a:lnSpc>
                <a:spcPct val="100000"/>
              </a:lnSpc>
            </a:pPr>
            <a:r>
              <a:rPr lang="sl-SI" altLang="sl-SI" sz="1500"/>
              <a:t>Jump žice za spajanje breadboarding je mogoče dobiti v pripravljen za uporabo, skok žice zaide ali je mogoče ročno izdelani. Slednje lahko postane dolgočasno delo za večje vezja. Pripravljen za uporabo skok žice prihajajo v različnih kvalitetah, nekateri celo z drobne svečke pritrjene na žice konča. Skoči žice gradivo za ready-made ali domače žic običajno treba 22  AWG (0,33 mm 2 ) solidno baker,-tin plated žice - ob predpostavki, da ni drobne svečke morajo biti pritrjena na žico konča. Žične konci morajo biti odvzeli 3 / 16 do 5 / 16  v (4,8 do 7,9 mm). Krajši odvzeto žice lahko povzroči slab stik s svetom je vzmetnimi sponkami (izolacija ujetost v vzmeti). Več odvzeto žice poveča verjetnost kratkega stika na krovu. Needle-nos klešče in pincete so v pomoč pri odstranjevanju ali vstavljanju žice, zlasti na prenatrpanih deskah.</a:t>
            </a:r>
          </a:p>
          <a:p>
            <a:pPr>
              <a:lnSpc>
                <a:spcPct val="100000"/>
              </a:lnSpc>
            </a:pPr>
            <a:r>
              <a:rPr lang="sl-SI" altLang="sl-SI" sz="1500"/>
              <a:t>Lahko pa žice naredimo tudi sami iz intrnetnega kabla.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5">
            <a:extLst>
              <a:ext uri="{FF2B5EF4-FFF2-40B4-BE49-F238E27FC236}">
                <a16:creationId xmlns:a16="http://schemas.microsoft.com/office/drawing/2014/main" id="{FF8E9D67-0ACF-4769-990F-19BAE47758C8}"/>
              </a:ext>
            </a:extLst>
          </p:cNvPr>
          <p:cNvGrpSpPr>
            <a:grpSpLocks noGrp="1" noUngrp="1" noRot="1" noChangeAspect="1" noMove="1" noResize="1"/>
          </p:cNvGrpSpPr>
          <p:nvPr/>
        </p:nvGrpSpPr>
        <p:grpSpPr bwMode="auto">
          <a:xfrm>
            <a:off x="0" y="0"/>
            <a:ext cx="12192000" cy="6858000"/>
            <a:chOff x="0" y="-1"/>
            <a:chExt cx="12192003" cy="6858001"/>
          </a:xfrm>
        </p:grpSpPr>
        <p:sp useBgFill="1">
          <p:nvSpPr>
            <p:cNvPr id="7" name="Rectangle 6">
              <a:extLst>
                <a:ext uri="{FF2B5EF4-FFF2-40B4-BE49-F238E27FC236}">
                  <a16:creationId xmlns:a16="http://schemas.microsoft.com/office/drawing/2014/main" id="{B74577E2-C43B-4C37-A4E0-3D0109CC7E76}"/>
                </a:ext>
              </a:extLst>
            </p:cNvPr>
            <p:cNvSpPr/>
            <p:nvPr/>
          </p:nvSpPr>
          <p:spPr>
            <a:xfrm>
              <a:off x="0" y="-1"/>
              <a:ext cx="12192003"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2">
              <a:extLst>
                <a:ext uri="{FF2B5EF4-FFF2-40B4-BE49-F238E27FC236}">
                  <a16:creationId xmlns:a16="http://schemas.microsoft.com/office/drawing/2014/main" id="{DC47FD90-84A7-42BB-9B91-C75FEA9C9845}"/>
                </a:ext>
              </a:extLst>
            </p:cNvPr>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extLst>
          </p:spPr>
        </p:pic>
      </p:grpSp>
      <p:pic>
        <p:nvPicPr>
          <p:cNvPr id="8195" name="Slika 3">
            <a:extLst>
              <a:ext uri="{FF2B5EF4-FFF2-40B4-BE49-F238E27FC236}">
                <a16:creationId xmlns:a16="http://schemas.microsoft.com/office/drawing/2014/main" id="{20D27B02-96D3-4ED8-BD0A-032D3ACC5FE0}"/>
              </a:ext>
            </a:extLst>
          </p:cNvPr>
          <p:cNvPicPr>
            <a:picLocks noChangeAspect="1"/>
          </p:cNvPicPr>
          <p:nvPr/>
        </p:nvPicPr>
        <p:blipFill>
          <a:blip r:embed="rId3">
            <a:extLst>
              <a:ext uri="{28A0092B-C50C-407E-A947-70E740481C1C}">
                <a14:useLocalDpi xmlns:a14="http://schemas.microsoft.com/office/drawing/2010/main" val="0"/>
              </a:ext>
            </a:extLst>
          </a:blip>
          <a:srcRect l="28786" r="24574" b="2"/>
          <a:stretch>
            <a:fillRect/>
          </a:stretch>
        </p:blipFill>
        <p:spPr bwMode="auto">
          <a:xfrm>
            <a:off x="-6350" y="0"/>
            <a:ext cx="46370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1C56176A-5A9F-43A9-A1E6-E0E4EE8D4A3C}"/>
              </a:ext>
            </a:extLst>
          </p:cNvPr>
          <p:cNvGrpSpPr>
            <a:grpSpLocks noGrp="1" noUngrp="1" noRot="1" noChangeAspect="1" noMove="1" noResize="1"/>
          </p:cNvGrpSpPr>
          <p:nvPr/>
        </p:nvGrpSpPr>
        <p:grpSpPr>
          <a:xfrm>
            <a:off x="0" y="0"/>
            <a:ext cx="2305051" cy="6858001"/>
            <a:chOff x="0" y="0"/>
            <a:chExt cx="2305051" cy="6858001"/>
          </a:xfrm>
          <a:solidFill>
            <a:schemeClr val="tx1">
              <a:alpha val="70000"/>
            </a:schemeClr>
          </a:solidFill>
          <a:effectLst/>
        </p:grpSpPr>
        <p:sp>
          <p:nvSpPr>
            <p:cNvPr id="10" name="Rectangle 9">
              <a:extLst>
                <a:ext uri="{FF2B5EF4-FFF2-40B4-BE49-F238E27FC236}">
                  <a16:creationId xmlns:a16="http://schemas.microsoft.com/office/drawing/2014/main" id="{D89C47EE-B222-4D87-8EDF-195B766B9DF4}"/>
                </a:ext>
              </a:extLst>
            </p:cNvPr>
            <p:cNvSpPr>
              <a:spLocks noChangeArrowheads="1"/>
            </p:cNvSpPr>
            <p:nvPr/>
          </p:nvSpPr>
          <p:spPr bwMode="auto">
            <a:xfrm>
              <a:off x="1209675" y="4763"/>
              <a:ext cx="23813" cy="2181225"/>
            </a:xfrm>
            <a:prstGeom prst="rect">
              <a:avLst/>
            </a:prstGeom>
            <a:grpFill/>
            <a:ln>
              <a:noFill/>
            </a:ln>
            <a:extLst>
              <a:ext uri="{91240B29-F687-4f45-9708-019B960494DF}"/>
            </a:extLst>
          </p:spPr>
        </p:sp>
        <p:sp>
          <p:nvSpPr>
            <p:cNvPr id="11" name="Freeform 6">
              <a:extLst>
                <a:ext uri="{FF2B5EF4-FFF2-40B4-BE49-F238E27FC236}">
                  <a16:creationId xmlns:a16="http://schemas.microsoft.com/office/drawing/2014/main" id="{2A06FEE0-6D80-4CCB-897A-5B77AC0A7AD5}"/>
                </a:ext>
              </a:extLst>
            </p:cNvPr>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extLst>
          </p:spPr>
        </p:sp>
        <p:sp>
          <p:nvSpPr>
            <p:cNvPr id="12" name="Freeform 7">
              <a:extLst>
                <a:ext uri="{FF2B5EF4-FFF2-40B4-BE49-F238E27FC236}">
                  <a16:creationId xmlns:a16="http://schemas.microsoft.com/office/drawing/2014/main" id="{D476399A-4135-4796-B9EF-FBB9E0EAD43F}"/>
                </a:ext>
              </a:extLst>
            </p:cNvPr>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13" name="Rectangle 12">
              <a:extLst>
                <a:ext uri="{FF2B5EF4-FFF2-40B4-BE49-F238E27FC236}">
                  <a16:creationId xmlns:a16="http://schemas.microsoft.com/office/drawing/2014/main" id="{6C9599A4-32F0-49E6-B244-10160BDEFAE8}"/>
                </a:ext>
              </a:extLst>
            </p:cNvPr>
            <p:cNvSpPr>
              <a:spLocks noChangeArrowheads="1"/>
            </p:cNvSpPr>
            <p:nvPr/>
          </p:nvSpPr>
          <p:spPr bwMode="auto">
            <a:xfrm>
              <a:off x="414338" y="9525"/>
              <a:ext cx="28575" cy="4481513"/>
            </a:xfrm>
            <a:prstGeom prst="rect">
              <a:avLst/>
            </a:prstGeom>
            <a:grpFill/>
            <a:ln>
              <a:noFill/>
            </a:ln>
            <a:extLst>
              <a:ext uri="{91240B29-F687-4f45-9708-019B960494DF}"/>
            </a:extLst>
          </p:spPr>
        </p:sp>
        <p:sp>
          <p:nvSpPr>
            <p:cNvPr id="14" name="Freeform 9">
              <a:extLst>
                <a:ext uri="{FF2B5EF4-FFF2-40B4-BE49-F238E27FC236}">
                  <a16:creationId xmlns:a16="http://schemas.microsoft.com/office/drawing/2014/main" id="{BE0D557F-03FA-4E59-9D06-4E1061F43959}"/>
                </a:ext>
              </a:extLst>
            </p:cNvPr>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15" name="Freeform 10">
              <a:extLst>
                <a:ext uri="{FF2B5EF4-FFF2-40B4-BE49-F238E27FC236}">
                  <a16:creationId xmlns:a16="http://schemas.microsoft.com/office/drawing/2014/main" id="{3B04A45C-4587-4873-AE96-86EC85355838}"/>
                </a:ext>
              </a:extLst>
            </p:cNvPr>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extLst>
          </p:spPr>
        </p:sp>
        <p:sp>
          <p:nvSpPr>
            <p:cNvPr id="16" name="Freeform 11">
              <a:extLst>
                <a:ext uri="{FF2B5EF4-FFF2-40B4-BE49-F238E27FC236}">
                  <a16:creationId xmlns:a16="http://schemas.microsoft.com/office/drawing/2014/main" id="{6FD4468B-2E30-4971-BB3A-67E7DDB965E5}"/>
                </a:ext>
              </a:extLst>
            </p:cNvPr>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extLst>
          </p:spPr>
        </p:sp>
        <p:sp>
          <p:nvSpPr>
            <p:cNvPr id="17" name="Freeform 12">
              <a:extLst>
                <a:ext uri="{FF2B5EF4-FFF2-40B4-BE49-F238E27FC236}">
                  <a16:creationId xmlns:a16="http://schemas.microsoft.com/office/drawing/2014/main" id="{CDFC6BDB-378C-41AE-8AF4-DAA0C20081C7}"/>
                </a:ext>
              </a:extLst>
            </p:cNvPr>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extLst>
          </p:spPr>
        </p:sp>
        <p:sp>
          <p:nvSpPr>
            <p:cNvPr id="18" name="Freeform 13">
              <a:extLst>
                <a:ext uri="{FF2B5EF4-FFF2-40B4-BE49-F238E27FC236}">
                  <a16:creationId xmlns:a16="http://schemas.microsoft.com/office/drawing/2014/main" id="{102B4573-D1BC-4CAF-89B2-835863E5C083}"/>
                </a:ext>
              </a:extLst>
            </p:cNvPr>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extLst>
          </p:spPr>
        </p:sp>
        <p:sp>
          <p:nvSpPr>
            <p:cNvPr id="19" name="Freeform 14">
              <a:extLst>
                <a:ext uri="{FF2B5EF4-FFF2-40B4-BE49-F238E27FC236}">
                  <a16:creationId xmlns:a16="http://schemas.microsoft.com/office/drawing/2014/main" id="{4FD9C027-36B1-4EF7-94B5-8F3A30B0089A}"/>
                </a:ext>
              </a:extLst>
            </p:cNvPr>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extLst>
          </p:spPr>
        </p:sp>
        <p:sp>
          <p:nvSpPr>
            <p:cNvPr id="20" name="Freeform 15">
              <a:extLst>
                <a:ext uri="{FF2B5EF4-FFF2-40B4-BE49-F238E27FC236}">
                  <a16:creationId xmlns:a16="http://schemas.microsoft.com/office/drawing/2014/main" id="{5366F94C-7AD6-45D6-B326-CF9513CBC099}"/>
                </a:ext>
              </a:extLst>
            </p:cNvPr>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21" name="Freeform 16">
              <a:extLst>
                <a:ext uri="{FF2B5EF4-FFF2-40B4-BE49-F238E27FC236}">
                  <a16:creationId xmlns:a16="http://schemas.microsoft.com/office/drawing/2014/main" id="{E09C6592-638C-421E-9916-D2721BCF62FA}"/>
                </a:ext>
              </a:extLst>
            </p:cNvPr>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22" name="Freeform 17">
              <a:extLst>
                <a:ext uri="{FF2B5EF4-FFF2-40B4-BE49-F238E27FC236}">
                  <a16:creationId xmlns:a16="http://schemas.microsoft.com/office/drawing/2014/main" id="{1CD477E8-6856-4EE3-83D6-A35D54FC3308}"/>
                </a:ext>
              </a:extLst>
            </p:cNvPr>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extLst>
          </p:spPr>
        </p:sp>
        <p:sp>
          <p:nvSpPr>
            <p:cNvPr id="23" name="Freeform 18">
              <a:extLst>
                <a:ext uri="{FF2B5EF4-FFF2-40B4-BE49-F238E27FC236}">
                  <a16:creationId xmlns:a16="http://schemas.microsoft.com/office/drawing/2014/main" id="{0BA5B67D-F7BF-4AC7-A914-D8DF1681DDB8}"/>
                </a:ext>
              </a:extLst>
            </p:cNvPr>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extLst>
          </p:spPr>
        </p:sp>
        <p:sp>
          <p:nvSpPr>
            <p:cNvPr id="24" name="Freeform 19">
              <a:extLst>
                <a:ext uri="{FF2B5EF4-FFF2-40B4-BE49-F238E27FC236}">
                  <a16:creationId xmlns:a16="http://schemas.microsoft.com/office/drawing/2014/main" id="{3BA8A893-9314-43FB-B169-50552573211F}"/>
                </a:ext>
              </a:extLst>
            </p:cNvPr>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extLst>
          </p:spPr>
        </p:sp>
        <p:sp>
          <p:nvSpPr>
            <p:cNvPr id="25" name="Freeform 20">
              <a:extLst>
                <a:ext uri="{FF2B5EF4-FFF2-40B4-BE49-F238E27FC236}">
                  <a16:creationId xmlns:a16="http://schemas.microsoft.com/office/drawing/2014/main" id="{F2CEACA4-35D0-4D94-8428-1206D4D37A4D}"/>
                </a:ext>
              </a:extLst>
            </p:cNvPr>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extLst>
          </p:spPr>
        </p:sp>
        <p:sp>
          <p:nvSpPr>
            <p:cNvPr id="26" name="Freeform 21">
              <a:extLst>
                <a:ext uri="{FF2B5EF4-FFF2-40B4-BE49-F238E27FC236}">
                  <a16:creationId xmlns:a16="http://schemas.microsoft.com/office/drawing/2014/main" id="{A5AE3853-DE27-4E9A-9E40-5E278486E07E}"/>
                </a:ext>
              </a:extLst>
            </p:cNvPr>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extLst>
          </p:spPr>
        </p:sp>
        <p:sp>
          <p:nvSpPr>
            <p:cNvPr id="27" name="Freeform 22">
              <a:extLst>
                <a:ext uri="{FF2B5EF4-FFF2-40B4-BE49-F238E27FC236}">
                  <a16:creationId xmlns:a16="http://schemas.microsoft.com/office/drawing/2014/main" id="{83EB4D08-73A3-40EC-B082-95B6B30F67E2}"/>
                </a:ext>
              </a:extLst>
            </p:cNvPr>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extLst>
          </p:spPr>
        </p:sp>
        <p:sp>
          <p:nvSpPr>
            <p:cNvPr id="28" name="Freeform 23">
              <a:extLst>
                <a:ext uri="{FF2B5EF4-FFF2-40B4-BE49-F238E27FC236}">
                  <a16:creationId xmlns:a16="http://schemas.microsoft.com/office/drawing/2014/main" id="{2B33E24E-8070-4FCE-A885-18EA6226AFC2}"/>
                </a:ext>
              </a:extLst>
            </p:cNvPr>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extLst>
          </p:spPr>
        </p:sp>
        <p:sp>
          <p:nvSpPr>
            <p:cNvPr id="29" name="Freeform 24">
              <a:extLst>
                <a:ext uri="{FF2B5EF4-FFF2-40B4-BE49-F238E27FC236}">
                  <a16:creationId xmlns:a16="http://schemas.microsoft.com/office/drawing/2014/main" id="{5AAAC1BE-1CDF-4E08-BB16-96763DF49140}"/>
                </a:ext>
              </a:extLst>
            </p:cNvPr>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extLst>
          </p:spPr>
        </p:sp>
        <p:sp>
          <p:nvSpPr>
            <p:cNvPr id="30" name="Freeform 25">
              <a:extLst>
                <a:ext uri="{FF2B5EF4-FFF2-40B4-BE49-F238E27FC236}">
                  <a16:creationId xmlns:a16="http://schemas.microsoft.com/office/drawing/2014/main" id="{11E10ADC-CC83-4A38-83AD-341F519936B0}"/>
                </a:ext>
              </a:extLst>
            </p:cNvPr>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extLst>
          </p:spPr>
        </p:sp>
        <p:sp>
          <p:nvSpPr>
            <p:cNvPr id="31" name="Freeform 26">
              <a:extLst>
                <a:ext uri="{FF2B5EF4-FFF2-40B4-BE49-F238E27FC236}">
                  <a16:creationId xmlns:a16="http://schemas.microsoft.com/office/drawing/2014/main" id="{80601E58-C9EE-4416-ADCD-5E4A93FC98BD}"/>
                </a:ext>
              </a:extLst>
            </p:cNvPr>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extLst>
          </p:spPr>
        </p:sp>
        <p:sp>
          <p:nvSpPr>
            <p:cNvPr id="32" name="Freeform 27">
              <a:extLst>
                <a:ext uri="{FF2B5EF4-FFF2-40B4-BE49-F238E27FC236}">
                  <a16:creationId xmlns:a16="http://schemas.microsoft.com/office/drawing/2014/main" id="{AF0B29D9-20CA-4B9F-B0F8-AFA5701A287C}"/>
                </a:ext>
              </a:extLst>
            </p:cNvPr>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extLst>
          </p:spPr>
        </p:sp>
        <p:sp>
          <p:nvSpPr>
            <p:cNvPr id="33" name="Freeform 28">
              <a:extLst>
                <a:ext uri="{FF2B5EF4-FFF2-40B4-BE49-F238E27FC236}">
                  <a16:creationId xmlns:a16="http://schemas.microsoft.com/office/drawing/2014/main" id="{3E728E6C-89FD-484F-A0D1-F21BC008353D}"/>
                </a:ext>
              </a:extLst>
            </p:cNvPr>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extLst>
          </p:spPr>
        </p:sp>
        <p:sp>
          <p:nvSpPr>
            <p:cNvPr id="34" name="Freeform 29">
              <a:extLst>
                <a:ext uri="{FF2B5EF4-FFF2-40B4-BE49-F238E27FC236}">
                  <a16:creationId xmlns:a16="http://schemas.microsoft.com/office/drawing/2014/main" id="{0ADA78C9-13F1-466D-BB8C-7EEF41E1BDAB}"/>
                </a:ext>
              </a:extLst>
            </p:cNvPr>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extLst>
          </p:spPr>
        </p:sp>
        <p:sp>
          <p:nvSpPr>
            <p:cNvPr id="35" name="Freeform 30">
              <a:extLst>
                <a:ext uri="{FF2B5EF4-FFF2-40B4-BE49-F238E27FC236}">
                  <a16:creationId xmlns:a16="http://schemas.microsoft.com/office/drawing/2014/main" id="{777B3E0E-4A4C-4767-9217-247BD055E95E}"/>
                </a:ext>
              </a:extLst>
            </p:cNvPr>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36" name="Freeform 31">
              <a:extLst>
                <a:ext uri="{FF2B5EF4-FFF2-40B4-BE49-F238E27FC236}">
                  <a16:creationId xmlns:a16="http://schemas.microsoft.com/office/drawing/2014/main" id="{2223627F-3140-4B9D-B26C-E1175D909DCF}"/>
                </a:ext>
              </a:extLst>
            </p:cNvPr>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extLst>
          </p:spPr>
        </p:sp>
        <p:sp>
          <p:nvSpPr>
            <p:cNvPr id="37" name="Freeform 32">
              <a:extLst>
                <a:ext uri="{FF2B5EF4-FFF2-40B4-BE49-F238E27FC236}">
                  <a16:creationId xmlns:a16="http://schemas.microsoft.com/office/drawing/2014/main" id="{2FBF3EB3-3907-442A-9C45-BE1FC129079C}"/>
                </a:ext>
              </a:extLst>
            </p:cNvPr>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38" name="Rectangle 37">
              <a:extLst>
                <a:ext uri="{FF2B5EF4-FFF2-40B4-BE49-F238E27FC236}">
                  <a16:creationId xmlns:a16="http://schemas.microsoft.com/office/drawing/2014/main" id="{CF1D3703-78C5-4483-BAC2-58B1E715E21E}"/>
                </a:ext>
              </a:extLst>
            </p:cNvPr>
            <p:cNvSpPr>
              <a:spLocks noChangeArrowheads="1"/>
            </p:cNvSpPr>
            <p:nvPr/>
          </p:nvSpPr>
          <p:spPr bwMode="auto">
            <a:xfrm>
              <a:off x="642938" y="6610350"/>
              <a:ext cx="23813" cy="242888"/>
            </a:xfrm>
            <a:prstGeom prst="rect">
              <a:avLst/>
            </a:prstGeom>
            <a:grpFill/>
            <a:ln>
              <a:noFill/>
            </a:ln>
            <a:extLst>
              <a:ext uri="{91240B29-F687-4f45-9708-019B960494DF}"/>
            </a:extLst>
          </p:spPr>
        </p:sp>
        <p:sp>
          <p:nvSpPr>
            <p:cNvPr id="39" name="Freeform 34">
              <a:extLst>
                <a:ext uri="{FF2B5EF4-FFF2-40B4-BE49-F238E27FC236}">
                  <a16:creationId xmlns:a16="http://schemas.microsoft.com/office/drawing/2014/main" id="{D31DDF57-932F-4110-AA6F-3163E1513023}"/>
                </a:ext>
              </a:extLst>
            </p:cNvPr>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40" name="Freeform 35">
              <a:extLst>
                <a:ext uri="{FF2B5EF4-FFF2-40B4-BE49-F238E27FC236}">
                  <a16:creationId xmlns:a16="http://schemas.microsoft.com/office/drawing/2014/main" id="{C95A60CE-9901-4D3F-B590-ECE28A943BEC}"/>
                </a:ext>
              </a:extLst>
            </p:cNvPr>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extLst>
          </p:spPr>
        </p:sp>
        <p:sp>
          <p:nvSpPr>
            <p:cNvPr id="41" name="Freeform 36">
              <a:extLst>
                <a:ext uri="{FF2B5EF4-FFF2-40B4-BE49-F238E27FC236}">
                  <a16:creationId xmlns:a16="http://schemas.microsoft.com/office/drawing/2014/main" id="{6D38BB81-B28A-419E-B7CD-87CB46542157}"/>
                </a:ext>
              </a:extLst>
            </p:cNvPr>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extLst>
          </p:spPr>
        </p:sp>
        <p:sp>
          <p:nvSpPr>
            <p:cNvPr id="42" name="Freeform 37">
              <a:extLst>
                <a:ext uri="{FF2B5EF4-FFF2-40B4-BE49-F238E27FC236}">
                  <a16:creationId xmlns:a16="http://schemas.microsoft.com/office/drawing/2014/main" id="{C51B0741-9494-4A66-9658-B59253697DE9}"/>
                </a:ext>
              </a:extLst>
            </p:cNvPr>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extLst>
          </p:spPr>
        </p:sp>
        <p:sp>
          <p:nvSpPr>
            <p:cNvPr id="43" name="Freeform 38">
              <a:extLst>
                <a:ext uri="{FF2B5EF4-FFF2-40B4-BE49-F238E27FC236}">
                  <a16:creationId xmlns:a16="http://schemas.microsoft.com/office/drawing/2014/main" id="{D652D755-7739-48B5-90F7-0674CF0ED90D}"/>
                </a:ext>
              </a:extLst>
            </p:cNvPr>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extLst>
          </p:spPr>
        </p:sp>
        <p:sp>
          <p:nvSpPr>
            <p:cNvPr id="44" name="Freeform 39">
              <a:extLst>
                <a:ext uri="{FF2B5EF4-FFF2-40B4-BE49-F238E27FC236}">
                  <a16:creationId xmlns:a16="http://schemas.microsoft.com/office/drawing/2014/main" id="{E013E986-6489-4CCE-801E-AC7A886134FA}"/>
                </a:ext>
              </a:extLst>
            </p:cNvPr>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extLst>
          </p:spPr>
        </p:sp>
        <p:sp>
          <p:nvSpPr>
            <p:cNvPr id="45" name="Freeform 40">
              <a:extLst>
                <a:ext uri="{FF2B5EF4-FFF2-40B4-BE49-F238E27FC236}">
                  <a16:creationId xmlns:a16="http://schemas.microsoft.com/office/drawing/2014/main" id="{87407DB8-EF67-451A-A824-162AD7C0A9CD}"/>
                </a:ext>
              </a:extLst>
            </p:cNvPr>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extLst>
          </p:spPr>
        </p:sp>
        <p:sp>
          <p:nvSpPr>
            <p:cNvPr id="46" name="Freeform 41">
              <a:extLst>
                <a:ext uri="{FF2B5EF4-FFF2-40B4-BE49-F238E27FC236}">
                  <a16:creationId xmlns:a16="http://schemas.microsoft.com/office/drawing/2014/main" id="{938B7E00-651F-433B-AEB2-A0F189B9BD18}"/>
                </a:ext>
              </a:extLst>
            </p:cNvPr>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extLst>
          </p:spPr>
        </p:sp>
        <p:sp>
          <p:nvSpPr>
            <p:cNvPr id="47" name="Freeform 42">
              <a:extLst>
                <a:ext uri="{FF2B5EF4-FFF2-40B4-BE49-F238E27FC236}">
                  <a16:creationId xmlns:a16="http://schemas.microsoft.com/office/drawing/2014/main" id="{931C439E-9B65-4FBA-9D06-CDF287B30001}"/>
                </a:ext>
              </a:extLst>
            </p:cNvPr>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extLst>
          </p:spPr>
        </p:sp>
        <p:sp>
          <p:nvSpPr>
            <p:cNvPr id="48" name="Freeform 43">
              <a:extLst>
                <a:ext uri="{FF2B5EF4-FFF2-40B4-BE49-F238E27FC236}">
                  <a16:creationId xmlns:a16="http://schemas.microsoft.com/office/drawing/2014/main" id="{F763D0AA-6F34-407C-8694-8E1F63BC1740}"/>
                </a:ext>
              </a:extLst>
            </p:cNvPr>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extLst>
          </p:spPr>
        </p:sp>
        <p:sp>
          <p:nvSpPr>
            <p:cNvPr id="49" name="Freeform 44">
              <a:extLst>
                <a:ext uri="{FF2B5EF4-FFF2-40B4-BE49-F238E27FC236}">
                  <a16:creationId xmlns:a16="http://schemas.microsoft.com/office/drawing/2014/main" id="{77E81055-6A79-4793-8D1F-4B9B7CE828C3}"/>
                </a:ext>
              </a:extLst>
            </p:cNvPr>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extLst>
          </p:spPr>
        </p:sp>
        <p:sp>
          <p:nvSpPr>
            <p:cNvPr id="50" name="Rectangle 49">
              <a:extLst>
                <a:ext uri="{FF2B5EF4-FFF2-40B4-BE49-F238E27FC236}">
                  <a16:creationId xmlns:a16="http://schemas.microsoft.com/office/drawing/2014/main" id="{D3FC7DD7-1342-450E-8E5B-79D4C38CEC27}"/>
                </a:ext>
              </a:extLst>
            </p:cNvPr>
            <p:cNvSpPr>
              <a:spLocks noChangeArrowheads="1"/>
            </p:cNvSpPr>
            <p:nvPr/>
          </p:nvSpPr>
          <p:spPr bwMode="auto">
            <a:xfrm>
              <a:off x="1228725" y="4662488"/>
              <a:ext cx="23813" cy="2181225"/>
            </a:xfrm>
            <a:prstGeom prst="rect">
              <a:avLst/>
            </a:prstGeom>
            <a:grpFill/>
            <a:ln>
              <a:noFill/>
            </a:ln>
            <a:extLst>
              <a:ext uri="{91240B29-F687-4f45-9708-019B960494DF}"/>
            </a:extLst>
          </p:spPr>
        </p:sp>
        <p:sp>
          <p:nvSpPr>
            <p:cNvPr id="51" name="Freeform 46">
              <a:extLst>
                <a:ext uri="{FF2B5EF4-FFF2-40B4-BE49-F238E27FC236}">
                  <a16:creationId xmlns:a16="http://schemas.microsoft.com/office/drawing/2014/main" id="{DCBCAFBE-4F09-4904-A077-0D5A0BC5E529}"/>
                </a:ext>
              </a:extLst>
            </p:cNvPr>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extLst>
          </p:spPr>
        </p:sp>
        <p:sp>
          <p:nvSpPr>
            <p:cNvPr id="52" name="Freeform 47">
              <a:extLst>
                <a:ext uri="{FF2B5EF4-FFF2-40B4-BE49-F238E27FC236}">
                  <a16:creationId xmlns:a16="http://schemas.microsoft.com/office/drawing/2014/main" id="{E29D6228-3A40-412B-8CA3-7DA8929CA61C}"/>
                </a:ext>
              </a:extLst>
            </p:cNvPr>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extLst>
          </p:spPr>
        </p:sp>
        <p:sp>
          <p:nvSpPr>
            <p:cNvPr id="53" name="Freeform 48">
              <a:extLst>
                <a:ext uri="{FF2B5EF4-FFF2-40B4-BE49-F238E27FC236}">
                  <a16:creationId xmlns:a16="http://schemas.microsoft.com/office/drawing/2014/main" id="{07D5EF82-C69F-4116-9FA9-34BDCFE8BED7}"/>
                </a:ext>
              </a:extLst>
            </p:cNvPr>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extLst>
          </p:spPr>
        </p:sp>
        <p:sp>
          <p:nvSpPr>
            <p:cNvPr id="54" name="Freeform 49">
              <a:extLst>
                <a:ext uri="{FF2B5EF4-FFF2-40B4-BE49-F238E27FC236}">
                  <a16:creationId xmlns:a16="http://schemas.microsoft.com/office/drawing/2014/main" id="{DB713176-E373-4D14-A889-94D4419E42D5}"/>
                </a:ext>
              </a:extLst>
            </p:cNvPr>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extLst>
          </p:spPr>
        </p:sp>
        <p:sp>
          <p:nvSpPr>
            <p:cNvPr id="55" name="Freeform 50">
              <a:extLst>
                <a:ext uri="{FF2B5EF4-FFF2-40B4-BE49-F238E27FC236}">
                  <a16:creationId xmlns:a16="http://schemas.microsoft.com/office/drawing/2014/main" id="{45A37955-AE03-466D-B722-083C18BD5B79}"/>
                </a:ext>
              </a:extLst>
            </p:cNvPr>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extLst>
          </p:spPr>
        </p:sp>
        <p:sp>
          <p:nvSpPr>
            <p:cNvPr id="56" name="Freeform 51">
              <a:extLst>
                <a:ext uri="{FF2B5EF4-FFF2-40B4-BE49-F238E27FC236}">
                  <a16:creationId xmlns:a16="http://schemas.microsoft.com/office/drawing/2014/main" id="{A85FD36D-C021-4332-8A6E-38465AC2D668}"/>
                </a:ext>
              </a:extLst>
            </p:cNvPr>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extLst>
          </p:spPr>
        </p:sp>
        <p:sp>
          <p:nvSpPr>
            <p:cNvPr id="57" name="Freeform 52">
              <a:extLst>
                <a:ext uri="{FF2B5EF4-FFF2-40B4-BE49-F238E27FC236}">
                  <a16:creationId xmlns:a16="http://schemas.microsoft.com/office/drawing/2014/main" id="{D6B551AA-2F96-43EA-9489-A20155A9C3B3}"/>
                </a:ext>
              </a:extLst>
            </p:cNvPr>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extLst>
          </p:spPr>
        </p:sp>
        <p:sp>
          <p:nvSpPr>
            <p:cNvPr id="58" name="Freeform 53">
              <a:extLst>
                <a:ext uri="{FF2B5EF4-FFF2-40B4-BE49-F238E27FC236}">
                  <a16:creationId xmlns:a16="http://schemas.microsoft.com/office/drawing/2014/main" id="{BA17998E-7185-47FF-9423-8A14D3E0F373}"/>
                </a:ext>
              </a:extLst>
            </p:cNvPr>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59" name="Freeform 54">
              <a:extLst>
                <a:ext uri="{FF2B5EF4-FFF2-40B4-BE49-F238E27FC236}">
                  <a16:creationId xmlns:a16="http://schemas.microsoft.com/office/drawing/2014/main" id="{C0430E8D-65AF-4AFD-B550-4FC7F901FE7E}"/>
                </a:ext>
              </a:extLst>
            </p:cNvPr>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60" name="Freeform 55">
              <a:extLst>
                <a:ext uri="{FF2B5EF4-FFF2-40B4-BE49-F238E27FC236}">
                  <a16:creationId xmlns:a16="http://schemas.microsoft.com/office/drawing/2014/main" id="{A06F7259-D77A-4410-AC3E-2D3EDA300A34}"/>
                </a:ext>
              </a:extLst>
            </p:cNvPr>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extLst>
          </p:spPr>
        </p:sp>
        <p:sp>
          <p:nvSpPr>
            <p:cNvPr id="61" name="Freeform 56">
              <a:extLst>
                <a:ext uri="{FF2B5EF4-FFF2-40B4-BE49-F238E27FC236}">
                  <a16:creationId xmlns:a16="http://schemas.microsoft.com/office/drawing/2014/main" id="{0A4A6C50-2152-4600-9F37-F2F7815B0352}"/>
                </a:ext>
              </a:extLst>
            </p:cNvPr>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extLst>
          </p:spPr>
        </p:sp>
        <p:sp>
          <p:nvSpPr>
            <p:cNvPr id="62" name="Freeform 57">
              <a:extLst>
                <a:ext uri="{FF2B5EF4-FFF2-40B4-BE49-F238E27FC236}">
                  <a16:creationId xmlns:a16="http://schemas.microsoft.com/office/drawing/2014/main" id="{C8659682-B428-4822-8137-BE9D2ABD740C}"/>
                </a:ext>
              </a:extLst>
            </p:cNvPr>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extLst>
          </p:spPr>
        </p:sp>
        <p:sp>
          <p:nvSpPr>
            <p:cNvPr id="63" name="Freeform 58">
              <a:extLst>
                <a:ext uri="{FF2B5EF4-FFF2-40B4-BE49-F238E27FC236}">
                  <a16:creationId xmlns:a16="http://schemas.microsoft.com/office/drawing/2014/main" id="{2ED46EF4-9E36-4BDD-882D-0BDDE3F7B43B}"/>
                </a:ext>
              </a:extLst>
            </p:cNvPr>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extLst>
          </p:spPr>
        </p:sp>
      </p:grpSp>
      <p:sp>
        <p:nvSpPr>
          <p:cNvPr id="2" name="Naslov 1">
            <a:extLst>
              <a:ext uri="{FF2B5EF4-FFF2-40B4-BE49-F238E27FC236}">
                <a16:creationId xmlns:a16="http://schemas.microsoft.com/office/drawing/2014/main" id="{269CF707-3905-40E9-AAC1-3DA7B5B11953}"/>
              </a:ext>
            </a:extLst>
          </p:cNvPr>
          <p:cNvSpPr>
            <a:spLocks noGrp="1"/>
          </p:cNvSpPr>
          <p:nvPr>
            <p:ph type="title"/>
          </p:nvPr>
        </p:nvSpPr>
        <p:spPr>
          <a:xfrm>
            <a:off x="4997450" y="619125"/>
            <a:ext cx="6049963" cy="1477963"/>
          </a:xfrm>
        </p:spPr>
        <p:txBody>
          <a:bodyPr/>
          <a:lstStyle/>
          <a:p>
            <a:pPr fontAlgn="auto">
              <a:spcAft>
                <a:spcPts val="0"/>
              </a:spcAft>
              <a:defRPr/>
            </a:pPr>
            <a:r>
              <a:rPr lang="sl-SI" dirty="0"/>
              <a:t>Zgodovina </a:t>
            </a:r>
            <a:r>
              <a:rPr lang="sl-SI" dirty="0" err="1"/>
              <a:t>Breadboarda</a:t>
            </a:r>
            <a:endParaRPr lang="sl-SI" dirty="0"/>
          </a:p>
        </p:txBody>
      </p:sp>
      <p:sp>
        <p:nvSpPr>
          <p:cNvPr id="8198" name="Označba mesta vsebine 2">
            <a:extLst>
              <a:ext uri="{FF2B5EF4-FFF2-40B4-BE49-F238E27FC236}">
                <a16:creationId xmlns:a16="http://schemas.microsoft.com/office/drawing/2014/main" id="{54582E55-80B3-42E4-8988-C4E84673213D}"/>
              </a:ext>
            </a:extLst>
          </p:cNvPr>
          <p:cNvSpPr>
            <a:spLocks noGrp="1"/>
          </p:cNvSpPr>
          <p:nvPr>
            <p:ph idx="1"/>
          </p:nvPr>
        </p:nvSpPr>
        <p:spPr>
          <a:xfrm>
            <a:off x="4968875" y="2249488"/>
            <a:ext cx="6769100" cy="4081462"/>
          </a:xfrm>
        </p:spPr>
        <p:txBody>
          <a:bodyPr/>
          <a:lstStyle/>
          <a:p>
            <a:pPr>
              <a:lnSpc>
                <a:spcPct val="100000"/>
              </a:lnSpc>
            </a:pPr>
            <a:r>
              <a:rPr lang="sl-SI" altLang="sl-SI" sz="1600"/>
              <a:t>V prvih dneh po radiu, amaterji pribil gole bakrene žice ali terminal trakov na leseno desko (pogosto dobesedno na krovu rezina kruha na) in spajka elektronske komponente zanje. Včasih papir shema je bila prvič prilepljena na krovu, kot vodilo za dajanje terminalov, nato pa so bile komponente in žice nameščene nad njihovimi simboli shematično. Uporaba thumbtacks ali žebljički kot pritrdilnih mest je bila tudi skupna.</a:t>
            </a:r>
          </a:p>
          <a:p>
            <a:pPr>
              <a:lnSpc>
                <a:spcPct val="100000"/>
              </a:lnSpc>
            </a:pPr>
            <a:r>
              <a:rPr lang="sl-SI" altLang="sl-SI" sz="1600"/>
              <a:t>Breadboards so se razvile skozi čas, z izrazom zdaj uporablja za vse vrste prototipnih elektronskih naprav. Na primer, US Patent 3145483, vložena leta 1961 in odobrena leta 1964, opisuje leseno ploščo Maketa z nameščenimi vzmetmi in drugih objektov. US Patent 3496419, vložena leta 1967 in odobrena v letu 1970, se nanaša na določeno tiskanih vezij postavitev kot Printed Circuit Maketa . Oba primera se nanašajo na in opis drugih vrst breadboards kot stanje tehnike .</a:t>
            </a:r>
          </a:p>
          <a:p>
            <a:pPr>
              <a:lnSpc>
                <a:spcPct val="100000"/>
              </a:lnSpc>
            </a:pPr>
            <a:r>
              <a:rPr lang="sl-SI" altLang="sl-SI" sz="1600"/>
              <a:t>Breadboard danes najpogosteje uporabljena je običajno narejen iz bele plastike in je plug (nespajkani) Maketa. Zasnovan je bil Ronald J. Portugalskem EI Instruments Inc. leta 1971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CA98CA2-74CD-4AA0-A147-0B1C6EA9250A}"/>
              </a:ext>
            </a:extLst>
          </p:cNvPr>
          <p:cNvSpPr>
            <a:spLocks noGrp="1"/>
          </p:cNvSpPr>
          <p:nvPr>
            <p:ph type="title"/>
          </p:nvPr>
        </p:nvSpPr>
        <p:spPr/>
        <p:txBody>
          <a:bodyPr/>
          <a:lstStyle/>
          <a:p>
            <a:pPr fontAlgn="auto">
              <a:spcAft>
                <a:spcPts val="0"/>
              </a:spcAft>
              <a:defRPr/>
            </a:pPr>
            <a:r>
              <a:rPr lang="sl-SI" dirty="0"/>
              <a:t>Hvala za </a:t>
            </a:r>
            <a:r>
              <a:rPr lang="sl-SI"/>
              <a:t>vašo pozornost</a:t>
            </a:r>
          </a:p>
        </p:txBody>
      </p:sp>
      <p:sp>
        <p:nvSpPr>
          <p:cNvPr id="9219" name="Označba mesta vsebine 2">
            <a:extLst>
              <a:ext uri="{FF2B5EF4-FFF2-40B4-BE49-F238E27FC236}">
                <a16:creationId xmlns:a16="http://schemas.microsoft.com/office/drawing/2014/main" id="{69E674C6-1C74-4482-8B5C-0FA2F59159EE}"/>
              </a:ext>
            </a:extLst>
          </p:cNvPr>
          <p:cNvSpPr>
            <a:spLocks noGrp="1"/>
          </p:cNvSpPr>
          <p:nvPr>
            <p:ph idx="1"/>
          </p:nvPr>
        </p:nvSpPr>
        <p:spPr/>
        <p:txBody>
          <a:bodyPr/>
          <a:lstStyle/>
          <a:p>
            <a:endParaRPr lang="sl-SI" altLang="sl-SI"/>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zje">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docProps/app.xml><?xml version="1.0" encoding="utf-8"?>
<Properties xmlns="http://schemas.openxmlformats.org/officeDocument/2006/extended-properties" xmlns:vt="http://schemas.openxmlformats.org/officeDocument/2006/docPropsVTypes">
  <Template>TM04033919[[fn=Vezje]]</Template>
  <TotalTime>0</TotalTime>
  <Words>429</Words>
  <Application>Microsoft Office PowerPoint</Application>
  <PresentationFormat>Widescreen</PresentationFormat>
  <Paragraphs>18</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Tw Cen MT</vt:lpstr>
      <vt:lpstr>Vezje</vt:lpstr>
      <vt:lpstr>Breadboard</vt:lpstr>
      <vt:lpstr>splošno</vt:lpstr>
      <vt:lpstr>Programske simulacije bredborda</vt:lpstr>
      <vt:lpstr>Žice</vt:lpstr>
      <vt:lpstr>Zgodovina Breadboarda</vt:lpstr>
      <vt:lpstr>Hvala za vašo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2019-05-30T09:38:22Z</dcterms:created>
  <dcterms:modified xsi:type="dcterms:W3CDTF">2019-05-30T09:38:23Z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