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>
            <a:extLst>
              <a:ext uri="{FF2B5EF4-FFF2-40B4-BE49-F238E27FC236}">
                <a16:creationId xmlns:a16="http://schemas.microsoft.com/office/drawing/2014/main" id="{E9F5C1B5-85DF-4429-B89E-A27482FCD442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18D2FCA-6B58-4398-A393-886F22E799F8}"/>
                </a:ext>
              </a:extLst>
            </p:cNvPr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2F56883-7B09-4F46-8726-C3D31D657187}"/>
                </a:ext>
              </a:extLst>
            </p:cNvPr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0D3BACD-E7C8-4622-B58E-BF4DED287AC0}"/>
                </a:ext>
              </a:extLst>
            </p:cNvPr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3A2C298-7B93-4BE7-B9D7-1DDB87D3D81A}"/>
                </a:ext>
              </a:extLst>
            </p:cNvPr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FD0E87-64C7-4A23-B5C9-43EAB8C08717}"/>
                </a:ext>
              </a:extLst>
            </p:cNvPr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F21AD86-6125-42A4-BAC8-F8B0EBF1832D}"/>
                </a:ext>
              </a:extLst>
            </p:cNvPr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33FD35A-1516-43CF-BFF9-F8DE1C04E556}"/>
                </a:ext>
              </a:extLst>
            </p:cNvPr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2F03749-D350-4B0A-9073-14938FA09E3D}"/>
                </a:ext>
              </a:extLst>
            </p:cNvPr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A03AF8-20FA-415D-821D-31ED0B5671C2}"/>
                </a:ext>
              </a:extLst>
            </p:cNvPr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8D92658-CBF1-4ABF-A975-62CE30946AA5}"/>
                </a:ext>
              </a:extLst>
            </p:cNvPr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E9EA784-6348-49B8-A484-67F7AF678A09}"/>
                </a:ext>
              </a:extLst>
            </p:cNvPr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8A564BC-2FDB-4B1E-83EA-57DB4B2659CF}"/>
                </a:ext>
              </a:extLst>
            </p:cNvPr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29E0A6-1E91-49F5-B128-F4AE26D9D442}"/>
                </a:ext>
              </a:extLst>
            </p:cNvPr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1373EB4-9CAC-4A82-8E62-2D665BD5EC4A}"/>
                </a:ext>
              </a:extLst>
            </p:cNvPr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367FC90-5AEF-40D8-96CB-8F136D1DB830}"/>
                </a:ext>
              </a:extLst>
            </p:cNvPr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3C6A6A6-BD6E-4608-8881-7906BB7DBBC5}"/>
                </a:ext>
              </a:extLst>
            </p:cNvPr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596DAC-EFC8-43A2-8327-33A2EB91822F}"/>
                </a:ext>
              </a:extLst>
            </p:cNvPr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ACCB14F-FAE5-403D-ABF2-78F4FDAF4134}"/>
                </a:ext>
              </a:extLst>
            </p:cNvPr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D7B48EF-0EA1-4C50-99AA-5C796043DA3F}"/>
                </a:ext>
              </a:extLst>
            </p:cNvPr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4420371-5E4D-4D80-A006-024013FA59F9}"/>
                </a:ext>
              </a:extLst>
            </p:cNvPr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D70E491-B8E9-4BE8-BB86-366035FA3605}"/>
                </a:ext>
              </a:extLst>
            </p:cNvPr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207AFB8-91B9-49F6-8B37-4BC792586AA1}"/>
                </a:ext>
              </a:extLst>
            </p:cNvPr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43C637C-0F7A-4AE5-A6E4-7B3F5D52B47A}"/>
                </a:ext>
              </a:extLst>
            </p:cNvPr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9977D7E-25D9-469F-9B53-A0E7F714A8A9}"/>
                </a:ext>
              </a:extLst>
            </p:cNvPr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E728918-621A-4A9D-957E-A26A8FC5B815}"/>
                </a:ext>
              </a:extLst>
            </p:cNvPr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2173C0D-9876-4C75-A434-02700E5E16C4}"/>
                </a:ext>
              </a:extLst>
            </p:cNvPr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6A6F7DF-E35D-48D7-A3CF-84DC86728C80}"/>
                </a:ext>
              </a:extLst>
            </p:cNvPr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092A8C7-5859-4997-9B74-4388973E1B68}"/>
                </a:ext>
              </a:extLst>
            </p:cNvPr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3813782-CFD9-4DF7-9C98-A497974B00C6}"/>
                </a:ext>
              </a:extLst>
            </p:cNvPr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338677-C49B-4149-8935-10D902CB7F71}"/>
                </a:ext>
              </a:extLst>
            </p:cNvPr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FD6A179-559A-4945-AB3E-D2DED53C4AD5}"/>
                </a:ext>
              </a:extLst>
            </p:cNvPr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530AA6-1D15-4B8B-90E6-99725DB77AA5}"/>
                </a:ext>
              </a:extLst>
            </p:cNvPr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32137C8-ADB4-4615-B534-ED8D6D577696}"/>
                </a:ext>
              </a:extLst>
            </p:cNvPr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7946F5D-6147-46EE-ACB7-8894F367C857}"/>
                </a:ext>
              </a:extLst>
            </p:cNvPr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8D9FBD-76C5-4019-9A4C-13220DBA06B1}"/>
                </a:ext>
              </a:extLst>
            </p:cNvPr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C71A86-C33A-48E8-8BC1-1B049A08412B}"/>
                </a:ext>
              </a:extLst>
            </p:cNvPr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26A497A-9E62-4136-A2DD-3E56030B5BF6}"/>
                </a:ext>
              </a:extLst>
            </p:cNvPr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EDBE165-42CB-49BA-96C3-812DE7120908}"/>
                </a:ext>
              </a:extLst>
            </p:cNvPr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BD0AA40-DDE5-4376-B1FC-36EFFD3368DD}"/>
                </a:ext>
              </a:extLst>
            </p:cNvPr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2D33990-04EA-4BF9-B201-C0E00D0BF41C}"/>
                </a:ext>
              </a:extLst>
            </p:cNvPr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36DA914-02ED-4C97-B09F-B375E3F3BC04}"/>
                </a:ext>
              </a:extLst>
            </p:cNvPr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F652A00-A787-4861-B568-65F89FB0267F}"/>
                </a:ext>
              </a:extLst>
            </p:cNvPr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7DE4C5A-07B2-4AFC-950A-CF63AD15BE69}"/>
                </a:ext>
              </a:extLst>
            </p:cNvPr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E5CF439-991C-4571-AA4B-94635C106FA9}"/>
                </a:ext>
              </a:extLst>
            </p:cNvPr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5A30014-E084-4494-8AB8-4BAE2C284F56}"/>
                </a:ext>
              </a:extLst>
            </p:cNvPr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7E42539-8CBA-44E4-9F0B-D7F94E673897}"/>
                </a:ext>
              </a:extLst>
            </p:cNvPr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ED7F1D9-862C-4B9A-B358-50CB7BBD1C09}"/>
                </a:ext>
              </a:extLst>
            </p:cNvPr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286EC64-B4EA-4ECF-A036-0D90AE00D074}"/>
                </a:ext>
              </a:extLst>
            </p:cNvPr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F67D9B8-BFFC-46AD-BEED-35FF73DEF9EE}"/>
                </a:ext>
              </a:extLst>
            </p:cNvPr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8F50D84-AE20-49FE-8B48-93B41B59470A}"/>
                </a:ext>
              </a:extLst>
            </p:cNvPr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7F1CFF4-0502-4BE9-80C7-79C8EDDE37C9}"/>
                </a:ext>
              </a:extLst>
            </p:cNvPr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DF907444-E251-49C7-A3CC-5B20DF6CDF4F}"/>
                </a:ext>
              </a:extLst>
            </p:cNvPr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6686210-8F76-4D65-9A28-A3914F83E7D0}"/>
                </a:ext>
              </a:extLst>
            </p:cNvPr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7DA64C2-D14B-4C48-BE53-F95E80F5FFFE}"/>
                </a:ext>
              </a:extLst>
            </p:cNvPr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C9A7554-6935-46DF-B0D9-189D98A10C01}"/>
                </a:ext>
              </a:extLst>
            </p:cNvPr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F087F69-5ECE-49C4-BF5A-987818039F61}"/>
                </a:ext>
              </a:extLst>
            </p:cNvPr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BF77A85-3D7E-4454-ACE4-D8135607AA4B}"/>
                </a:ext>
              </a:extLst>
            </p:cNvPr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2C699D2-9C63-4185-8298-ABF85FB64EE0}"/>
                </a:ext>
              </a:extLst>
            </p:cNvPr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08C4FF2-17A6-49E9-B602-83A566BB094E}"/>
                </a:ext>
              </a:extLst>
            </p:cNvPr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05D3C55-A925-4BD5-8035-11667A5E8C0B}"/>
                </a:ext>
              </a:extLst>
            </p:cNvPr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39EDFEF-415F-42A3-8869-1899C6618757}"/>
                </a:ext>
              </a:extLst>
            </p:cNvPr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6AB07A3-3B44-4E1A-B3E2-34090EA58C9F}"/>
                </a:ext>
              </a:extLst>
            </p:cNvPr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4E4908F-39A5-46FE-A89C-DB38B5831562}"/>
                </a:ext>
              </a:extLst>
            </p:cNvPr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5797AC23-13A4-4F4D-B581-96FA95EBB506}"/>
                </a:ext>
              </a:extLst>
            </p:cNvPr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CBAF982-1014-4D02-A985-B6DBB2FD421F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C7E7F81-AD68-4569-94EA-0AE0730E108D}"/>
                </a:ext>
              </a:extLst>
            </p:cNvPr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876F112-BA6E-4437-8FFB-083304FDFB48}"/>
                </a:ext>
              </a:extLst>
            </p:cNvPr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2A69AF-83B6-417C-B912-54E2BE4B3600}"/>
                </a:ext>
              </a:extLst>
            </p:cNvPr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3E86E96-7BB4-45DD-BAA9-A5AF73561D0A}"/>
                </a:ext>
              </a:extLst>
            </p:cNvPr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98654E2-B591-40EE-9CED-E2265DFF95EF}"/>
                </a:ext>
              </a:extLst>
            </p:cNvPr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AA6DE47-02E8-454E-9614-9CC8FF5E73CF}"/>
                </a:ext>
              </a:extLst>
            </p:cNvPr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E75E070-160D-4821-A088-A6907B9C474D}"/>
                </a:ext>
              </a:extLst>
            </p:cNvPr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8854539-7284-44FE-B25F-4CD4D61BB3BB}"/>
                </a:ext>
              </a:extLst>
            </p:cNvPr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60DD79E-B7BE-454A-8B2A-E9F7831417A1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5CDF442-B791-41DF-ADC6-867F4FB9F3AB}"/>
                </a:ext>
              </a:extLst>
            </p:cNvPr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2D8B4546-FF03-4FF4-A930-E40B8165CECE}"/>
                </a:ext>
              </a:extLst>
            </p:cNvPr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594B758-CD16-4881-B0EE-C93668C076C7}"/>
                </a:ext>
              </a:extLst>
            </p:cNvPr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238A887-6A28-4DA0-A652-1DD2B2229E82}"/>
                </a:ext>
              </a:extLst>
            </p:cNvPr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F618E33-4358-4670-8425-A442D93593F6}"/>
                </a:ext>
              </a:extLst>
            </p:cNvPr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CDBFE6D-4F81-4BFE-8F92-86FE095A19F5}"/>
                </a:ext>
              </a:extLst>
            </p:cNvPr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B2C0174-6865-4D19-8980-13A37D466965}"/>
                </a:ext>
              </a:extLst>
            </p:cNvPr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82538E3-9F1B-405D-904C-B6FEC3C000EB}"/>
                </a:ext>
              </a:extLst>
            </p:cNvPr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A26BB10-6ED0-4B07-8536-8FA2233CC0AF}"/>
                </a:ext>
              </a:extLst>
            </p:cNvPr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171EEC75-5961-46CA-BA6F-6B4D95654725}"/>
              </a:ext>
            </a:extLst>
          </p:cNvPr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>
            <a:extLst>
              <a:ext uri="{FF2B5EF4-FFF2-40B4-BE49-F238E27FC236}">
                <a16:creationId xmlns:a16="http://schemas.microsoft.com/office/drawing/2014/main" id="{3F524470-A1D5-4B11-9F68-2DD23A1A1CF7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4EEC652-27D9-464A-A620-D5C75A635EF5}"/>
                </a:ext>
              </a:extLst>
            </p:cNvPr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94D633C3-558B-4624-BF54-497ABD2A473F}"/>
                </a:ext>
              </a:extLst>
            </p:cNvPr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80ACA4E-4471-487F-AF31-409CA359F7E7}"/>
                </a:ext>
              </a:extLst>
            </p:cNvPr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2667158A-D574-476C-B91E-49D3CFC8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4F19-43BF-4384-9862-C56F82275EE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A461CCB2-E4CA-4435-A391-06876761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257BAAFC-BEDF-4572-8F60-BC0EA53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7CF4-FF35-472F-820D-6C39997EA6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621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CC38-ADA8-48D9-A2AC-ADADC9CD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BFF4-1401-46F9-A4A3-30D910154EB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47013-D290-48B2-9984-AFE08FC1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524AA-008B-4814-8389-3828A101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F3B3F-B262-45C3-ACB5-B3B14D8615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2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A71D1-A7F0-4BBF-938E-F32354ABC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D05E9-EC8D-41AD-A12F-B574BE4EEE9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E73C-75B1-4D25-A139-8D74017D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8E2EF-24C7-4050-95DB-D1229B992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13D4-344C-459E-B2A9-6243940779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6693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53C2A-5710-482F-9B9D-33E3D04CD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26EF-6F76-4B4D-A87F-275FC10FF0B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3F8DB-6C57-4918-9339-F6CA2E79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84BCE-D955-4514-9D56-DA031B6AB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0349C-8991-45A1-8544-2BB4741803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546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514EAD90-ABAE-4EF7-A3D8-1B15848D62B7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08F4C9-9D2A-4644-9DE6-5A200FB9E79B}"/>
                </a:ext>
              </a:extLst>
            </p:cNvPr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8D331AD-A9DB-4175-924F-9CADBF37BE66}"/>
                </a:ext>
              </a:extLst>
            </p:cNvPr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CB9BBE2-5831-473F-B7A1-E4EEA5E11E47}"/>
                </a:ext>
              </a:extLst>
            </p:cNvPr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9C5EB47-CEA6-4FA7-972F-B770FC7188F7}"/>
                </a:ext>
              </a:extLst>
            </p:cNvPr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4DA9F1-39F9-4107-93E0-97EF5FEA70FD}"/>
                </a:ext>
              </a:extLst>
            </p:cNvPr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0CFC3B7-87CC-4950-B704-AA32C81F44EB}"/>
                </a:ext>
              </a:extLst>
            </p:cNvPr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23B90F5-D6D1-4EDB-9355-DB3C7B376C08}"/>
                </a:ext>
              </a:extLst>
            </p:cNvPr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8378EAA-4187-498A-8006-3A07B0647502}"/>
                </a:ext>
              </a:extLst>
            </p:cNvPr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1CF2334-89AD-433A-BC5A-92F6D27A9A68}"/>
                </a:ext>
              </a:extLst>
            </p:cNvPr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F1437B0-2552-420F-AA04-80347114D3F3}"/>
                </a:ext>
              </a:extLst>
            </p:cNvPr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80B6D72-B7B3-4246-B25B-40C92E433715}"/>
                </a:ext>
              </a:extLst>
            </p:cNvPr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9575420-A25C-4D5A-A39F-2FC841CD4D30}"/>
                </a:ext>
              </a:extLst>
            </p:cNvPr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D974D9-818F-40EE-B3B1-6E30B0E00937}"/>
                </a:ext>
              </a:extLst>
            </p:cNvPr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5E768A2-44A4-4803-A282-97C9BAA6795B}"/>
                </a:ext>
              </a:extLst>
            </p:cNvPr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54F25F6-4092-4AAF-B7A3-071A25E9F284}"/>
                </a:ext>
              </a:extLst>
            </p:cNvPr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038B1BB-E49C-45EF-AC97-3C4CCEFB2C80}"/>
                </a:ext>
              </a:extLst>
            </p:cNvPr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B50CC64-3D95-40F4-9CF0-6F2F744CF148}"/>
                </a:ext>
              </a:extLst>
            </p:cNvPr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8DC0690-2B2A-4E7E-9EEF-C590ACB9FAF7}"/>
                </a:ext>
              </a:extLst>
            </p:cNvPr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C1F28FE-D02D-4EA3-9161-E031432ECF8E}"/>
                </a:ext>
              </a:extLst>
            </p:cNvPr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C0F3628-F206-4836-A73C-30618FB5D2E7}"/>
                </a:ext>
              </a:extLst>
            </p:cNvPr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46532A-35BD-4A36-B4A9-F992E3588DD0}"/>
                </a:ext>
              </a:extLst>
            </p:cNvPr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38159E6-5C3A-407C-8F11-993FB298CF59}"/>
                </a:ext>
              </a:extLst>
            </p:cNvPr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301EC3D-20F8-4482-872D-42EC9C0CA291}"/>
                </a:ext>
              </a:extLst>
            </p:cNvPr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38210A2-0CDF-4D8F-B270-7279D7B48491}"/>
                </a:ext>
              </a:extLst>
            </p:cNvPr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DF1B38-C445-4EB2-9205-33FA131C750E}"/>
                </a:ext>
              </a:extLst>
            </p:cNvPr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22F8BD3-CA0C-494D-8F59-C9F3B43DC568}"/>
                </a:ext>
              </a:extLst>
            </p:cNvPr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7D16206-B630-4C3B-B026-CE3AF4806A5D}"/>
                </a:ext>
              </a:extLst>
            </p:cNvPr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64F172B-E752-4CD3-A040-B3AC099D949C}"/>
                </a:ext>
              </a:extLst>
            </p:cNvPr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28DE65D-53D7-47C2-8F4F-B6CE82847E90}"/>
                </a:ext>
              </a:extLst>
            </p:cNvPr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D1B1403-C46B-4B03-9F4B-7ED63FAE357C}"/>
                </a:ext>
              </a:extLst>
            </p:cNvPr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334211D-8316-4BA1-A7A7-86417C20F56A}"/>
                </a:ext>
              </a:extLst>
            </p:cNvPr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A5E55C4-A353-48D6-AE0A-6591907BF1A8}"/>
                </a:ext>
              </a:extLst>
            </p:cNvPr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BBC28ED-EFEF-4B88-A2FD-C1B9057CAEC4}"/>
                </a:ext>
              </a:extLst>
            </p:cNvPr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1C1E55-017C-4EB5-91BD-F01334079276}"/>
                </a:ext>
              </a:extLst>
            </p:cNvPr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1C0F9B7-14D3-4734-9089-922D30B3F40E}"/>
                </a:ext>
              </a:extLst>
            </p:cNvPr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223E756-F6C2-4897-AFF9-722FD39CCA98}"/>
                </a:ext>
              </a:extLst>
            </p:cNvPr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23860CE-ED8A-4B93-8165-403725CB22FD}"/>
                </a:ext>
              </a:extLst>
            </p:cNvPr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F34EF2D-92CE-400D-AA28-3585D8499320}"/>
                </a:ext>
              </a:extLst>
            </p:cNvPr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CA3C156-56C8-48D0-9495-57B83714F67B}"/>
                </a:ext>
              </a:extLst>
            </p:cNvPr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AD752C6-64AC-4B0E-9877-19E1CD8963B0}"/>
                </a:ext>
              </a:extLst>
            </p:cNvPr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BC026A3-3BE4-4394-B60B-8FDBE08E104E}"/>
                </a:ext>
              </a:extLst>
            </p:cNvPr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9776DD69-8EF0-4C92-BB01-9D96E99DFBB1}"/>
                </a:ext>
              </a:extLst>
            </p:cNvPr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52EFF0E-6EE9-4B01-9571-ADAAE1DF800A}"/>
                </a:ext>
              </a:extLst>
            </p:cNvPr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14E5A48-9782-43B2-9CF2-DCDB61104058}"/>
                </a:ext>
              </a:extLst>
            </p:cNvPr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6AA7593-AABB-4B30-AB3B-615BA8A46E6E}"/>
                </a:ext>
              </a:extLst>
            </p:cNvPr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E36FCC6-BDE2-44AE-8602-935EDCC04243}"/>
                </a:ext>
              </a:extLst>
            </p:cNvPr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6D01564-4C8C-4E52-9DF5-7852D0764734}"/>
                </a:ext>
              </a:extLst>
            </p:cNvPr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EBF4C13-ED68-4D8F-8463-B728983E7094}"/>
                </a:ext>
              </a:extLst>
            </p:cNvPr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CE47C35-2736-4D0C-8455-A7E3A29C7EC2}"/>
                </a:ext>
              </a:extLst>
            </p:cNvPr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9E06B58-1315-4322-9237-B46F4100BDD6}"/>
                </a:ext>
              </a:extLst>
            </p:cNvPr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7DBC9D-433F-4BB1-8B39-F2F6E59C02A1}"/>
                </a:ext>
              </a:extLst>
            </p:cNvPr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01CD6713-2169-42C7-BA9B-23790BFE5191}"/>
                </a:ext>
              </a:extLst>
            </p:cNvPr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9C945A9-FD33-480E-AF7E-AF168B130FEA}"/>
                </a:ext>
              </a:extLst>
            </p:cNvPr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490E9F6-B152-4B73-8F88-013BECE983B9}"/>
                </a:ext>
              </a:extLst>
            </p:cNvPr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F793CA0-D3DD-4CBC-9584-AB0146EF3698}"/>
                </a:ext>
              </a:extLst>
            </p:cNvPr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2CBB452-68B0-4B3D-9BAD-AE55695991AC}"/>
                </a:ext>
              </a:extLst>
            </p:cNvPr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5E93A8E-52F4-4546-B484-0FA11D290E9B}"/>
                </a:ext>
              </a:extLst>
            </p:cNvPr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137D090-6CB4-4052-8C95-DE264B8404A4}"/>
                </a:ext>
              </a:extLst>
            </p:cNvPr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F4BD8D1-4142-488A-9449-22D6F584DF3D}"/>
                </a:ext>
              </a:extLst>
            </p:cNvPr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B22CA31-803A-4875-A4B8-1BF68A23AA6D}"/>
                </a:ext>
              </a:extLst>
            </p:cNvPr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64787F5-5D0D-4AD9-9169-AA3B1D717945}"/>
                </a:ext>
              </a:extLst>
            </p:cNvPr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926FB9F8-EA7B-49DB-8701-C7CEB3F2BD2B}"/>
                </a:ext>
              </a:extLst>
            </p:cNvPr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6263981-DA6F-42C5-8320-4A6844F1B8F3}"/>
                </a:ext>
              </a:extLst>
            </p:cNvPr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F11AE-7D0A-421C-A950-2FC64A5FD1AB}"/>
                </a:ext>
              </a:extLst>
            </p:cNvPr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3743FDD-1C54-4A45-A168-E15DAD716A0F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8635A07-D38C-49D5-AAE0-087911020BCE}"/>
                </a:ext>
              </a:extLst>
            </p:cNvPr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D800F606-EC9C-4C2F-9305-97459A5E82E9}"/>
                </a:ext>
              </a:extLst>
            </p:cNvPr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38BE000-C721-4A78-8A7B-01B7D5771491}"/>
                </a:ext>
              </a:extLst>
            </p:cNvPr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A0611FC-A493-49F8-8F41-460FF28F6C7B}"/>
                </a:ext>
              </a:extLst>
            </p:cNvPr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E1FA49E-75E8-4205-885F-2A7A1C346376}"/>
                </a:ext>
              </a:extLst>
            </p:cNvPr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2DD71DF-C400-4647-B4AF-E6513ABB1A39}"/>
                </a:ext>
              </a:extLst>
            </p:cNvPr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4A0E2B2-2B36-44AE-A2A1-2A422A955EA1}"/>
                </a:ext>
              </a:extLst>
            </p:cNvPr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3335889-1C75-46B8-9A90-001DCA67995D}"/>
                </a:ext>
              </a:extLst>
            </p:cNvPr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33E7CA1C-46BE-4FF5-889F-B56729744A17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9A95284F-8525-455D-A7FD-BB294AA8441F}"/>
                </a:ext>
              </a:extLst>
            </p:cNvPr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0ACE7A9-F46E-481A-8403-2432CC590F20}"/>
                </a:ext>
              </a:extLst>
            </p:cNvPr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DEC23EE-6B1D-4291-AB57-6193CF902709}"/>
                </a:ext>
              </a:extLst>
            </p:cNvPr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DA358E0-ADAF-4C66-8C43-500FA35D02ED}"/>
                </a:ext>
              </a:extLst>
            </p:cNvPr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8091F00-FEDB-4972-9730-9F354DE94F3E}"/>
                </a:ext>
              </a:extLst>
            </p:cNvPr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B35A08D-BEEE-4787-ADBC-991063B47941}"/>
                </a:ext>
              </a:extLst>
            </p:cNvPr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F968955-0190-43F4-BC85-9EE31A8BF972}"/>
                </a:ext>
              </a:extLst>
            </p:cNvPr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6CD5F42-AC52-4E90-B989-D6B91BA58207}"/>
                </a:ext>
              </a:extLst>
            </p:cNvPr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81EC3744-A7AB-4BF4-B32E-7753C184CD16}"/>
                </a:ext>
              </a:extLst>
            </p:cNvPr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548CC547-5B77-477F-876A-7334E7273C08}"/>
              </a:ext>
            </a:extLst>
          </p:cNvPr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40979F5-DEA6-44F9-864C-2E0960FC439B}"/>
              </a:ext>
            </a:extLst>
          </p:cNvPr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29144F9-BE47-4580-9331-BB549A778441}"/>
              </a:ext>
            </a:extLst>
          </p:cNvPr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1" name="Date Placeholder 1">
            <a:extLst>
              <a:ext uri="{FF2B5EF4-FFF2-40B4-BE49-F238E27FC236}">
                <a16:creationId xmlns:a16="http://schemas.microsoft.com/office/drawing/2014/main" id="{EEBAE42D-C627-4471-A8A8-883D5437A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DD5CB-C5BD-40D3-880D-AD725D193DE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2" name="Footer Placeholder 90">
            <a:extLst>
              <a:ext uri="{FF2B5EF4-FFF2-40B4-BE49-F238E27FC236}">
                <a16:creationId xmlns:a16="http://schemas.microsoft.com/office/drawing/2014/main" id="{7D3F3145-4F4D-4DFC-B639-B42B05EB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3" name="Slide Number Placeholder 91">
            <a:extLst>
              <a:ext uri="{FF2B5EF4-FFF2-40B4-BE49-F238E27FC236}">
                <a16:creationId xmlns:a16="http://schemas.microsoft.com/office/drawing/2014/main" id="{8AFD276C-13DE-4481-BBE0-76B9335B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C9040-A1FB-497E-A465-2B527099C5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06688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20AD88-9C17-4D79-924A-5D9FBAAA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4E82-6454-4C93-8136-4483BB79B89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FB94B6-935A-4D88-AF16-C84793E55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049DB0-6601-484E-AFFB-8FF42BAE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8A7D6-DB80-48FF-9A4C-76936F49D2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020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6E8C46-0C4E-4AF8-AADA-625E76B6E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7E52-D212-4E36-8EE5-900DE5DAFB0D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9544DA7-7954-4DC0-A895-D526B1C0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21F16F-046E-4E8A-A1B1-6CCEB149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FF422-0D9F-4024-B76C-6BC0A8ECC2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933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8F6EAD-BCA2-4822-8135-DAED63F6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D0877-B25B-4E51-B073-4D683DB5405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86FEE9-365D-4BE6-A5E0-224DAD7D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6929118-EF09-4ED7-B58F-4DA7F539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8B149-E611-4D95-8997-81F3840EA5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94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04ADC2-90BF-4CB9-A6F6-E72F49D85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8795-CF73-44FA-8DAB-2183B30E5A5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92C5EB-B2D2-4F8C-A197-07EEFB6E1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046CBC-B4D6-463D-9747-DC08F315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D538B-DD4A-4A44-BFE9-8C1BBD0D9B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128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CAA7E0-8E5D-4F67-93F2-38ECCB741A0E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B9422E-57F7-4B4D-A6FE-75B7D619F6AF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8AD16B-9430-4C53-AAAE-E0D360177CC6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787C26-A702-44F9-B109-3F4B30C519C3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62DBB14F-1278-4464-ADD1-B1A5D1D2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D0F3-A69F-491B-9D88-DDBEC699986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62BCC9F-EE8A-44D3-8185-06FBFBD5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91C2A7F-47DB-487E-AC0D-99B03736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AAC8E-6944-492A-971F-6716445F95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999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FB52596-E035-4EB8-84DC-01BA3D9A4AB2}"/>
              </a:ext>
            </a:extLst>
          </p:cNvPr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30CA95-959F-4847-A7BD-356AD726F4DD}"/>
              </a:ext>
            </a:extLst>
          </p:cNvPr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49481-66D5-4228-ACF7-691953428E2A}"/>
              </a:ext>
            </a:extLst>
          </p:cNvPr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B72BC0-9CFA-4E17-BB32-B8501A649F3B}"/>
              </a:ext>
            </a:extLst>
          </p:cNvPr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0442C88-A51F-4D29-AE99-CF824DB58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1A12-546C-4CDD-847F-C1C9CBCF1F9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E5CD559-F5EA-47B1-8E67-9D4E3460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A24FF61-DE3B-4E2E-BD31-CEC2AF92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24AE-72DB-4D56-A7A6-767045CE6DB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582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A736EDCA-DA80-44FC-ACAE-FE10E68C6C45}"/>
              </a:ext>
            </a:extLst>
          </p:cNvPr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D3E99-2F25-41FE-8038-78CE016C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748D8AC-2B7F-4A96-8462-6FCBFBC26B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45C0A-0E2A-41AC-BD60-5CBC032EF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B1ACF0C-E1E5-4EEB-8E38-E2D35B8C70D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91B12-A1A7-4457-9E19-0AFA1E39F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C0D2E-D234-4EEC-A2FA-EEBE8CFCC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Tw Cen MT" panose="020B0602020104020603" pitchFamily="34" charset="-18"/>
              </a:defRPr>
            </a:lvl1pPr>
          </a:lstStyle>
          <a:p>
            <a:fld id="{8B76024D-F2E7-4033-8962-58282AC530A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2" r:id="rId2"/>
    <p:sldLayoutId id="2147483720" r:id="rId3"/>
    <p:sldLayoutId id="2147483713" r:id="rId4"/>
    <p:sldLayoutId id="2147483714" r:id="rId5"/>
    <p:sldLayoutId id="2147483715" r:id="rId6"/>
    <p:sldLayoutId id="2147483716" r:id="rId7"/>
    <p:sldLayoutId id="2147483721" r:id="rId8"/>
    <p:sldLayoutId id="2147483722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anose="020B0602020104020603" pitchFamily="34" charset="-18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o.zrsss.si/~puncer/elektrika/varovalke.html" TargetMode="External"/><Relationship Id="rId2" Type="http://schemas.openxmlformats.org/officeDocument/2006/relationships/hyperlink" Target="http://zvonko.fgg.uni-lj.si/seminarji/stevci/stevci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92E4CB-6BC9-4705-9308-CE36A0FE9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3200" dirty="0">
                <a:latin typeface="Comic Sans MS" pitchFamily="66" charset="0"/>
              </a:rPr>
              <a:t>ELEKTRIČNI ŠTEVEC IN VAROVALKA </a:t>
            </a:r>
          </a:p>
        </p:txBody>
      </p:sp>
      <p:sp>
        <p:nvSpPr>
          <p:cNvPr id="6147" name="Podnaslov 2">
            <a:extLst>
              <a:ext uri="{FF2B5EF4-FFF2-40B4-BE49-F238E27FC236}">
                <a16:creationId xmlns:a16="http://schemas.microsoft.com/office/drawing/2014/main" id="{C838A35F-07BA-437A-9C14-DDA0E151D6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9B6DDE-4D85-4F8C-B93F-EC93898B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IZVEDBE ELEKTRIČNIH ŠTEVCEV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8DE30456-8CD2-4B18-9B1E-97A958B3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Dvotarifni števec </a:t>
            </a:r>
            <a:r>
              <a:rPr lang="sl-SI" altLang="sl-SI">
                <a:latin typeface="Comic Sans MS" panose="030F0702030302020204" pitchFamily="66" charset="0"/>
              </a:rPr>
              <a:t>– meri porabo toka električnega dela skozi različne dele dneva (dan – noč),</a:t>
            </a:r>
          </a:p>
          <a:p>
            <a:r>
              <a:rPr lang="sl-SI" altLang="sl-SI" b="1">
                <a:latin typeface="Comic Sans MS" panose="030F0702030302020204" pitchFamily="66" charset="0"/>
              </a:rPr>
              <a:t>Števec s kazalnikom maksimuma </a:t>
            </a:r>
            <a:r>
              <a:rPr lang="sl-SI" altLang="sl-SI">
                <a:latin typeface="Comic Sans MS" panose="030F0702030302020204" pitchFamily="66" charset="0"/>
              </a:rPr>
              <a:t>– pri določanju cene porabljene električne energije upošteva tudi kako močno je bila elektrarna obremenjena,</a:t>
            </a:r>
          </a:p>
          <a:p>
            <a:r>
              <a:rPr lang="sl-SI" altLang="sl-SI" b="1">
                <a:latin typeface="Comic Sans MS" panose="030F0702030302020204" pitchFamily="66" charset="0"/>
              </a:rPr>
              <a:t>Števec z maksigrafom</a:t>
            </a:r>
            <a:r>
              <a:rPr lang="sl-SI" altLang="sl-SI">
                <a:latin typeface="Comic Sans MS" panose="030F0702030302020204" pitchFamily="66" charset="0"/>
              </a:rPr>
              <a:t> – uporablja se pri zelo velikih porabnikih elektrine energije, kombiniran je z pisalom, ki riše porabljeno energijo,</a:t>
            </a:r>
          </a:p>
          <a:p>
            <a:r>
              <a:rPr lang="sl-SI" altLang="sl-SI" b="1">
                <a:latin typeface="Comic Sans MS" panose="030F0702030302020204" pitchFamily="66" charset="0"/>
              </a:rPr>
              <a:t>Števec s preprečenim protiregistriranjem – </a:t>
            </a:r>
            <a:r>
              <a:rPr lang="sl-SI" altLang="sl-SI">
                <a:latin typeface="Comic Sans MS" panose="030F0702030302020204" pitchFamily="66" charset="0"/>
              </a:rPr>
              <a:t>kombinirana števca, ki merita prejeto in oddano energijo v stikalnih postajah.   </a:t>
            </a:r>
          </a:p>
        </p:txBody>
      </p:sp>
      <p:pic>
        <p:nvPicPr>
          <p:cNvPr id="2050" name="Picture 2" descr="http://eoet1.evsebine.com/material/inc/02_07_04/foto_2-7-4-1_1.jpg">
            <a:extLst>
              <a:ext uri="{FF2B5EF4-FFF2-40B4-BE49-F238E27FC236}">
                <a16:creationId xmlns:a16="http://schemas.microsoft.com/office/drawing/2014/main" id="{8C69B704-E76A-4EF9-B340-C3C8E0A02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60350"/>
            <a:ext cx="19050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vonko.fgg.uni-lj.si/seminarji/stevci/Image37.jpg">
            <a:extLst>
              <a:ext uri="{FF2B5EF4-FFF2-40B4-BE49-F238E27FC236}">
                <a16:creationId xmlns:a16="http://schemas.microsoft.com/office/drawing/2014/main" id="{F4DD1A22-77B0-4DFE-913C-4DBD399E0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328863"/>
            <a:ext cx="2519362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http://zvonko.fgg.uni-lj.si/seminarji/stevci/Image36.jpg">
            <a:extLst>
              <a:ext uri="{FF2B5EF4-FFF2-40B4-BE49-F238E27FC236}">
                <a16:creationId xmlns:a16="http://schemas.microsoft.com/office/drawing/2014/main" id="{F5F09E80-EC86-406B-B411-5A5E7D3B0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76250"/>
            <a:ext cx="37719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1B1F16-CFDD-4429-94F9-F607ECD2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VIRI: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19F9FC5-12FC-4B58-9F84-CBD56068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Moja prva fizika 2, 2. izd., Modrijan, Ljubljana 2005.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Drago </a:t>
            </a:r>
            <a:r>
              <a:rPr lang="sl-SI" dirty="0" err="1">
                <a:latin typeface="Comic Sans MS" pitchFamily="66" charset="0"/>
              </a:rPr>
              <a:t>Slukan</a:t>
            </a:r>
            <a:r>
              <a:rPr lang="sl-SI" dirty="0">
                <a:latin typeface="Comic Sans MS" pitchFamily="66" charset="0"/>
              </a:rPr>
              <a:t>, Janez Virtič, Elektrotehnika, IZOTECH, Ljubljana 2008.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hlinkClick r:id="rId2"/>
              </a:rPr>
              <a:t>http://zvonko.fgg.uni-lj.si/seminarji/stevci/stevci.html</a:t>
            </a:r>
            <a:r>
              <a:rPr lang="sl-SI" dirty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/>
              <a:t>    </a:t>
            </a:r>
            <a:r>
              <a:rPr lang="sl-SI" dirty="0">
                <a:latin typeface="Comic Sans MS" pitchFamily="66" charset="0"/>
              </a:rPr>
              <a:t>(3. 4. 2011).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hlinkClick r:id="rId3"/>
              </a:rPr>
              <a:t>http://ro.zrsss.si/~puncer/elektrika/varovalke.html</a:t>
            </a:r>
            <a:endParaRPr lang="sl-SI" dirty="0">
              <a:latin typeface="Comic Sans MS" pitchFamily="66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(2. 4. </a:t>
            </a:r>
            <a:r>
              <a:rPr lang="sl-SI">
                <a:latin typeface="Comic Sans MS" pitchFamily="66" charset="0"/>
              </a:rPr>
              <a:t>2011). 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677847-13ED-43FD-A5EF-2E585FA4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NASPLOŠNO O VAROVALKAH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10C9AD1-83C0-4447-A993-E1172A306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Varovalka je električna naprava, katere naloga je, da pri prekoračitvi določenega toka prekine električni krog,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Varovalko je patentiral Thomas Edison leta 1890,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Ima zelo veliko vlogo v tokokrogu: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        - preprečuje požare na kablih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        - zmanjšuje nevarnost za uporabnike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ED9EB1-F304-48C9-84E9-E6899D73F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DELOVANJE VAROVALK</a:t>
            </a:r>
          </a:p>
        </p:txBody>
      </p:sp>
      <p:sp>
        <p:nvSpPr>
          <p:cNvPr id="4" name="Ograda besedila 3">
            <a:extLst>
              <a:ext uri="{FF2B5EF4-FFF2-40B4-BE49-F238E27FC236}">
                <a16:creationId xmlns:a16="http://schemas.microsoft.com/office/drawing/2014/main" id="{9401A2A5-830B-429B-9AFD-7812ABA829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TALJIVE VAROVALKE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4049291D-83E5-4D5A-99DD-206E1164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038" y="2170113"/>
            <a:ext cx="4186237" cy="3951287"/>
          </a:xfrm>
        </p:spPr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Delujejo na principu taljive žičke,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Najpogosteje uporabljene varovalke,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Uničeno varovalko moramo zamenjati z novo.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 - 6A       -10A      - 16A             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 - 20A     - 25A     - 35A    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 - 50A     - 63A         </a:t>
            </a:r>
          </a:p>
        </p:txBody>
      </p:sp>
      <p:sp>
        <p:nvSpPr>
          <p:cNvPr id="6" name="Ograda besedila 5">
            <a:extLst>
              <a:ext uri="{FF2B5EF4-FFF2-40B4-BE49-F238E27FC236}">
                <a16:creationId xmlns:a16="http://schemas.microsoft.com/office/drawing/2014/main" id="{DCE15F22-B516-4A2C-9212-59E08592F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AVTOMATSKE VAROVALKE</a:t>
            </a:r>
          </a:p>
        </p:txBody>
      </p:sp>
      <p:sp>
        <p:nvSpPr>
          <p:cNvPr id="7" name="Ograda vsebine 6">
            <a:extLst>
              <a:ext uri="{FF2B5EF4-FFF2-40B4-BE49-F238E27FC236}">
                <a16:creationId xmlns:a16="http://schemas.microsoft.com/office/drawing/2014/main" id="{9A6924C3-7775-428C-8D71-0028114637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Uporabljajo se vedno pogosteje,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Za prekinitev toka skrbi mehanizem,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Ob kratkem stiku lahko varovalko še enkrat uporabimo.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oet1.evsebine.com/material/inc/02_07_05_04/foto_2-7-5-4-1_2.jpg">
            <a:extLst>
              <a:ext uri="{FF2B5EF4-FFF2-40B4-BE49-F238E27FC236}">
                <a16:creationId xmlns:a16="http://schemas.microsoft.com/office/drawing/2014/main" id="{87F9BB5B-8023-415B-B249-7BC2D08DA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3" y="587375"/>
            <a:ext cx="33845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vložek">
            <a:extLst>
              <a:ext uri="{FF2B5EF4-FFF2-40B4-BE49-F238E27FC236}">
                <a16:creationId xmlns:a16="http://schemas.microsoft.com/office/drawing/2014/main" id="{360870E9-21CD-4462-ADF9-6C4EB245A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76325"/>
            <a:ext cx="3024187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avokotnik 8">
            <a:extLst>
              <a:ext uri="{FF2B5EF4-FFF2-40B4-BE49-F238E27FC236}">
                <a16:creationId xmlns:a16="http://schemas.microsoft.com/office/drawing/2014/main" id="{916E1649-C901-4D7C-BFC2-2CFC7E29090E}"/>
              </a:ext>
            </a:extLst>
          </p:cNvPr>
          <p:cNvSpPr/>
          <p:nvPr/>
        </p:nvSpPr>
        <p:spPr>
          <a:xfrm>
            <a:off x="595313" y="4695825"/>
            <a:ext cx="215900" cy="2667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solidFill>
                <a:srgbClr val="009900"/>
              </a:solidFill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569AC5CA-BB24-4212-9799-8C756F76A3FA}"/>
              </a:ext>
            </a:extLst>
          </p:cNvPr>
          <p:cNvSpPr/>
          <p:nvPr/>
        </p:nvSpPr>
        <p:spPr>
          <a:xfrm>
            <a:off x="584200" y="5094288"/>
            <a:ext cx="227013" cy="2571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D1FF8022-C691-4C14-A22D-AE257FB9B371}"/>
              </a:ext>
            </a:extLst>
          </p:cNvPr>
          <p:cNvSpPr/>
          <p:nvPr/>
        </p:nvSpPr>
        <p:spPr>
          <a:xfrm>
            <a:off x="584200" y="5518150"/>
            <a:ext cx="217488" cy="257175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485AA90A-46EE-45C2-8ACC-EC154B2645AF}"/>
              </a:ext>
            </a:extLst>
          </p:cNvPr>
          <p:cNvSpPr/>
          <p:nvPr/>
        </p:nvSpPr>
        <p:spPr>
          <a:xfrm>
            <a:off x="1838325" y="4695825"/>
            <a:ext cx="227013" cy="2587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83CA7F65-6694-4EE7-97EC-AFAEAFF74424}"/>
              </a:ext>
            </a:extLst>
          </p:cNvPr>
          <p:cNvSpPr/>
          <p:nvPr/>
        </p:nvSpPr>
        <p:spPr>
          <a:xfrm>
            <a:off x="3059113" y="5130800"/>
            <a:ext cx="217487" cy="258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5A4878AA-37A1-4A1B-9484-F98C05ABE604}"/>
              </a:ext>
            </a:extLst>
          </p:cNvPr>
          <p:cNvSpPr/>
          <p:nvPr/>
        </p:nvSpPr>
        <p:spPr>
          <a:xfrm>
            <a:off x="1843088" y="5130800"/>
            <a:ext cx="217487" cy="2587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3B7F2978-F6F2-4BA5-B7EA-27578CC638D6}"/>
              </a:ext>
            </a:extLst>
          </p:cNvPr>
          <p:cNvSpPr/>
          <p:nvPr/>
        </p:nvSpPr>
        <p:spPr>
          <a:xfrm>
            <a:off x="1846263" y="5543550"/>
            <a:ext cx="215900" cy="2571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FEDF602F-48D4-4C0D-AC57-9C63335A7F6F}"/>
              </a:ext>
            </a:extLst>
          </p:cNvPr>
          <p:cNvSpPr/>
          <p:nvPr/>
        </p:nvSpPr>
        <p:spPr>
          <a:xfrm>
            <a:off x="3059113" y="4695825"/>
            <a:ext cx="217487" cy="258763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8209" name="AutoShape 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63967146-BBB1-4576-B445-E95C2B9E23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0" name="AutoShape 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6F84B80-E64C-428E-B276-7B3669E2C5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1" name="AutoShape 1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B6FA4CE-DB36-47DC-910C-DAB017FBB3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2" name="AutoShape 1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89B9C3B-C241-4B18-A173-F64FFA70CF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3" name="AutoShape 1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344F2ABE-4DB0-4C18-973A-99F56D5F69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4" name="AutoShape 1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54EE21A4-A8CB-4B7F-983A-51D56D56CB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7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5" name="AutoShape 1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1C69BEA-1CA7-45F3-8679-1C3721C8BD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9975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6" name="AutoShape 2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DA0AF4F-E422-418E-8E3C-BEF809AFDE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2375" y="92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7" name="AutoShape 2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BC12BFD-D70B-4AC7-B125-E5EA8DA7944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4775" y="1074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8" name="AutoShape 2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68247011-C756-46F1-A3F5-B08AB8CCCE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7175" y="1227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19" name="AutoShape 2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D42F98A-060E-44CD-A8F0-D83D638E71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1379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0" name="AutoShape 2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08EBCF6-9D9E-40E9-A259-9B3F496C5DA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050" y="2168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1" name="AutoShape 3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2CE0F05-C6EA-4DA8-B765-D99A482CC9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4375" y="1684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2" name="AutoShape 3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9444373-CCC0-4057-8FCA-1349091A9B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36775" y="1836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3" name="AutoShape 3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3CD0051-1B90-4E1B-B75D-8862F17B2D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9175" y="198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4" name="AutoShape 3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DEC738C-3334-443A-82B4-86F50D3BF2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41575" y="2141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5" name="AutoShape 3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EBE4887-D6E9-4643-B255-231E8669B1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3975" y="2293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6" name="AutoShape 4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548CCEA-08A7-46F8-AA30-6FD3975DC8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6375" y="2446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7" name="AutoShape 4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FF0EABF-49A4-466B-B14C-2D3B8AF33D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8775" y="2598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8" name="AutoShape 4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78BDDA9-1AA4-4945-9C26-19820823FB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51175" y="2751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29" name="AutoShape 4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A9439EB8-FC35-4BB1-877C-B5135704C1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03575" y="2903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0" name="AutoShape 4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4C4703B-1B82-4816-AA59-03E3208934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55975" y="3055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1" name="AutoShape 5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F02A68C-A8A7-40DE-9D53-3F35FD60DB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08375" y="3208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2" name="AutoShape 5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F04E3BF-AFFC-404C-ADA0-53696299E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60775" y="3360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3" name="AutoShape 5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DA1F7AA-DA9E-4E8B-B9C0-0331E407D0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13175" y="3513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4" name="AutoShape 5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6AD0582-D735-4F1B-8865-91D23FF84F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65575" y="3665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5" name="AutoShape 5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604E154-7E35-4A0D-913C-BE7FD7F90B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17975" y="381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6" name="AutoShape 6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54E64EE-B583-4E1F-A688-0CA1FC1B42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70375" y="397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7" name="AutoShape 6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8E8254B-9EDD-4090-9373-F9D35E55E0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22775" y="412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8" name="AutoShape 6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48006E6-54C0-4752-969C-5B18DA38E5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5175" y="427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39" name="AutoShape 6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61B1DCF-C1C7-4B57-A8BE-4CC029FEA0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7575" y="442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0" name="AutoShape 6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5AC3990-DB0E-409A-A05D-A66EDB7A65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9975" y="457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1" name="AutoShape 7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05CAF2F9-9BA5-473C-BBD7-A08F8404A0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32375" y="473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2" name="AutoShape 7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6822CA9-943D-4F07-8761-EFD91D6ED1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84775" y="4884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3" name="AutoShape 7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7E5C348-36A7-48BB-9E5A-BA30BE83AA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37175" y="5037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4" name="AutoShape 7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9F3540B-8924-4533-8B53-8B569CE979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89575" y="5189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5" name="AutoShape 7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4235607-833F-45ED-AA59-5A3C60ED6F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41975" y="5341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6" name="AutoShape 8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07F5FE9-0CDE-40A3-9669-4AC635C006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94375" y="5494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7" name="AutoShape 8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AF04C2EC-A09F-4356-B790-B909E4F38D8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6775" y="5646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8" name="AutoShape 8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0FB423D8-9362-43D9-A125-47E8DFED47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9175" y="579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49" name="AutoShape 8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BA447A7-A908-4EAE-AAF6-8BD029782A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1575" y="5951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0" name="AutoShape 8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ED750AC-4883-4055-B7E4-727AAAD612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3975" y="6103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1" name="AutoShape 9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71B01ABC-E21A-4065-9EAB-443D15DE7A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6375" y="6256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2" name="AutoShape 9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7863911A-2EE8-474F-8566-F84FC81046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8775" y="6408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3" name="AutoShape 9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845CF15-350A-418C-AC0F-F7552A6153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61175" y="6561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4" name="AutoShape 9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A0324BD-B3D0-4D8B-B005-5C9C2914F8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3575" y="6713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5" name="AutoShape 9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18DAFDB-8258-4D09-B641-7DD3DE070A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5975" y="6865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6" name="AutoShape 10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373CDC5F-7A9E-4744-9B6F-E3CF5B19CD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8375" y="7018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7" name="AutoShape 10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A568C825-434C-4647-9DCD-E212CA9A95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70775" y="7170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8" name="AutoShape 10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FEB9BED-64F8-471E-AFB7-EBD7DF3E53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3175" y="7323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59" name="AutoShape 10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8D34474-63AB-4C97-9B2A-900778CD31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775575" y="7475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0" name="AutoShape 10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2CC343F-A35C-4E8C-B690-3012F06E62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27975" y="762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1" name="AutoShape 11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A40610E-57A2-4232-A4BC-DA3341EBAA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0375" y="778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2" name="AutoShape 11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4C1B7DD-5F5D-4529-A7A2-B4DFD2468F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232775" y="793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3" name="AutoShape 11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7494FB4D-B49E-4C58-8267-9A6A0FFF6D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85175" y="808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4" name="AutoShape 11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A6A6A863-BE97-4F64-B6CF-798693389D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37575" y="823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5" name="AutoShape 11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9839786-2ECA-4145-A258-7F3AB1C6FE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89975" y="838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6" name="AutoShape 12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C39F3AF-B104-4E8F-9951-209CFFF818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42375" y="854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7" name="AutoShape 12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6063280F-8FDD-4C16-8A2F-01D9BE2B03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4775" y="8694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8" name="AutoShape 12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0C770E2-A256-4094-9E40-82D42107F8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7175" y="8847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69" name="AutoShape 12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F666360-C25C-4FB4-92F5-3CF71A02E5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99575" y="8999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0" name="AutoShape 12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112B9C9-A694-4F35-B464-84228CAB53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51975" y="9151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1" name="AutoShape 13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32136D08-FC8F-4A1F-9A03-C6A34005BD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04375" y="9304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2" name="AutoShape 13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E78C8F7-7F77-4EA6-BAE7-421944868C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56775" y="9456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3" name="AutoShape 13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8B3616F-C32F-4901-B559-BF842991590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09175" y="960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4" name="AutoShape 13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00FA0D58-0DB5-4AF5-8F1B-17E5AFC15A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575" y="9761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5" name="AutoShape 13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2250FD3-4C07-43E8-AD44-1CD0B40AA5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13975" y="9913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6" name="AutoShape 14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E3FB028-6519-45A8-8F2E-A138C66542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66375" y="10066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7" name="AutoShape 14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4884853-3A50-4A4B-BF4E-096C7FAA5F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18775" y="10218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8" name="AutoShape 14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60BF379-8F18-43B1-9A76-3FFB64E57A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71175" y="10371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79" name="AutoShape 14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3B97703-DF83-4187-99A4-30B1DE814F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23575" y="10523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0" name="AutoShape 14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6DFA0E8-14EA-4255-84E9-A3FD9252EC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75975" y="10675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1" name="AutoShape 15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2A11FEAD-21C4-45E1-866A-A930B329EB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28375" y="10828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2" name="AutoShape 15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8740688-542E-4342-8F02-18E92547DA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80775" y="10980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3" name="AutoShape 15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3E221538-B93B-4E25-982C-8B0E57F3B6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3175" y="11133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4" name="AutoShape 15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620A9C61-4905-4A14-AC53-A92FA828C7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5575" y="11285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5" name="AutoShape 15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35F78A0-31FD-4B36-AEF8-7A6AB0470C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37975" y="1143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6" name="AutoShape 16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4A61EE1-0E2E-4044-B1B3-77610CBECC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890375" y="1159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7" name="AutoShape 16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6EAA2C0-4FC5-43B2-A81C-27183DAF66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42775" y="1174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8" name="AutoShape 16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195C0B2-1863-4A3C-AF90-24F7C04DEC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95175" y="1189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89" name="AutoShape 16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41222B5-D973-4641-826F-949112D33A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347575" y="1204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0" name="AutoShape 16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DCF04A7B-9A57-464C-9C5F-B89B5F38335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99975" y="1219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1" name="AutoShape 17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414E164E-D125-471C-AA1D-25467C735B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52375" y="1235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2" name="AutoShape 17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EC32872-D04F-4587-9289-D21E4563D5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04775" y="12504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3" name="AutoShape 17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8D811822-CDF2-4777-B204-EECDDD454B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957175" y="12657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4" name="AutoShape 17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580CAC2-0B8A-4330-BBBA-7F49BD1CE5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09575" y="12809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5" name="AutoShape 17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3B0D034-A967-4233-B9C3-7E37761CF3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261975" y="12961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6" name="AutoShape 18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D83EAFC-C87C-49A6-9C51-2CC704B9AB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414375" y="13114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7" name="AutoShape 18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07086E99-A2E4-43CF-A269-0A813A7312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566775" y="13266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8" name="AutoShape 18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000FF233-FF3F-4689-89EE-5694C3D153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719175" y="13419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299" name="AutoShape 18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E51B08B3-58E4-4919-B8CB-1BA19EE29C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871575" y="13571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0" name="AutoShape 18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195BFD28-F994-47E2-AC47-65981FB462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23975" y="13723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1" name="AutoShape 19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E11BADE-FCA3-4679-BC9B-FB93AAB330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76375" y="13876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2" name="AutoShape 19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90513467-0F40-44FA-A422-BEE75FDFCA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328775" y="14028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3" name="AutoShape 194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CD0F92FC-7542-4007-BA54-F44AE2A999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81175" y="14181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4" name="AutoShape 196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D7D4830-9547-40C7-967F-340B2FBEB2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633575" y="14333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5" name="AutoShape 198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6931897E-A4DC-4E3A-A9D6-63C09FED71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785975" y="14485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6" name="AutoShape 200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BB09044D-D0E4-4F6C-B8DB-49DFAC5992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938375" y="14638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8307" name="AutoShape 202" descr="data:image/jpg;base64,/9j/4AAQSkZJRgABAQAAAQABAAD/2wCEAAkGBhMSERQTExMUFBUWFRgVGBgXFRcVGBUUFRQVFBQUFRUXHCYeFxkjGhQXHzAgJScpLCwsFx4xNTAqNSYrLCkBCQoKDgwOGg8PGCkcHBwpKSwsKSksKSkpKSkpKSkpKSkpKSkpKSkpKTMpLCwpKikuKSwpLSkpLSw1KS02LDUpKf/AABEIAHAA4QMBIgACEQEDEQH/xAAbAAABBQEBAAAAAAAAAAAAAAAGAAIDBAUHAf/EADoQAAIBAgQEBQAIBAYDAAAAAAECAwARBAUSIQYxQVETImFxgRQjMlKRocHRB0JisTNyguHw8RUWkv/EABkBAAMBAQEAAAAAAAAAAAAAAAABAgMEBf/EACYRAAICAgIBAwQDAAAAAAAAAAABAhEDEiExBBNBUTKR0fAFFCL/2gAMAwEAAhEDEQA/AO1ipBUYNe+IL2602BJemtKBzI/GsbOeJ4cObHzN2HIe9COO/iS4PliQe4vWbmkUos6J9JX7wpqYpCdmHtyrnMX8RpDs0UZ9R5SPwq4nFSsOQJHME7/BqHk+B6HQQa9oLweekeZDt2O4NEGW56snlPlft39qtSTQnFmpSrwNXtWSKlSry9AHtKs2LiLDszKJVugJbfYBftkNyYL1IJt1r1eIcOYmmEi+Gl9TXsF07te/Lbf16VWkvgDRpUyKYMAQbgi4I3BB3BBr0vUgeNTHcWrx2qq0nSqGTCXam+JVfXTDLRaKJWkqJpKiabaozLUthRJrqOR6iaWmNJQA7xKa8lRlq8ZqVgeh6WqozSpMB16VNpUgCYsACx5AXNCOa8RT6W8MDzHa43I5WvRNmw+qYXAuLknagTGYklfMPKN7jlYb3vWWSbk+C4JAbxDn7o5D7NWPBndzdgxHcKTb3PSoM9xPi4gk8rFvgcq0+HcLN4ZxDlVgVgNN7avT1NCSo5PJz+knRvZfkiYqFpMLKGdftxH7YXkWA61OMKkUflUhVNi7c3upJ0joKHs/m+g42DFYYlNdja/MN0t1FqJ+KYFeVolNmNnXfbzqGK29DUyNsGX1MalRk5bn2hrEnTz+KKosTqGpTv360ACJlkCsLfaBHpYc6I8hbSChO1rg+lCZu3R0/hzOfGQhvtpsfUHkwrarl+SY5oMSjX8pIUjvq5V069bwdoxmqHU1jVPG5mse3M9qoNjiy63ISMc2bb/5HX3ocqEo2DeOwD4gT6oWjYRyRwIFQJpLBnBkBsXlIAIsANr1LicDLPJIQvhxyTJI3iIHBWGECMOgcEhpOQvuIx0vf3MONYE2SMyf1M2hT8daxMZ/EJrhUgQG1/KxBro/uSXSX7X4K0QbcNF4oPClteNmjVgLB41P1bAXNvKQLX5qa1Gl+a52/FEqm0i72BIv9m45fhatTLM+Di6nftXPLO5O67LUEFbzVWkkqtDjdY7H16+1Oar2TRNDmlqMyU1q8tUtiG6q8b5rRw+V33bb0qxJJGgsLX5d6luikYhBry1TZ9xAmHHn0g22HU9jagPF/wAQJHYhALAdqjcNQ0prUFxcYTCxYKwva3xfet3LeJ4ptidLdj19qe6DU1q8r0Ur1oS0O00qbrpUgNLiWY+FKo6oa5GcxdQY9R0nmK7JmZANyL+n9653xZwzo+uiGqF/MG+6TzBHvXPT7LXQGT5Q2pZ0UyKtw6jdrHmbVfn4jwQiCaZSw82gjbUOV1503BY+WCS6Ehh1B6frRFgONJGEjlIAUUG4hXWSet6pM5cvixyu22DeXZBNi5hi8UjQ4dCCgYENJbdVVD0G1bOYQiSRXbyggszdiNkQD0qXNM5lnZmLtdkVoweS9wo6XrAzfMiCoF9ZAuL3Go86TOiMVFUiLHYgmbchii21j+a+9z672+K1sjnGoC9DarbbrzatHI5/rCRuBQkU+QjzJ7A77gX+RuPzroUefj6NCw3aSMH2sLEn5rlecYvy7cyQPkkAUaZbgysSKeYUc+hPMU1JpUD5LSzglnkPkQa2PUjt82t8UJZ3xE+Je58qDZE6AdD71e4kkZYkVb/WEyEd1U6QPa96FMcWRG5CwHLe1+tJBwR43MkU+Y3Pvt8mpMmzJA4ZANdiBcg89rgdTQ5hJQiiZ11s5IRSLiw21EdTW9hMA2JBSRFViLiw0kdiCNxXfj8XePdHn5vN9Nv/ADa+TZjw5YG/lRPM7E+eRieo6DYbelU3zQxy+InlFxsOo9ai4bxjTJNhpfNJCNSN1YLzU9/96oYmSxsa4HHV0ehGSkrj0zomBzPxFVx1Fb+CxWsHuNj+9AHC2NGgLfbcD+9E+Dm8Nwb8zY/NOLobRuVp5bhQBqPPp7VnO1rGrL5gQnrVzZNDM9z5YlJJ2/UdBWBJnDQ4ZsVJbxHJWFTyB5aj6isDN8aZpzc3SM2H9TUuL5g08cZ3WHDqwW9hrYaifeosaQFZhipJZGd2JY7kn8/iq6ThQwud+o7Vs4mBDgp5dPnWVBcdFKsxH5VQXKY4sPDJLqkmnUyKg2CRknSTbcsbVlOSjyaRTZ6uMVwqC6gbbcj3J9SKs5pibRxkEXO5A5rY2FUYcIwvJGh8m7Kb2sOfPcUQZxkcRjhxOHI8KYC99/DcfaUntelGakKSaNnhDiQyjw5PtAbHvRTeuY4YCMJKX3vcDlsDaugZXjvFQHma6IS9iJIvUqVKtCAgzSG4oQ/8ocMWRrGNujC4F6OpIrixoR4gyUPe5t+1YyY4uwXzXAIblFC36UPGOSNm0xggjSRfmK1ZJJYLq4Dx9O49qj+mwMNiy+hpIbMHGeOxBuIwoAG+9h0qqkYX1PUnretvEPHe2oEVnx5U7NsNu9MmylIDaygknatvLcsMSXJ3POrWEw0cIvzbv+1VsXjtewoLQ/L4BLjMNGdwX1H/AEgkf2rpuaBVV7db1zjheK2Ohv8A1D8VuK6Jil1BlA5XFJgCHEuJ1RYZrX+rZCPXUT+1D2IRSpRVAYjvc7f2otiywywSxj/FivIg+8B9paEljIPLSOpPME8xS59hpX2YWVaDpjdxG8LEC/VWN9QoilxMGHZsRJiBI9rKqdiLb1nYzA4eSwmVgb2uh8wq9guGcqisznFTMLNoYhF9i3UV6UfO1hWvPR5Gb+N9SdqfHwQ/w9wj2xOOkBEYR1U/fkf7Ki9Y+Iku170S53n5mvGqiKKNG0RKfKo6E929aGZ0ta/UXHrXBLl2z1oRSikjS4dns+/K/wDfajHETWS4/wCW/wCq5/l8tnA7UVS476sipoYWnNNZjA6KrH5FX5ZgU51z3hzMtcxW/QD8K6NHAdHKmSwCclYw3eRyfg15xnL9ZFMBcSRJ7XVdLD8a0sZgbLIn3WLj/K25/eovogxODaG4EkRLx3/mQ7uv61LRUegXlxQkwjwA2Lya/wAFI/Wm5Nnvmhc28WFRHpPdARt6G5qgg0mx2I6dvSmYnALKbm6tz1KbH3rLJDdUWm0dDwjxrDPipXUa42XSbAmQ72C9gKz8rFsjdpNlacFNuhPSh/LMrg2+kSuyjoOZtvYVo8S8ViYpHEgSGMaUTnbuxPU7VOLEoN8jnLZ8GMIwxa5PlU2uaLeDcbbSD/OP7CgzEBfDuGu97D1FEeQS6ZIFHQ7/ACK6F2Q0dBpU29eVrZAZkVn5hhL71o14acobGadMAs0y4G5sLVlvl6EAso7cq6DjcqVxsdJP50Ex4pZJCgUqLOwZitiIm0uSASyf6gL2pRwyauKL3XuZUmERf5VHxVLF4gAbAfFX8ND9KjLKGUBiCCLHkGU27FSrA9mFV3yHTsaU4ShLWSpoakmYBkZzar2EwWnc7mrseEC8hTxH0qCWytApSVZBzVgf3/KuiyC6hhybf2vvQ5kGQtPINrID5m/Qd+3zR5iMIoAFgFGwtTcKBMAMykfDzLKne9/0IqlmrRzAugCuRcj+Uk8yPWijM8ApBB5UCZlgpMM1wC0Z59x7VCZZj4oaSfvdWPP4qpHJYnUdiLGrjYlX7H3FjVWaFRvZaoCGfGWsE8xA37HnVPEzEAs1i3TsPQVLLcmw/IVZw2Ui4Z9x2NAFPJsI2osRz39q1Mfi9KGliMSF5DeqOZYWTQjEeVybHoQpsbfNNCfRNwliNOIVjyJruWElUr8VxDK8IQVIHWuo5VjjoW/YVRA3O8NY+IAduYHUUNTNb6xPs8/a/Q0dNiFIoUzfK2Ql4hcHmnQ+1JoYJZtCGJdefWsnxRftWzicQvQlT90i1ZmJIPNb1JabImcnqPxqA++9NmjRelRxan2AsKKSK2s8iku/tRjwkjSYlOygt+lDPghbAD/uui/w7yYqjTMN32H+UdfmhLZilwgl0Uqu+DSrTQysJKVKlWpIxxQcOCH8wMiAFZEZlVhJLHLIGkErX3bQLAi1iaMyKVquGSUPpAGcPwiIpXeNiUdFBRiWIkQkK6sTsNFlt2VaixeSPvZSfaisLXtqmUnPmXY1wc/k4ambZU+TtV3LOCfMDMw2N9I6+5oytUMmxqaQh2GwqxqFQBVHQU6RLi1eoadTYA1mUdiQ3Pp6isLH4cN7etHGOwKyCx5jkaFcwy1lJFiPWsJQrk1UrA7FZXGTuoqpLlMQF9Nb+LwhFzWXPEx2tUoLMw4ZFFwAKzsTPbZa1psvJ5mmQ5atx/MenrTSsdlDKMheeRRbdiAPnr+tdI4z4QU4OIIB9T0HUNbV+daXB/C4hAlf/EI2H3Ba340USRgggi4I5d60UaRlZyTKMita4rfSALYft+4rZbBqrFRsR09OlCHGeIhUqrlRI6OFLuVSNb+aQ+o6DrzrXDieSWqdEt0aJmAPPl+Nh6c6c+Kutv8An+1C8+ISOcuXWQ61uGVhIsKw+aUHqvI3tY6iOtR5NNIkn1isoxCmQXYN9b9rTYbqNLAAf0V0T8Glw/uCkaGZ5dG43ArAnyaPt+dEGKQ9/b26X9evzWTiI26b15tUapmU2XxDmL+55VVxBA2UVrRZLLK1kUsfSinJv4bAENiGv/Sv61Sg5DboGuEuFHxMgdgRGpuT39BXWoMOqKqqAAoAAHoLV7DAsahUAVQLACvS1dEIJEN2OtXlN8SlWlIk3aVKlWQCpUqVACpUqVACprinUqAGIafeoTTw1OgH1DPhlcWYXqalSoAcxnDJJJQ39DWLiuH5L20i/uKO2aqGOG96nRMLoCP/AFWVr3so97n8K28lyKOE6h5m+8ensOlaLHe1NiNjatYwSFZq4drG1WKoBja//LVZimvQ0FmbnWGvZhsw63t+PcViySEizW9wLX+OlFGMW4ofxEFjRXuKzKxFhWbOa1cQm5qqEHasnEpMxyCTYC/tWtlnCxfzSnSPuj7R9z09qu4bbkAPYfrV+GaqUUOy7hMFHEulFC/nf3NTXqGOapCa2rihCaoy9JqYTSSAfqpU3XSpgf/Z">
            <a:extLst>
              <a:ext uri="{FF2B5EF4-FFF2-40B4-BE49-F238E27FC236}">
                <a16:creationId xmlns:a16="http://schemas.microsoft.com/office/drawing/2014/main" id="{F6856CD8-34A4-4AB2-98FE-5D0D84DD57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090775" y="14790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1228" name="Picture 204" descr="http://ro.zrsss.si/~puncer/elektrika/slike/varov_ozn.jpg">
            <a:extLst>
              <a:ext uri="{FF2B5EF4-FFF2-40B4-BE49-F238E27FC236}">
                <a16:creationId xmlns:a16="http://schemas.microsoft.com/office/drawing/2014/main" id="{18EFEE2D-C5E0-4A65-8F4A-ECB4304E8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522788"/>
            <a:ext cx="26860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" name="Picture 208" descr="http://img.enaa.com/oddelki/conrad/assets/product_images/avtomatska_varovalka_z_navojem__20_a_CO612952.jpg">
            <a:extLst>
              <a:ext uri="{FF2B5EF4-FFF2-40B4-BE49-F238E27FC236}">
                <a16:creationId xmlns:a16="http://schemas.microsoft.com/office/drawing/2014/main" id="{C54D4FC7-DFF3-494D-8655-475AA0A76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713" y="3208338"/>
            <a:ext cx="380682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" name="Picture 210" descr="http://ro.zrsss.si/~puncer/elektrika/slike/aut_var.jpg">
            <a:extLst>
              <a:ext uri="{FF2B5EF4-FFF2-40B4-BE49-F238E27FC236}">
                <a16:creationId xmlns:a16="http://schemas.microsoft.com/office/drawing/2014/main" id="{09363177-87C5-44DA-8CBD-823C37C0E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5" y="511175"/>
            <a:ext cx="53911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EB0241CE-B11D-4447-BA83-479EF7E7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VRSTE TALJIVIH VAROVALK</a:t>
            </a:r>
          </a:p>
        </p:txBody>
      </p:sp>
      <p:sp>
        <p:nvSpPr>
          <p:cNvPr id="8" name="Ograda vsebine 7">
            <a:extLst>
              <a:ext uri="{FF2B5EF4-FFF2-40B4-BE49-F238E27FC236}">
                <a16:creationId xmlns:a16="http://schemas.microsoft.com/office/drawing/2014/main" id="{1CD640C4-FBC8-4AEA-B33E-6C5D99A1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latin typeface="Comic Sans MS" panose="030F0702030302020204" pitchFamily="66" charset="0"/>
              </a:rPr>
              <a:t>D varovalke </a:t>
            </a:r>
            <a:r>
              <a:rPr lang="sl-SI" altLang="sl-SI">
                <a:latin typeface="Comic Sans MS" panose="030F0702030302020204" pitchFamily="66" charset="0"/>
              </a:rPr>
              <a:t>– zaščitene pred neposrednim dotikom, menjavajo jih lahko priučene osebe,</a:t>
            </a:r>
          </a:p>
          <a:p>
            <a:endParaRPr lang="sl-SI" altLang="sl-SI" b="1">
              <a:latin typeface="Comic Sans MS" panose="030F0702030302020204" pitchFamily="66" charset="0"/>
            </a:endParaRPr>
          </a:p>
          <a:p>
            <a:endParaRPr lang="sl-SI" altLang="sl-SI" b="1">
              <a:latin typeface="Comic Sans MS" panose="030F0702030302020204" pitchFamily="66" charset="0"/>
            </a:endParaRPr>
          </a:p>
          <a:p>
            <a:r>
              <a:rPr lang="sl-SI" altLang="sl-SI" b="1">
                <a:latin typeface="Comic Sans MS" panose="030F0702030302020204" pitchFamily="66" charset="0"/>
              </a:rPr>
              <a:t>NV varovalke</a:t>
            </a:r>
            <a:r>
              <a:rPr lang="sl-SI" altLang="sl-SI">
                <a:latin typeface="Comic Sans MS" panose="030F0702030302020204" pitchFamily="66" charset="0"/>
              </a:rPr>
              <a:t> – niso zaščitene pred neposrednim dotikom, menjavajo jih lahko le poučene osebe.</a:t>
            </a:r>
            <a:endParaRPr lang="sl-SI" altLang="sl-SI" b="1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static0.centrsource.com/upload/advertiser/creative/b/b/1/6/bb163ac6-9487-4969-9639-410621f0b118-Big.jpg">
            <a:extLst>
              <a:ext uri="{FF2B5EF4-FFF2-40B4-BE49-F238E27FC236}">
                <a16:creationId xmlns:a16="http://schemas.microsoft.com/office/drawing/2014/main" id="{E3405ACD-9621-4D0E-81C7-B80B7D3DD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989138"/>
            <a:ext cx="3735387" cy="373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www.elektrotrgovina.si/bmz_cache/7/73b7ea75e99487eb94bf95caf45e2721.image.84x80.gif">
            <a:extLst>
              <a:ext uri="{FF2B5EF4-FFF2-40B4-BE49-F238E27FC236}">
                <a16:creationId xmlns:a16="http://schemas.microsoft.com/office/drawing/2014/main" id="{FDF8173E-4D9B-44CC-BCEE-85044BFBB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0350"/>
            <a:ext cx="309562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BC20CC-A92F-4F71-A60E-8722717F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VAROVALKE V HIŠI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427AAA1-AE78-4CF8-8D96-0854996C6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Ko pride elektrika iz omrežja hišo, gre najprej skozi električni števec in nato v omarico z varovalkami, iz te omarice pa steče po večih tokokrogih.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Vsak tokokrog mora imeti svojo varovalko,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Tokokrogi v prostorih kjer lahko hitro pride do kratkega stika (kopalnica) potrebujejo varovalke, ki pregorijo pri nekaj amperih.  </a:t>
            </a:r>
          </a:p>
        </p:txBody>
      </p:sp>
      <p:pic>
        <p:nvPicPr>
          <p:cNvPr id="3074" name="Picture 2" descr="http://www.magos.si/images/nov_elektricni_razdelilec_pred_vgradnjo_v_obstojeco_elektro_omaro_magos.jpg">
            <a:extLst>
              <a:ext uri="{FF2B5EF4-FFF2-40B4-BE49-F238E27FC236}">
                <a16:creationId xmlns:a16="http://schemas.microsoft.com/office/drawing/2014/main" id="{77D16655-D4F5-48C1-BD10-997030BAB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6250"/>
            <a:ext cx="6654800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D18BB9-D0C7-41DF-B991-59BEC4B54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VRSTE VAROVALK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2603802-B237-4B4C-9C29-C4ACFB79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VISOKONAPETOSTNE VAROVALKE – uporabljajo se na elektroenergetskih sistemih in v transformatorjih,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AVTOMOBILSKE VAROVALKE – uporabljajo se za zaščito električne napeljave v avtomobilih,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CEVNE VAROVALKE – varujejo pred prevelikim tokom iz naprave npr. iz napeljave v avtu ali šolskih malo napetostnih virih,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TOPLOTNE VAROVALKE – najdemo jih v kavnih aparatih in sušilnikih za lase, z njimi se prekine tokokrog zaradi možnosti pregretja ali požara.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MINIATURNE VAROVALKE – uporabljajo se pri občutljivi elektronski opremi (televizija),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INDUSTRIJSKE VAROVALKE – uporabljajo se v tovarnah in preprečujejo preobremenitev naprav.  </a:t>
            </a:r>
          </a:p>
        </p:txBody>
      </p:sp>
      <p:pic>
        <p:nvPicPr>
          <p:cNvPr id="1026" name="Picture 2" descr="http://img.enaa.com/oddelki/conrad/assets/product_images/komplet_za_prikljucitev_koncnih_stopenj_ks_25_CO378250.jpg">
            <a:extLst>
              <a:ext uri="{FF2B5EF4-FFF2-40B4-BE49-F238E27FC236}">
                <a16:creationId xmlns:a16="http://schemas.microsoft.com/office/drawing/2014/main" id="{64E07FE4-B81F-414B-B057-5BFAF5266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0"/>
            <a:ext cx="26162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conrad.chiptrade.si/imgs/products/Mini-ploSCcsate-varovalke-FK1-3_im1.png?w=268&amp;h=211">
            <a:extLst>
              <a:ext uri="{FF2B5EF4-FFF2-40B4-BE49-F238E27FC236}">
                <a16:creationId xmlns:a16="http://schemas.microsoft.com/office/drawing/2014/main" id="{A08A783D-4ADE-4347-9F81-F57AE51C8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692150"/>
            <a:ext cx="25527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images.ceneje.si/products/thumbnails/ImageHomePageZoomed/caliber-avtomobilska-cevna-varovalka-1318522_1024x768.jpg">
            <a:extLst>
              <a:ext uri="{FF2B5EF4-FFF2-40B4-BE49-F238E27FC236}">
                <a16:creationId xmlns:a16="http://schemas.microsoft.com/office/drawing/2014/main" id="{D7D7FF09-57F4-4BBA-80D5-665CCBE46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628775"/>
            <a:ext cx="2868612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ttp://www.o-digital.com/uploads/2179/2183-4/Thermal_Fuse_1A_0_5A_TF65~187_834.jpg">
            <a:extLst>
              <a:ext uri="{FF2B5EF4-FFF2-40B4-BE49-F238E27FC236}">
                <a16:creationId xmlns:a16="http://schemas.microsoft.com/office/drawing/2014/main" id="{80D40F53-7D38-4CB1-9AF3-D1C722DF2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2060575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://s2.bolha.si/2/thumb2/41146/41709/_4cd1685fd4787.jpg">
            <a:extLst>
              <a:ext uri="{FF2B5EF4-FFF2-40B4-BE49-F238E27FC236}">
                <a16:creationId xmlns:a16="http://schemas.microsoft.com/office/drawing/2014/main" id="{A0308CC6-214A-4D41-AC7D-9B1F58AF5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7200"/>
            <a:ext cx="208756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http://www.ck-supplies.com/uploads/ImageRoot/detail/4000/HqTHz1d0.jpg">
            <a:extLst>
              <a:ext uri="{FF2B5EF4-FFF2-40B4-BE49-F238E27FC236}">
                <a16:creationId xmlns:a16="http://schemas.microsoft.com/office/drawing/2014/main" id="{95DBE771-A309-4F82-A77B-E7A32C542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3933825"/>
            <a:ext cx="2676525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020A90-6797-46F0-8A2E-E3052C7B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KAJ JE ELEKTRIČNI ŠTEVEC?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951BC8B-6FC1-4D41-B8F0-21857A234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Električni števec je naprava, ki jo ima vsako gospodinjstvo,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Meri delo električnega toka v </a:t>
            </a:r>
            <a:r>
              <a:rPr lang="sl-SI" dirty="0" err="1">
                <a:latin typeface="Comic Sans MS" pitchFamily="66" charset="0"/>
              </a:rPr>
              <a:t>kWh</a:t>
            </a:r>
            <a:r>
              <a:rPr lang="sl-SI" dirty="0">
                <a:latin typeface="Comic Sans MS" pitchFamily="66" charset="0"/>
              </a:rPr>
              <a:t> ali </a:t>
            </a:r>
            <a:r>
              <a:rPr lang="sl-SI" dirty="0" err="1">
                <a:latin typeface="Comic Sans MS" pitchFamily="66" charset="0"/>
              </a:rPr>
              <a:t>Wh</a:t>
            </a:r>
            <a:r>
              <a:rPr lang="sl-SI" dirty="0">
                <a:latin typeface="Comic Sans MS" pitchFamily="66" charset="0"/>
              </a:rPr>
              <a:t>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Lahko meri enosmerni ali izmenični tok,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Obstaja več izvedb električnih števcev: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- dvotarifni števec,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- števec s kazalnikom maksimuma,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- števec z </a:t>
            </a:r>
            <a:r>
              <a:rPr lang="sl-SI" dirty="0" err="1">
                <a:latin typeface="Comic Sans MS" pitchFamily="66" charset="0"/>
              </a:rPr>
              <a:t>maksigrafom</a:t>
            </a:r>
            <a:r>
              <a:rPr lang="sl-SI" dirty="0">
                <a:latin typeface="Comic Sans MS" pitchFamily="66" charset="0"/>
              </a:rPr>
              <a:t>,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- števec s preprečenim </a:t>
            </a:r>
            <a:r>
              <a:rPr lang="sl-SI" dirty="0" err="1">
                <a:latin typeface="Comic Sans MS" pitchFamily="66" charset="0"/>
              </a:rPr>
              <a:t>protiregistriranjem</a:t>
            </a:r>
            <a:r>
              <a:rPr lang="sl-SI" dirty="0">
                <a:latin typeface="Comic Sans MS" pitchFamily="66" charset="0"/>
              </a:rPr>
              <a:t>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69BCA9-5608-4F5F-86C4-83FF7BFC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ŠTEVECI ENOSMERNEGA TOKA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228B4AC-DC22-4D16-821B-25E5437ED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Merijo in registrirajo električno energijo, ki jo oddaja generator ali sprejema porabnik,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Vrtilni moment teh števcev je sorazmeren toku in napetosti in so umerjeni v </a:t>
            </a:r>
            <a:r>
              <a:rPr lang="sl-SI" dirty="0" err="1">
                <a:latin typeface="Comic Sans MS" pitchFamily="66" charset="0"/>
              </a:rPr>
              <a:t>Watturah</a:t>
            </a:r>
            <a:r>
              <a:rPr lang="sl-SI" dirty="0">
                <a:latin typeface="Comic Sans MS" pitchFamily="66" charset="0"/>
              </a:rPr>
              <a:t>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Obstajajo števci, ki merijo le množino elektrine, ki jo oddaja generator ali sprejema porabnik,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Števce enosmernega toka delimo na: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                - števce elektrike,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                                - števce energije.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A6F180-C4F8-4678-8AD9-D8BC5BB30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6">
                    <a:tint val="1000"/>
                  </a:schemeClr>
                </a:solidFill>
                <a:latin typeface="Comic Sans MS" pitchFamily="66" charset="0"/>
              </a:rPr>
              <a:t>ŠTEVECI IZMENIČNEGA TOKA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B8B28D8-DCB6-458C-9465-D10FB019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Števce izmeničnega toka ločimo glede na to, da poznamo več tehnik izmeničnih tokov: delovno, jalovo in navidezno moč,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sl-SI" dirty="0">
                <a:latin typeface="Comic Sans MS" pitchFamily="66" charset="0"/>
              </a:rPr>
              <a:t>Zato ločimo tri vrste števcev: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- števci delovne energije, 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- števci jalove energije,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sl-SI" dirty="0">
                <a:latin typeface="Comic Sans MS" pitchFamily="66" charset="0"/>
              </a:rPr>
              <a:t>    - števci navidezne energije.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ogoznica">
  <a:themeElements>
    <a:clrScheme name="Rogoznic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goznic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goznica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587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Tw Cen MT</vt:lpstr>
      <vt:lpstr>Rogoznica</vt:lpstr>
      <vt:lpstr>ELEKTRIČNI ŠTEVEC IN VAROVALKA </vt:lpstr>
      <vt:lpstr>NASPLOŠNO O VAROVALKAH</vt:lpstr>
      <vt:lpstr>DELOVANJE VAROVALK</vt:lpstr>
      <vt:lpstr>VRSTE TALJIVIH VAROVALK</vt:lpstr>
      <vt:lpstr>VAROVALKE V HIŠI</vt:lpstr>
      <vt:lpstr>VRSTE VAROVALK</vt:lpstr>
      <vt:lpstr>KAJ JE ELEKTRIČNI ŠTEVEC?</vt:lpstr>
      <vt:lpstr>ŠTEVECI ENOSMERNEGA TOKA</vt:lpstr>
      <vt:lpstr>ŠTEVECI IZMENIČNEGA TOKA</vt:lpstr>
      <vt:lpstr>IZVEDBE ELEKTRIČNIH ŠTEVCEV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2019-05-30T09:38:25Z</dcterms:created>
  <dcterms:modified xsi:type="dcterms:W3CDTF">2019-05-30T09:38:25Z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