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54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84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64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919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33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00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989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0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99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1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4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07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88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7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32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FD29-0574-4067-8EC2-205DCCA02023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252FB4-14E1-4A8A-9FB5-B281BF0C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025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si/search?q=protection+of+electrical+separation&amp;source=lnms&amp;tbm=isch&amp;sa=X&amp;ved=0ahUKEwj0n-7arbzTAhVJPRQKHRZrAvkQ_AUIBigB&amp;biw=1366&amp;bih=6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electricsh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27" y="188640"/>
            <a:ext cx="9143999" cy="64533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ZAŠČITA Z ELEKTRIČNO LOČITVIJO</a:t>
            </a:r>
            <a:br>
              <a:rPr lang="sl-SI" b="1" dirty="0"/>
            </a:br>
            <a:r>
              <a:rPr lang="sl-SI" sz="3600" b="1" dirty="0"/>
              <a:t>(galvansko ločevanje)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12360" y="6858000"/>
            <a:ext cx="6400800" cy="1705744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Martina\Desktop\-sFMqj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264908" cy="2399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elektična d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149971" cy="3168352"/>
          </a:xfrm>
        </p:spPr>
      </p:pic>
      <p:sp>
        <p:nvSpPr>
          <p:cNvPr id="2" name="PoljeZBesedilom 1"/>
          <p:cNvSpPr txBox="1"/>
          <p:nvPr/>
        </p:nvSpPr>
        <p:spPr>
          <a:xfrm>
            <a:off x="539552" y="443711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Zaščita z električno ločitvijo enega tokokroga je namenjena preprečitvi električnega udara ob dotiku izpostavljenega </a:t>
            </a:r>
            <a:r>
              <a:rPr lang="sl-SI" dirty="0" err="1"/>
              <a:t>dela,ki</a:t>
            </a:r>
            <a:r>
              <a:rPr lang="sl-SI" dirty="0"/>
              <a:t> pride pod napetost zaradi okvare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000" t="23944" r="24616" b="9015"/>
          <a:stretch/>
        </p:blipFill>
        <p:spPr>
          <a:xfrm>
            <a:off x="899592" y="692696"/>
            <a:ext cx="6181591" cy="51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/>
              <a:t>Napetostni vir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b="1" dirty="0"/>
              <a:t>LOČILNI TRANSFORMATOR ALI </a:t>
            </a:r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b="1" dirty="0"/>
          </a:p>
          <a:p>
            <a:pPr>
              <a:buNone/>
            </a:pPr>
            <a:r>
              <a:rPr lang="sl-SI" b="1" dirty="0"/>
              <a:t>DRUG NAPETOSTNI VIR Z ENAKO STOPNJO VARNOSTI</a:t>
            </a:r>
          </a:p>
          <a:p>
            <a:pPr>
              <a:buNone/>
            </a:pPr>
            <a:endParaRPr lang="sl-SI" b="1" dirty="0"/>
          </a:p>
          <a:p>
            <a:pPr>
              <a:buNone/>
            </a:pPr>
            <a:endParaRPr lang="sl-SI" b="1" dirty="0"/>
          </a:p>
        </p:txBody>
      </p:sp>
      <p:pic>
        <p:nvPicPr>
          <p:cNvPr id="4" name="Slika 3" descr="xTVTR.gif.pagespeed.ic.JgFfK2EZX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1905000" cy="1428750"/>
          </a:xfrm>
          <a:prstGeom prst="rect">
            <a:avLst/>
          </a:prstGeom>
        </p:spPr>
      </p:pic>
      <p:pic>
        <p:nvPicPr>
          <p:cNvPr id="5" name="Slika 4" descr="Zajeta sli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88869"/>
            <a:ext cx="4320480" cy="17347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</a:t>
            </a:r>
          </a:p>
        </p:txBody>
      </p:sp>
      <p:pic>
        <p:nvPicPr>
          <p:cNvPr id="4" name="Ograda vsebine 3" descr="101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525963" cy="4525963"/>
          </a:xfrm>
        </p:spPr>
      </p:pic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0590" y="3675112"/>
            <a:ext cx="1524000" cy="1524000"/>
          </a:xfrm>
          <a:prstGeom prst="rect">
            <a:avLst/>
          </a:prstGeom>
        </p:spPr>
      </p:pic>
      <p:pic>
        <p:nvPicPr>
          <p:cNvPr id="6" name="Slika 5" descr="pren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00808"/>
            <a:ext cx="1905000" cy="1362075"/>
          </a:xfrm>
          <a:prstGeom prst="rect">
            <a:avLst/>
          </a:prstGeom>
        </p:spPr>
      </p:pic>
      <p:pic>
        <p:nvPicPr>
          <p:cNvPr id="7" name="Slika 6" descr="10000093.gif.pagespeed.ce.0na-Ro0Uy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340768"/>
            <a:ext cx="1905000" cy="142875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724128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BRIVNIKI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131840" y="19888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MERILNE NAPRAVE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707904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SPAJKALNIKI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274590" y="44371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ROČNA SVETILKA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dirty="0"/>
              <a:t>FI</a:t>
            </a:r>
            <a:r>
              <a:rPr lang="sl-SI" dirty="0"/>
              <a:t> </a:t>
            </a:r>
            <a:r>
              <a:rPr lang="sl-SI" sz="3200" dirty="0"/>
              <a:t>ZAŠČITNO STIKALO</a:t>
            </a:r>
          </a:p>
        </p:txBody>
      </p:sp>
      <p:pic>
        <p:nvPicPr>
          <p:cNvPr id="4" name="Ograda vsebine 3" descr="860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Dodatna zaščita</a:t>
            </a:r>
          </a:p>
          <a:p>
            <a:r>
              <a:rPr lang="sl-SI" dirty="0"/>
              <a:t>Povečana nevarnost</a:t>
            </a:r>
          </a:p>
          <a:p>
            <a:r>
              <a:rPr lang="sl-SI" dirty="0"/>
              <a:t>Ni za preobremenitve in kratke stike</a:t>
            </a:r>
          </a:p>
          <a:p>
            <a:r>
              <a:rPr lang="sl-SI" dirty="0"/>
              <a:t>kopalnica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9655" y="244581"/>
            <a:ext cx="8229600" cy="1143000"/>
          </a:xfrm>
        </p:spPr>
        <p:txBody>
          <a:bodyPr/>
          <a:lstStyle/>
          <a:p>
            <a:r>
              <a:rPr lang="sl-SI" dirty="0"/>
              <a:t>Sestavni deli</a:t>
            </a:r>
          </a:p>
        </p:txBody>
      </p:sp>
      <p:pic>
        <p:nvPicPr>
          <p:cNvPr id="4" name="Ograda vsebine 3" descr="Zajeta sl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915" y="1121684"/>
            <a:ext cx="3487025" cy="5174035"/>
          </a:xfrm>
        </p:spPr>
      </p:pic>
      <p:sp>
        <p:nvSpPr>
          <p:cNvPr id="6" name="PoljeZBesedilom 5"/>
          <p:cNvSpPr txBox="1"/>
          <p:nvPr/>
        </p:nvSpPr>
        <p:spPr>
          <a:xfrm>
            <a:off x="539552" y="328498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LASTNOSTI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95536" y="39330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/>
              <a:t> Nazivni tok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Nazivna napetost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Št polov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Vrsta toka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Kratkostični tok</a:t>
            </a:r>
          </a:p>
        </p:txBody>
      </p:sp>
      <p:cxnSp>
        <p:nvCxnSpPr>
          <p:cNvPr id="9" name="Raven puščični konektor 8"/>
          <p:cNvCxnSpPr/>
          <p:nvPr/>
        </p:nvCxnSpPr>
        <p:spPr>
          <a:xfrm rot="-60000" flipH="1" flipV="1">
            <a:off x="6091929" y="3965923"/>
            <a:ext cx="786327" cy="8962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6227867" y="1854116"/>
            <a:ext cx="1008112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/>
          <p:nvPr/>
        </p:nvCxnSpPr>
        <p:spPr>
          <a:xfrm flipV="1">
            <a:off x="4387003" y="3708701"/>
            <a:ext cx="288032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/>
          <p:cNvCxnSpPr/>
          <p:nvPr/>
        </p:nvCxnSpPr>
        <p:spPr>
          <a:xfrm flipH="1">
            <a:off x="6886017" y="3290641"/>
            <a:ext cx="50400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539552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Diferenčni TR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539552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Kontaktni del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39552" y="19168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Prožilni mehanizem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539552" y="23488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Preizkusna tipka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ELEKTRIČNE INŠTALACIJE str. 29,30 ; Metod </a:t>
            </a:r>
            <a:r>
              <a:rPr lang="sl-SI" sz="2000" dirty="0" err="1"/>
              <a:t>Trunkl</a:t>
            </a:r>
            <a:endParaRPr lang="sl-SI" sz="2000" dirty="0"/>
          </a:p>
          <a:p>
            <a:r>
              <a:rPr lang="sl-SI" sz="2000" dirty="0">
                <a:hlinkClick r:id="rId2"/>
              </a:rPr>
              <a:t>https://www.google.si/search?q=protection+of+electrical+separation&amp;source=lnms&amp;tbm=isch&amp;sa=X&amp;ved=0ahUKEwj0n-7arbzTAhVJPRQKHRZrAvkQ_AUIBigB&amp;biw=1366&amp;bih=662</a:t>
            </a: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694234542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144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Gladko</vt:lpstr>
      <vt:lpstr>ZAŠČITA Z ELEKTRIČNO LOČITVIJO (galvansko ločevanje)</vt:lpstr>
      <vt:lpstr>PowerPoint Presentation</vt:lpstr>
      <vt:lpstr>PowerPoint Presentation</vt:lpstr>
      <vt:lpstr>Napetostni vir</vt:lpstr>
      <vt:lpstr>UPORABA</vt:lpstr>
      <vt:lpstr>FI ZAŠČITNO STIKALO</vt:lpstr>
      <vt:lpstr>UPORABA</vt:lpstr>
      <vt:lpstr>Sestavni deli</vt:lpstr>
      <vt:lpstr>VIRI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2019-07-04T11:10:00Z</dcterms:created>
  <dcterms:modified xsi:type="dcterms:W3CDTF">2019-07-04T11:10:00Z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