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0080625" cy="7559675"/>
  <p:notesSz cx="7559675" cy="10691813"/>
  <p:defaultTextStyle>
    <a:defPPr>
      <a:defRPr lang="en-GB"/>
    </a:defPPr>
    <a:lvl1pPr algn="l" defTabSz="449263" rtl="0" fontAlgn="base" hangingPunct="0">
      <a:lnSpc>
        <a:spcPct val="81000"/>
      </a:lnSpc>
      <a:spcBef>
        <a:spcPct val="0"/>
      </a:spcBef>
      <a:spcAft>
        <a:spcPct val="0"/>
      </a:spcAft>
      <a:buClr>
        <a:srgbClr val="000000"/>
      </a:buClr>
      <a:buSzPct val="45000"/>
      <a:buFont typeface="Wingdings" panose="05000000000000000000" pitchFamily="2" charset="2"/>
      <a:defRPr kern="1200">
        <a:solidFill>
          <a:schemeClr val="bg1"/>
        </a:solidFill>
        <a:latin typeface="Arial" panose="020B0604020202020204" pitchFamily="34" charset="0"/>
        <a:ea typeface="MS Gothic" panose="020B0609070205080204" pitchFamily="49" charset="-128"/>
        <a:cs typeface="+mn-cs"/>
      </a:defRPr>
    </a:lvl1pPr>
    <a:lvl2pPr marL="428625" indent="-215900" algn="l" defTabSz="449263" rtl="0" fontAlgn="base" hangingPunct="0">
      <a:lnSpc>
        <a:spcPct val="81000"/>
      </a:lnSpc>
      <a:spcBef>
        <a:spcPct val="0"/>
      </a:spcBef>
      <a:spcAft>
        <a:spcPct val="0"/>
      </a:spcAft>
      <a:buClr>
        <a:srgbClr val="000000"/>
      </a:buClr>
      <a:buSzPct val="45000"/>
      <a:buFont typeface="Wingdings" panose="05000000000000000000" pitchFamily="2" charset="2"/>
      <a:defRPr kern="1200">
        <a:solidFill>
          <a:schemeClr val="bg1"/>
        </a:solidFill>
        <a:latin typeface="Arial" panose="020B0604020202020204" pitchFamily="34" charset="0"/>
        <a:ea typeface="MS Gothic" panose="020B0609070205080204" pitchFamily="49" charset="-128"/>
        <a:cs typeface="+mn-cs"/>
      </a:defRPr>
    </a:lvl2pPr>
    <a:lvl3pPr marL="644525" indent="-214313" algn="l" defTabSz="449263" rtl="0" fontAlgn="base" hangingPunct="0">
      <a:lnSpc>
        <a:spcPct val="81000"/>
      </a:lnSpc>
      <a:spcBef>
        <a:spcPct val="0"/>
      </a:spcBef>
      <a:spcAft>
        <a:spcPct val="0"/>
      </a:spcAft>
      <a:buClr>
        <a:srgbClr val="000000"/>
      </a:buClr>
      <a:buSzPct val="45000"/>
      <a:buFont typeface="Wingdings" panose="05000000000000000000" pitchFamily="2" charset="2"/>
      <a:defRPr kern="1200">
        <a:solidFill>
          <a:schemeClr val="bg1"/>
        </a:solidFill>
        <a:latin typeface="Arial" panose="020B0604020202020204" pitchFamily="34" charset="0"/>
        <a:ea typeface="MS Gothic" panose="020B0609070205080204" pitchFamily="49" charset="-128"/>
        <a:cs typeface="+mn-cs"/>
      </a:defRPr>
    </a:lvl3pPr>
    <a:lvl4pPr marL="860425" indent="-212725" algn="l" defTabSz="449263" rtl="0" fontAlgn="base" hangingPunct="0">
      <a:lnSpc>
        <a:spcPct val="81000"/>
      </a:lnSpc>
      <a:spcBef>
        <a:spcPct val="0"/>
      </a:spcBef>
      <a:spcAft>
        <a:spcPct val="0"/>
      </a:spcAft>
      <a:buClr>
        <a:srgbClr val="000000"/>
      </a:buClr>
      <a:buSzPct val="45000"/>
      <a:buFont typeface="Wingdings" panose="05000000000000000000" pitchFamily="2" charset="2"/>
      <a:defRPr kern="1200">
        <a:solidFill>
          <a:schemeClr val="bg1"/>
        </a:solidFill>
        <a:latin typeface="Arial" panose="020B0604020202020204" pitchFamily="34" charset="0"/>
        <a:ea typeface="MS Gothic" panose="020B0609070205080204" pitchFamily="49" charset="-128"/>
        <a:cs typeface="+mn-cs"/>
      </a:defRPr>
    </a:lvl4pPr>
    <a:lvl5pPr marL="1076325" indent="-215900" algn="l" defTabSz="449263" rtl="0" fontAlgn="base" hangingPunct="0">
      <a:lnSpc>
        <a:spcPct val="81000"/>
      </a:lnSpc>
      <a:spcBef>
        <a:spcPct val="0"/>
      </a:spcBef>
      <a:spcAft>
        <a:spcPct val="0"/>
      </a:spcAft>
      <a:buClr>
        <a:srgbClr val="000000"/>
      </a:buClr>
      <a:buSzPct val="45000"/>
      <a:buFont typeface="Wingdings" panose="05000000000000000000" pitchFamily="2" charset="2"/>
      <a:defRPr kern="1200">
        <a:solidFill>
          <a:schemeClr val="bg1"/>
        </a:solidFill>
        <a:latin typeface="Arial" panose="020B0604020202020204" pitchFamily="34" charset="0"/>
        <a:ea typeface="MS Gothic" panose="020B0609070205080204" pitchFamily="49" charset="-128"/>
        <a:cs typeface="+mn-cs"/>
      </a:defRPr>
    </a:lvl5pPr>
    <a:lvl6pPr marL="22860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6pPr>
    <a:lvl7pPr marL="27432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7pPr>
    <a:lvl8pPr marL="32004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8pPr>
    <a:lvl9pPr marL="36576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26" y="7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a:extLst>
              <a:ext uri="{FF2B5EF4-FFF2-40B4-BE49-F238E27FC236}">
                <a16:creationId xmlns:a16="http://schemas.microsoft.com/office/drawing/2014/main" id="{D8C173AA-B8F0-4025-94A9-6DEDEC07C40F}"/>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2050" name="AutoShape 2">
            <a:extLst>
              <a:ext uri="{FF2B5EF4-FFF2-40B4-BE49-F238E27FC236}">
                <a16:creationId xmlns:a16="http://schemas.microsoft.com/office/drawing/2014/main" id="{D420FCFB-DB02-434E-BEE6-AA12790CCF92}"/>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2051" name="Rectangle 3">
            <a:extLst>
              <a:ext uri="{FF2B5EF4-FFF2-40B4-BE49-F238E27FC236}">
                <a16:creationId xmlns:a16="http://schemas.microsoft.com/office/drawing/2014/main" id="{3A1AC9AE-3BAC-4C24-8C3F-3C44CDAE4A8C}"/>
              </a:ext>
            </a:extLst>
          </p:cNvPr>
          <p:cNvSpPr>
            <a:spLocks noGrp="1" noRot="1" noChangeAspect="1" noChangeArrowheads="1"/>
          </p:cNvSpPr>
          <p:nvPr>
            <p:ph type="sldImg"/>
          </p:nvPr>
        </p:nvSpPr>
        <p:spPr bwMode="auto">
          <a:xfrm>
            <a:off x="1106488" y="812800"/>
            <a:ext cx="5340350" cy="4003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2" name="Rectangle 4">
            <a:extLst>
              <a:ext uri="{FF2B5EF4-FFF2-40B4-BE49-F238E27FC236}">
                <a16:creationId xmlns:a16="http://schemas.microsoft.com/office/drawing/2014/main" id="{F855A16C-878C-4164-8561-0B384F0BAFAF}"/>
              </a:ext>
            </a:extLst>
          </p:cNvPr>
          <p:cNvSpPr>
            <a:spLocks noGrp="1" noChangeArrowheads="1"/>
          </p:cNvSpPr>
          <p:nvPr>
            <p:ph type="body"/>
          </p:nvPr>
        </p:nvSpPr>
        <p:spPr bwMode="auto">
          <a:xfrm>
            <a:off x="755650" y="5078413"/>
            <a:ext cx="6043613" cy="480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sl-SI" altLang="sl-SI"/>
          </a:p>
        </p:txBody>
      </p:sp>
      <p:sp>
        <p:nvSpPr>
          <p:cNvPr id="2053" name="Rectangle 5">
            <a:extLst>
              <a:ext uri="{FF2B5EF4-FFF2-40B4-BE49-F238E27FC236}">
                <a16:creationId xmlns:a16="http://schemas.microsoft.com/office/drawing/2014/main" id="{C1300141-518C-40F2-BC1E-5990A77B8B4C}"/>
              </a:ext>
            </a:extLst>
          </p:cNvPr>
          <p:cNvSpPr>
            <a:spLocks noGrp="1" noChangeArrowheads="1"/>
          </p:cNvSpPr>
          <p:nvPr>
            <p:ph type="hdr"/>
          </p:nvPr>
        </p:nvSpPr>
        <p:spPr bwMode="auto">
          <a:xfrm>
            <a:off x="0" y="0"/>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cs typeface="Arial Unicode MS" charset="0"/>
              </a:defRPr>
            </a:lvl1pPr>
          </a:lstStyle>
          <a:p>
            <a:endParaRPr lang="en-GB" altLang="sl-SI"/>
          </a:p>
        </p:txBody>
      </p:sp>
      <p:sp>
        <p:nvSpPr>
          <p:cNvPr id="2054" name="Rectangle 6">
            <a:extLst>
              <a:ext uri="{FF2B5EF4-FFF2-40B4-BE49-F238E27FC236}">
                <a16:creationId xmlns:a16="http://schemas.microsoft.com/office/drawing/2014/main" id="{F0518C99-7D0D-4F65-A708-E565DA071EFF}"/>
              </a:ext>
            </a:extLst>
          </p:cNvPr>
          <p:cNvSpPr>
            <a:spLocks noGrp="1" noChangeArrowheads="1"/>
          </p:cNvSpPr>
          <p:nvPr>
            <p:ph type="dt"/>
          </p:nvPr>
        </p:nvSpPr>
        <p:spPr bwMode="auto">
          <a:xfrm>
            <a:off x="4278313" y="0"/>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cs typeface="Arial Unicode MS" charset="0"/>
              </a:defRPr>
            </a:lvl1pPr>
          </a:lstStyle>
          <a:p>
            <a:endParaRPr lang="en-GB" altLang="sl-SI"/>
          </a:p>
        </p:txBody>
      </p:sp>
      <p:sp>
        <p:nvSpPr>
          <p:cNvPr id="2055" name="Rectangle 7">
            <a:extLst>
              <a:ext uri="{FF2B5EF4-FFF2-40B4-BE49-F238E27FC236}">
                <a16:creationId xmlns:a16="http://schemas.microsoft.com/office/drawing/2014/main" id="{FC44DC4F-6B15-48A2-AB10-A9BD2998307E}"/>
              </a:ext>
            </a:extLst>
          </p:cNvPr>
          <p:cNvSpPr>
            <a:spLocks noGrp="1" noChangeArrowheads="1"/>
          </p:cNvSpPr>
          <p:nvPr>
            <p:ph type="ftr"/>
          </p:nvPr>
        </p:nvSpPr>
        <p:spPr bwMode="auto">
          <a:xfrm>
            <a:off x="0"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cs typeface="Arial Unicode MS" charset="0"/>
              </a:defRPr>
            </a:lvl1pPr>
          </a:lstStyle>
          <a:p>
            <a:endParaRPr lang="en-GB" altLang="sl-SI"/>
          </a:p>
        </p:txBody>
      </p:sp>
      <p:sp>
        <p:nvSpPr>
          <p:cNvPr id="2056" name="Rectangle 8">
            <a:extLst>
              <a:ext uri="{FF2B5EF4-FFF2-40B4-BE49-F238E27FC236}">
                <a16:creationId xmlns:a16="http://schemas.microsoft.com/office/drawing/2014/main" id="{843F719F-228E-4A95-A565-BC743C981636}"/>
              </a:ext>
            </a:extLst>
          </p:cNvPr>
          <p:cNvSpPr>
            <a:spLocks noGrp="1" noChangeArrowheads="1"/>
          </p:cNvSpPr>
          <p:nvPr>
            <p:ph type="sldNum"/>
          </p:nvPr>
        </p:nvSpPr>
        <p:spPr bwMode="auto">
          <a:xfrm>
            <a:off x="4278313" y="10156825"/>
            <a:ext cx="3276600"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cs typeface="Arial Unicode MS" charset="0"/>
              </a:defRPr>
            </a:lvl1pPr>
          </a:lstStyle>
          <a:p>
            <a:fld id="{86B97A92-CC02-43AD-BDF9-EB1F933A1831}" type="slidenum">
              <a:rPr lang="en-GB" altLang="sl-SI"/>
              <a:pPr/>
              <a:t>‹#›</a:t>
            </a:fld>
            <a:endParaRPr lang="en-GB" altLang="sl-SI"/>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12A196E0-DE2F-455F-9CF8-6325CD89985A}"/>
              </a:ext>
            </a:extLst>
          </p:cNvPr>
          <p:cNvSpPr>
            <a:spLocks noGrp="1" noChangeArrowheads="1"/>
          </p:cNvSpPr>
          <p:nvPr>
            <p:ph type="sldNum"/>
          </p:nvPr>
        </p:nvSpPr>
        <p:spPr>
          <a:ln/>
        </p:spPr>
        <p:txBody>
          <a:bodyPr/>
          <a:lstStyle/>
          <a:p>
            <a:fld id="{FE6EACDC-1AA5-4E42-97BD-20696C5347F2}" type="slidenum">
              <a:rPr lang="en-GB" altLang="sl-SI"/>
              <a:pPr/>
              <a:t>1</a:t>
            </a:fld>
            <a:endParaRPr lang="en-GB" altLang="sl-SI"/>
          </a:p>
        </p:txBody>
      </p:sp>
      <p:sp>
        <p:nvSpPr>
          <p:cNvPr id="12289" name="Rectangle 1">
            <a:extLst>
              <a:ext uri="{FF2B5EF4-FFF2-40B4-BE49-F238E27FC236}">
                <a16:creationId xmlns:a16="http://schemas.microsoft.com/office/drawing/2014/main" id="{FD3BE7D2-4930-4427-A21E-CD5FAD077DB9}"/>
              </a:ext>
            </a:extLst>
          </p:cNvPr>
          <p:cNvSpPr txBox="1">
            <a:spLocks noGrp="1" noRot="1" noChangeAspect="1" noChangeArrowheads="1"/>
          </p:cNvSpPr>
          <p:nvPr>
            <p:ph type="sldImg"/>
          </p:nvPr>
        </p:nvSpPr>
        <p:spPr bwMode="auto">
          <a:xfrm>
            <a:off x="1106488" y="812800"/>
            <a:ext cx="5341937" cy="40052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0" name="Rectangle 2">
            <a:extLst>
              <a:ext uri="{FF2B5EF4-FFF2-40B4-BE49-F238E27FC236}">
                <a16:creationId xmlns:a16="http://schemas.microsoft.com/office/drawing/2014/main" id="{AC4DC661-AE40-4722-AA91-D238570BC578}"/>
              </a:ext>
            </a:extLst>
          </p:cNvPr>
          <p:cNvSpPr txBox="1">
            <a:spLocks noGrp="1" noChangeArrowheads="1"/>
          </p:cNvSpPr>
          <p:nvPr>
            <p:ph type="body" idx="1"/>
          </p:nvPr>
        </p:nvSpPr>
        <p:spPr bwMode="auto">
          <a:xfrm>
            <a:off x="755650" y="5078413"/>
            <a:ext cx="6045200" cy="47196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CA07929C-F4C9-43C1-9CEF-1415F561D2C1}"/>
              </a:ext>
            </a:extLst>
          </p:cNvPr>
          <p:cNvSpPr>
            <a:spLocks noGrp="1" noChangeArrowheads="1"/>
          </p:cNvSpPr>
          <p:nvPr>
            <p:ph type="sldNum"/>
          </p:nvPr>
        </p:nvSpPr>
        <p:spPr>
          <a:ln/>
        </p:spPr>
        <p:txBody>
          <a:bodyPr/>
          <a:lstStyle/>
          <a:p>
            <a:fld id="{F51C0277-8D56-48FB-A590-4A6D70477196}" type="slidenum">
              <a:rPr lang="en-GB" altLang="sl-SI"/>
              <a:pPr/>
              <a:t>2</a:t>
            </a:fld>
            <a:endParaRPr lang="en-GB" altLang="sl-SI"/>
          </a:p>
        </p:txBody>
      </p:sp>
      <p:sp>
        <p:nvSpPr>
          <p:cNvPr id="13313" name="Text Box 1">
            <a:extLst>
              <a:ext uri="{FF2B5EF4-FFF2-40B4-BE49-F238E27FC236}">
                <a16:creationId xmlns:a16="http://schemas.microsoft.com/office/drawing/2014/main" id="{993347A9-4897-4449-819D-B082C5FDA862}"/>
              </a:ext>
            </a:extLst>
          </p:cNvPr>
          <p:cNvSpPr txBox="1">
            <a:spLocks noChangeArrowheads="1"/>
          </p:cNvSpPr>
          <p:nvPr/>
        </p:nvSpPr>
        <p:spPr bwMode="auto">
          <a:xfrm>
            <a:off x="1106488" y="812800"/>
            <a:ext cx="5345112" cy="400843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13314" name="Rectangle 2">
            <a:extLst>
              <a:ext uri="{FF2B5EF4-FFF2-40B4-BE49-F238E27FC236}">
                <a16:creationId xmlns:a16="http://schemas.microsoft.com/office/drawing/2014/main" id="{7CC62A8A-3C2E-4DD7-883D-8B63F280A87E}"/>
              </a:ext>
            </a:extLst>
          </p:cNvPr>
          <p:cNvSpPr txBox="1">
            <a:spLocks noGrp="1" noChangeArrowheads="1"/>
          </p:cNvSpPr>
          <p:nvPr>
            <p:ph type="body"/>
          </p:nvPr>
        </p:nvSpPr>
        <p:spPr bwMode="auto">
          <a:xfrm>
            <a:off x="755650" y="5078413"/>
            <a:ext cx="6045200" cy="48085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C6654D9F-D57A-499D-8DEE-50FEE267C110}"/>
              </a:ext>
            </a:extLst>
          </p:cNvPr>
          <p:cNvSpPr>
            <a:spLocks noGrp="1" noChangeArrowheads="1"/>
          </p:cNvSpPr>
          <p:nvPr>
            <p:ph type="sldNum"/>
          </p:nvPr>
        </p:nvSpPr>
        <p:spPr>
          <a:ln/>
        </p:spPr>
        <p:txBody>
          <a:bodyPr/>
          <a:lstStyle/>
          <a:p>
            <a:fld id="{F484E0D8-FD38-4E63-87FD-AB117EBDDB42}" type="slidenum">
              <a:rPr lang="en-GB" altLang="sl-SI"/>
              <a:pPr/>
              <a:t>3</a:t>
            </a:fld>
            <a:endParaRPr lang="en-GB" altLang="sl-SI"/>
          </a:p>
        </p:txBody>
      </p:sp>
      <p:sp>
        <p:nvSpPr>
          <p:cNvPr id="14337" name="Text Box 1">
            <a:extLst>
              <a:ext uri="{FF2B5EF4-FFF2-40B4-BE49-F238E27FC236}">
                <a16:creationId xmlns:a16="http://schemas.microsoft.com/office/drawing/2014/main" id="{F88BE835-DF49-48F5-9BB4-F6E6C76C07A6}"/>
              </a:ext>
            </a:extLst>
          </p:cNvPr>
          <p:cNvSpPr txBox="1">
            <a:spLocks noChangeArrowheads="1"/>
          </p:cNvSpPr>
          <p:nvPr/>
        </p:nvSpPr>
        <p:spPr bwMode="auto">
          <a:xfrm>
            <a:off x="1106488" y="812800"/>
            <a:ext cx="5345112" cy="400843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14338" name="Rectangle 2">
            <a:extLst>
              <a:ext uri="{FF2B5EF4-FFF2-40B4-BE49-F238E27FC236}">
                <a16:creationId xmlns:a16="http://schemas.microsoft.com/office/drawing/2014/main" id="{A9EBFB7F-D5E8-4550-A9B9-1395859FFDBC}"/>
              </a:ext>
            </a:extLst>
          </p:cNvPr>
          <p:cNvSpPr txBox="1">
            <a:spLocks noGrp="1" noChangeArrowheads="1"/>
          </p:cNvSpPr>
          <p:nvPr>
            <p:ph type="body"/>
          </p:nvPr>
        </p:nvSpPr>
        <p:spPr bwMode="auto">
          <a:xfrm>
            <a:off x="755650" y="5078413"/>
            <a:ext cx="6045200" cy="48085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70D69029-56A8-400D-92FC-8CE019419F76}"/>
              </a:ext>
            </a:extLst>
          </p:cNvPr>
          <p:cNvSpPr>
            <a:spLocks noGrp="1" noChangeArrowheads="1"/>
          </p:cNvSpPr>
          <p:nvPr>
            <p:ph type="sldNum"/>
          </p:nvPr>
        </p:nvSpPr>
        <p:spPr>
          <a:ln/>
        </p:spPr>
        <p:txBody>
          <a:bodyPr/>
          <a:lstStyle/>
          <a:p>
            <a:fld id="{22BED159-9706-4789-9635-F089418670FB}" type="slidenum">
              <a:rPr lang="en-GB" altLang="sl-SI"/>
              <a:pPr/>
              <a:t>4</a:t>
            </a:fld>
            <a:endParaRPr lang="en-GB" altLang="sl-SI"/>
          </a:p>
        </p:txBody>
      </p:sp>
      <p:sp>
        <p:nvSpPr>
          <p:cNvPr id="15361" name="Text Box 1">
            <a:extLst>
              <a:ext uri="{FF2B5EF4-FFF2-40B4-BE49-F238E27FC236}">
                <a16:creationId xmlns:a16="http://schemas.microsoft.com/office/drawing/2014/main" id="{07B855F9-4AD3-4DEA-AEFE-9863E1FC450B}"/>
              </a:ext>
            </a:extLst>
          </p:cNvPr>
          <p:cNvSpPr txBox="1">
            <a:spLocks noChangeArrowheads="1"/>
          </p:cNvSpPr>
          <p:nvPr/>
        </p:nvSpPr>
        <p:spPr bwMode="auto">
          <a:xfrm>
            <a:off x="1106488" y="812800"/>
            <a:ext cx="5345112" cy="400843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15362" name="Rectangle 2">
            <a:extLst>
              <a:ext uri="{FF2B5EF4-FFF2-40B4-BE49-F238E27FC236}">
                <a16:creationId xmlns:a16="http://schemas.microsoft.com/office/drawing/2014/main" id="{2174AECE-F5F0-4163-9843-A78C21E50218}"/>
              </a:ext>
            </a:extLst>
          </p:cNvPr>
          <p:cNvSpPr txBox="1">
            <a:spLocks noGrp="1" noChangeArrowheads="1"/>
          </p:cNvSpPr>
          <p:nvPr>
            <p:ph type="body"/>
          </p:nvPr>
        </p:nvSpPr>
        <p:spPr bwMode="auto">
          <a:xfrm>
            <a:off x="755650" y="5078413"/>
            <a:ext cx="6045200" cy="48085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2EACC96E-C775-4540-9410-D48E6430FF79}"/>
              </a:ext>
            </a:extLst>
          </p:cNvPr>
          <p:cNvSpPr>
            <a:spLocks noGrp="1" noChangeArrowheads="1"/>
          </p:cNvSpPr>
          <p:nvPr>
            <p:ph type="sldNum"/>
          </p:nvPr>
        </p:nvSpPr>
        <p:spPr>
          <a:ln/>
        </p:spPr>
        <p:txBody>
          <a:bodyPr/>
          <a:lstStyle/>
          <a:p>
            <a:fld id="{0CF762F2-DEFC-43AA-B32B-7718AC4B9F33}" type="slidenum">
              <a:rPr lang="en-GB" altLang="sl-SI"/>
              <a:pPr/>
              <a:t>5</a:t>
            </a:fld>
            <a:endParaRPr lang="en-GB" altLang="sl-SI"/>
          </a:p>
        </p:txBody>
      </p:sp>
      <p:sp>
        <p:nvSpPr>
          <p:cNvPr id="16385" name="Text Box 1">
            <a:extLst>
              <a:ext uri="{FF2B5EF4-FFF2-40B4-BE49-F238E27FC236}">
                <a16:creationId xmlns:a16="http://schemas.microsoft.com/office/drawing/2014/main" id="{364A153B-93AA-4DFF-8831-08CB4C7A3C64}"/>
              </a:ext>
            </a:extLst>
          </p:cNvPr>
          <p:cNvSpPr txBox="1">
            <a:spLocks noChangeArrowheads="1"/>
          </p:cNvSpPr>
          <p:nvPr/>
        </p:nvSpPr>
        <p:spPr bwMode="auto">
          <a:xfrm>
            <a:off x="1106488" y="812800"/>
            <a:ext cx="5345112" cy="400843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16386" name="Rectangle 2">
            <a:extLst>
              <a:ext uri="{FF2B5EF4-FFF2-40B4-BE49-F238E27FC236}">
                <a16:creationId xmlns:a16="http://schemas.microsoft.com/office/drawing/2014/main" id="{43D1D2F8-1C4F-40EB-A932-C844B1408889}"/>
              </a:ext>
            </a:extLst>
          </p:cNvPr>
          <p:cNvSpPr txBox="1">
            <a:spLocks noGrp="1" noChangeArrowheads="1"/>
          </p:cNvSpPr>
          <p:nvPr>
            <p:ph type="body"/>
          </p:nvPr>
        </p:nvSpPr>
        <p:spPr bwMode="auto">
          <a:xfrm>
            <a:off x="755650" y="5078413"/>
            <a:ext cx="6045200" cy="48085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7B12AE5A-DE86-4C36-88CE-C817483A0FC3}"/>
              </a:ext>
            </a:extLst>
          </p:cNvPr>
          <p:cNvSpPr>
            <a:spLocks noGrp="1" noChangeArrowheads="1"/>
          </p:cNvSpPr>
          <p:nvPr>
            <p:ph type="sldNum"/>
          </p:nvPr>
        </p:nvSpPr>
        <p:spPr>
          <a:ln/>
        </p:spPr>
        <p:txBody>
          <a:bodyPr/>
          <a:lstStyle/>
          <a:p>
            <a:fld id="{E2113049-9837-4681-B6D2-3D5B8B3C7295}" type="slidenum">
              <a:rPr lang="en-GB" altLang="sl-SI"/>
              <a:pPr/>
              <a:t>6</a:t>
            </a:fld>
            <a:endParaRPr lang="en-GB" altLang="sl-SI"/>
          </a:p>
        </p:txBody>
      </p:sp>
      <p:sp>
        <p:nvSpPr>
          <p:cNvPr id="17409" name="Text Box 1">
            <a:extLst>
              <a:ext uri="{FF2B5EF4-FFF2-40B4-BE49-F238E27FC236}">
                <a16:creationId xmlns:a16="http://schemas.microsoft.com/office/drawing/2014/main" id="{872ABD01-D44B-4729-868A-25EC047921F2}"/>
              </a:ext>
            </a:extLst>
          </p:cNvPr>
          <p:cNvSpPr txBox="1">
            <a:spLocks noChangeArrowheads="1"/>
          </p:cNvSpPr>
          <p:nvPr/>
        </p:nvSpPr>
        <p:spPr bwMode="auto">
          <a:xfrm>
            <a:off x="1106488" y="812800"/>
            <a:ext cx="5345112" cy="400843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17410" name="Rectangle 2">
            <a:extLst>
              <a:ext uri="{FF2B5EF4-FFF2-40B4-BE49-F238E27FC236}">
                <a16:creationId xmlns:a16="http://schemas.microsoft.com/office/drawing/2014/main" id="{98DF2E16-A6D1-4ACB-BCED-D3F8D6A528DC}"/>
              </a:ext>
            </a:extLst>
          </p:cNvPr>
          <p:cNvSpPr txBox="1">
            <a:spLocks noGrp="1" noChangeArrowheads="1"/>
          </p:cNvSpPr>
          <p:nvPr>
            <p:ph type="body"/>
          </p:nvPr>
        </p:nvSpPr>
        <p:spPr bwMode="auto">
          <a:xfrm>
            <a:off x="755650" y="5078413"/>
            <a:ext cx="6045200" cy="48085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032BBFE8-4A8A-4C0D-AB1D-FAAFE729F6A5}"/>
              </a:ext>
            </a:extLst>
          </p:cNvPr>
          <p:cNvSpPr>
            <a:spLocks noGrp="1" noChangeArrowheads="1"/>
          </p:cNvSpPr>
          <p:nvPr>
            <p:ph type="sldNum"/>
          </p:nvPr>
        </p:nvSpPr>
        <p:spPr>
          <a:ln/>
        </p:spPr>
        <p:txBody>
          <a:bodyPr/>
          <a:lstStyle/>
          <a:p>
            <a:fld id="{8E0E050D-1057-457B-A58A-E34A0B535DDF}" type="slidenum">
              <a:rPr lang="en-GB" altLang="sl-SI"/>
              <a:pPr/>
              <a:t>7</a:t>
            </a:fld>
            <a:endParaRPr lang="en-GB" altLang="sl-SI"/>
          </a:p>
        </p:txBody>
      </p:sp>
      <p:sp>
        <p:nvSpPr>
          <p:cNvPr id="18433" name="Text Box 1">
            <a:extLst>
              <a:ext uri="{FF2B5EF4-FFF2-40B4-BE49-F238E27FC236}">
                <a16:creationId xmlns:a16="http://schemas.microsoft.com/office/drawing/2014/main" id="{DE6A9180-97DC-4442-94FA-5922B71FDAB7}"/>
              </a:ext>
            </a:extLst>
          </p:cNvPr>
          <p:cNvSpPr txBox="1">
            <a:spLocks noChangeArrowheads="1"/>
          </p:cNvSpPr>
          <p:nvPr/>
        </p:nvSpPr>
        <p:spPr bwMode="auto">
          <a:xfrm>
            <a:off x="1106488" y="812800"/>
            <a:ext cx="5345112" cy="400843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18434" name="Rectangle 2">
            <a:extLst>
              <a:ext uri="{FF2B5EF4-FFF2-40B4-BE49-F238E27FC236}">
                <a16:creationId xmlns:a16="http://schemas.microsoft.com/office/drawing/2014/main" id="{6217C8F2-60DC-4683-8E9A-0070ED453A2F}"/>
              </a:ext>
            </a:extLst>
          </p:cNvPr>
          <p:cNvSpPr txBox="1">
            <a:spLocks noGrp="1" noChangeArrowheads="1"/>
          </p:cNvSpPr>
          <p:nvPr>
            <p:ph type="body"/>
          </p:nvPr>
        </p:nvSpPr>
        <p:spPr bwMode="auto">
          <a:xfrm>
            <a:off x="755650" y="5078413"/>
            <a:ext cx="6045200" cy="48085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C0D518C9-5EDE-40F5-9F1C-AC3F9100B62C}"/>
              </a:ext>
            </a:extLst>
          </p:cNvPr>
          <p:cNvSpPr>
            <a:spLocks noGrp="1" noChangeArrowheads="1"/>
          </p:cNvSpPr>
          <p:nvPr>
            <p:ph type="sldNum"/>
          </p:nvPr>
        </p:nvSpPr>
        <p:spPr>
          <a:ln/>
        </p:spPr>
        <p:txBody>
          <a:bodyPr/>
          <a:lstStyle/>
          <a:p>
            <a:fld id="{A9C21521-3E50-4000-B4A3-F2FFC7622ED0}" type="slidenum">
              <a:rPr lang="en-GB" altLang="sl-SI"/>
              <a:pPr/>
              <a:t>8</a:t>
            </a:fld>
            <a:endParaRPr lang="en-GB" altLang="sl-SI"/>
          </a:p>
        </p:txBody>
      </p:sp>
      <p:sp>
        <p:nvSpPr>
          <p:cNvPr id="19457" name="Text Box 1">
            <a:extLst>
              <a:ext uri="{FF2B5EF4-FFF2-40B4-BE49-F238E27FC236}">
                <a16:creationId xmlns:a16="http://schemas.microsoft.com/office/drawing/2014/main" id="{72A4236A-5292-4097-9B71-6C30C11D7EDD}"/>
              </a:ext>
            </a:extLst>
          </p:cNvPr>
          <p:cNvSpPr txBox="1">
            <a:spLocks noChangeArrowheads="1"/>
          </p:cNvSpPr>
          <p:nvPr/>
        </p:nvSpPr>
        <p:spPr bwMode="auto">
          <a:xfrm>
            <a:off x="1106488" y="812800"/>
            <a:ext cx="5345112" cy="400843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19458" name="Rectangle 2">
            <a:extLst>
              <a:ext uri="{FF2B5EF4-FFF2-40B4-BE49-F238E27FC236}">
                <a16:creationId xmlns:a16="http://schemas.microsoft.com/office/drawing/2014/main" id="{ED2B815C-0B92-4C4E-AC85-E6168BCAA745}"/>
              </a:ext>
            </a:extLst>
          </p:cNvPr>
          <p:cNvSpPr txBox="1">
            <a:spLocks noGrp="1" noChangeArrowheads="1"/>
          </p:cNvSpPr>
          <p:nvPr>
            <p:ph type="body"/>
          </p:nvPr>
        </p:nvSpPr>
        <p:spPr bwMode="auto">
          <a:xfrm>
            <a:off x="755650" y="5078413"/>
            <a:ext cx="6045200" cy="48085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4194010E-7B7A-44DD-AAB2-04FE9214F69A}"/>
              </a:ext>
            </a:extLst>
          </p:cNvPr>
          <p:cNvSpPr>
            <a:spLocks noGrp="1" noChangeArrowheads="1"/>
          </p:cNvSpPr>
          <p:nvPr>
            <p:ph type="sldNum"/>
          </p:nvPr>
        </p:nvSpPr>
        <p:spPr>
          <a:ln/>
        </p:spPr>
        <p:txBody>
          <a:bodyPr/>
          <a:lstStyle/>
          <a:p>
            <a:fld id="{FB73FB44-C362-4B3B-8949-E3DFC3E712F8}" type="slidenum">
              <a:rPr lang="en-GB" altLang="sl-SI"/>
              <a:pPr/>
              <a:t>9</a:t>
            </a:fld>
            <a:endParaRPr lang="en-GB" altLang="sl-SI"/>
          </a:p>
        </p:txBody>
      </p:sp>
      <p:sp>
        <p:nvSpPr>
          <p:cNvPr id="20481" name="Rectangle 1">
            <a:extLst>
              <a:ext uri="{FF2B5EF4-FFF2-40B4-BE49-F238E27FC236}">
                <a16:creationId xmlns:a16="http://schemas.microsoft.com/office/drawing/2014/main" id="{13555DEB-5865-4ADC-A310-63E049A53202}"/>
              </a:ext>
            </a:extLst>
          </p:cNvPr>
          <p:cNvSpPr txBox="1">
            <a:spLocks noGrp="1" noRot="1" noChangeAspect="1" noChangeArrowheads="1"/>
          </p:cNvSpPr>
          <p:nvPr>
            <p:ph type="sldImg"/>
          </p:nvPr>
        </p:nvSpPr>
        <p:spPr bwMode="auto">
          <a:xfrm>
            <a:off x="1106488" y="812800"/>
            <a:ext cx="5341937" cy="40052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a:extLst>
              <a:ext uri="{FF2B5EF4-FFF2-40B4-BE49-F238E27FC236}">
                <a16:creationId xmlns:a16="http://schemas.microsoft.com/office/drawing/2014/main" id="{40EE9B01-3983-47A5-9655-D8D78BEEADC3}"/>
              </a:ext>
            </a:extLst>
          </p:cNvPr>
          <p:cNvSpPr txBox="1">
            <a:spLocks noGrp="1" noChangeArrowheads="1"/>
          </p:cNvSpPr>
          <p:nvPr>
            <p:ph type="body" idx="1"/>
          </p:nvPr>
        </p:nvSpPr>
        <p:spPr bwMode="auto">
          <a:xfrm>
            <a:off x="755650" y="5078413"/>
            <a:ext cx="6045200" cy="47196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96DE3-4E70-43CB-83E3-37270A95E189}"/>
              </a:ext>
            </a:extLst>
          </p:cNvPr>
          <p:cNvSpPr>
            <a:spLocks noGrp="1"/>
          </p:cNvSpPr>
          <p:nvPr>
            <p:ph type="ctrTitle"/>
          </p:nvPr>
        </p:nvSpPr>
        <p:spPr>
          <a:xfrm>
            <a:off x="1260475" y="1236663"/>
            <a:ext cx="7559675" cy="2632075"/>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0C292A20-290C-4BDF-9B99-7F6F3ADCBB88}"/>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8581FDB8-139D-451B-A0DB-E99E2E9DADFA}"/>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FFC1779C-9396-4E1A-8554-1D580F2A0CD8}"/>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996A4323-5BF6-4738-96EE-1A88F6BD1973}"/>
              </a:ext>
            </a:extLst>
          </p:cNvPr>
          <p:cNvSpPr>
            <a:spLocks noGrp="1"/>
          </p:cNvSpPr>
          <p:nvPr>
            <p:ph type="sldNum" idx="12"/>
          </p:nvPr>
        </p:nvSpPr>
        <p:spPr/>
        <p:txBody>
          <a:bodyPr/>
          <a:lstStyle>
            <a:lvl1pPr>
              <a:defRPr/>
            </a:lvl1pPr>
          </a:lstStyle>
          <a:p>
            <a:fld id="{5DB76725-1E8C-4919-BAE2-88A868CE29A2}" type="slidenum">
              <a:rPr lang="en-GB" altLang="sl-SI"/>
              <a:pPr/>
              <a:t>‹#›</a:t>
            </a:fld>
            <a:endParaRPr lang="en-GB" altLang="sl-SI"/>
          </a:p>
        </p:txBody>
      </p:sp>
    </p:spTree>
    <p:extLst>
      <p:ext uri="{BB962C8B-B14F-4D97-AF65-F5344CB8AC3E}">
        <p14:creationId xmlns:p14="http://schemas.microsoft.com/office/powerpoint/2010/main" val="2233578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57CDC-7C14-401C-B4E7-FA8AC0F061F9}"/>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962399A7-993C-4868-A392-0212422069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4ADEED2-2663-4A28-BDBF-071793BDC80E}"/>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CBC78CB4-9975-432F-A4B9-DDB471A7E94C}"/>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EDEB620D-1AD5-4B45-8DB2-9B46A1207995}"/>
              </a:ext>
            </a:extLst>
          </p:cNvPr>
          <p:cNvSpPr>
            <a:spLocks noGrp="1"/>
          </p:cNvSpPr>
          <p:nvPr>
            <p:ph type="sldNum" idx="12"/>
          </p:nvPr>
        </p:nvSpPr>
        <p:spPr/>
        <p:txBody>
          <a:bodyPr/>
          <a:lstStyle>
            <a:lvl1pPr>
              <a:defRPr/>
            </a:lvl1pPr>
          </a:lstStyle>
          <a:p>
            <a:fld id="{7449A679-F96D-4786-A75C-4A4A2A1E79B9}" type="slidenum">
              <a:rPr lang="en-GB" altLang="sl-SI"/>
              <a:pPr/>
              <a:t>‹#›</a:t>
            </a:fld>
            <a:endParaRPr lang="en-GB" altLang="sl-SI"/>
          </a:p>
        </p:txBody>
      </p:sp>
    </p:spTree>
    <p:extLst>
      <p:ext uri="{BB962C8B-B14F-4D97-AF65-F5344CB8AC3E}">
        <p14:creationId xmlns:p14="http://schemas.microsoft.com/office/powerpoint/2010/main" val="2290263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A7C3C0-39C6-41C6-80C0-A743D1A98CC9}"/>
              </a:ext>
            </a:extLst>
          </p:cNvPr>
          <p:cNvSpPr>
            <a:spLocks noGrp="1"/>
          </p:cNvSpPr>
          <p:nvPr>
            <p:ph type="title" orient="vert"/>
          </p:nvPr>
        </p:nvSpPr>
        <p:spPr>
          <a:xfrm>
            <a:off x="7304088" y="301625"/>
            <a:ext cx="2265362" cy="64516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6F4640B2-02F7-490F-96CB-B672289C3FAD}"/>
              </a:ext>
            </a:extLst>
          </p:cNvPr>
          <p:cNvSpPr>
            <a:spLocks noGrp="1"/>
          </p:cNvSpPr>
          <p:nvPr>
            <p:ph type="body" orient="vert" idx="1"/>
          </p:nvPr>
        </p:nvSpPr>
        <p:spPr>
          <a:xfrm>
            <a:off x="503238" y="301625"/>
            <a:ext cx="6648450" cy="6451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887FF01-0C62-40B2-BD51-006583E872A7}"/>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2EB7CFCD-FE31-4EEA-8A84-9D62C20E6B5D}"/>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4C77914B-A934-4851-90F8-4077173CE4D1}"/>
              </a:ext>
            </a:extLst>
          </p:cNvPr>
          <p:cNvSpPr>
            <a:spLocks noGrp="1"/>
          </p:cNvSpPr>
          <p:nvPr>
            <p:ph type="sldNum" idx="12"/>
          </p:nvPr>
        </p:nvSpPr>
        <p:spPr/>
        <p:txBody>
          <a:bodyPr/>
          <a:lstStyle>
            <a:lvl1pPr>
              <a:defRPr/>
            </a:lvl1pPr>
          </a:lstStyle>
          <a:p>
            <a:fld id="{6275970A-88EE-409A-A76B-E8C2177EE094}" type="slidenum">
              <a:rPr lang="en-GB" altLang="sl-SI"/>
              <a:pPr/>
              <a:t>‹#›</a:t>
            </a:fld>
            <a:endParaRPr lang="en-GB" altLang="sl-SI"/>
          </a:p>
        </p:txBody>
      </p:sp>
    </p:spTree>
    <p:extLst>
      <p:ext uri="{BB962C8B-B14F-4D97-AF65-F5344CB8AC3E}">
        <p14:creationId xmlns:p14="http://schemas.microsoft.com/office/powerpoint/2010/main" val="1463433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13664-0F8E-4CDB-B6EE-8354A3F707EE}"/>
              </a:ext>
            </a:extLst>
          </p:cNvPr>
          <p:cNvSpPr>
            <a:spLocks noGrp="1"/>
          </p:cNvSpPr>
          <p:nvPr>
            <p:ph type="title"/>
          </p:nvPr>
        </p:nvSpPr>
        <p:spPr>
          <a:xfrm>
            <a:off x="503238" y="301625"/>
            <a:ext cx="9066212" cy="1257300"/>
          </a:xfrm>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2CADD917-28A3-469B-AE7A-62825F957ADA}"/>
              </a:ext>
            </a:extLst>
          </p:cNvPr>
          <p:cNvSpPr>
            <a:spLocks noGrp="1"/>
          </p:cNvSpPr>
          <p:nvPr>
            <p:ph type="dt" idx="10"/>
          </p:nvPr>
        </p:nvSpPr>
        <p:spPr>
          <a:xfrm>
            <a:off x="503238" y="6886575"/>
            <a:ext cx="2343150" cy="515938"/>
          </a:xfrm>
        </p:spPr>
        <p:txBody>
          <a:bodyPr/>
          <a:lstStyle>
            <a:lvl1pPr>
              <a:defRPr/>
            </a:lvl1pPr>
          </a:lstStyle>
          <a:p>
            <a:endParaRPr lang="en-GB" altLang="sl-SI"/>
          </a:p>
        </p:txBody>
      </p:sp>
      <p:sp>
        <p:nvSpPr>
          <p:cNvPr id="4" name="Footer Placeholder 3">
            <a:extLst>
              <a:ext uri="{FF2B5EF4-FFF2-40B4-BE49-F238E27FC236}">
                <a16:creationId xmlns:a16="http://schemas.microsoft.com/office/drawing/2014/main" id="{B8B669B1-8386-41CE-BC23-98D4E205D4A9}"/>
              </a:ext>
            </a:extLst>
          </p:cNvPr>
          <p:cNvSpPr>
            <a:spLocks noGrp="1"/>
          </p:cNvSpPr>
          <p:nvPr>
            <p:ph type="ftr" idx="11"/>
          </p:nvPr>
        </p:nvSpPr>
        <p:spPr>
          <a:xfrm>
            <a:off x="3448050" y="6886575"/>
            <a:ext cx="3190875" cy="515938"/>
          </a:xfrm>
        </p:spPr>
        <p:txBody>
          <a:bodyPr/>
          <a:lstStyle>
            <a:lvl1pPr>
              <a:defRPr/>
            </a:lvl1pPr>
          </a:lstStyle>
          <a:p>
            <a:endParaRPr lang="en-GB" altLang="sl-SI"/>
          </a:p>
        </p:txBody>
      </p:sp>
      <p:sp>
        <p:nvSpPr>
          <p:cNvPr id="5" name="Slide Number Placeholder 4">
            <a:extLst>
              <a:ext uri="{FF2B5EF4-FFF2-40B4-BE49-F238E27FC236}">
                <a16:creationId xmlns:a16="http://schemas.microsoft.com/office/drawing/2014/main" id="{50DB65C9-488A-493B-BAB3-9E3E419506E4}"/>
              </a:ext>
            </a:extLst>
          </p:cNvPr>
          <p:cNvSpPr>
            <a:spLocks noGrp="1"/>
          </p:cNvSpPr>
          <p:nvPr>
            <p:ph type="sldNum" idx="12"/>
          </p:nvPr>
        </p:nvSpPr>
        <p:spPr>
          <a:xfrm>
            <a:off x="7227888" y="6886575"/>
            <a:ext cx="2343150" cy="515938"/>
          </a:xfrm>
        </p:spPr>
        <p:txBody>
          <a:bodyPr/>
          <a:lstStyle>
            <a:lvl1pPr>
              <a:defRPr/>
            </a:lvl1pPr>
          </a:lstStyle>
          <a:p>
            <a:fld id="{F317722E-3521-4226-9194-F238B57F8065}" type="slidenum">
              <a:rPr lang="en-GB" altLang="sl-SI"/>
              <a:pPr/>
              <a:t>‹#›</a:t>
            </a:fld>
            <a:endParaRPr lang="en-GB" altLang="sl-SI"/>
          </a:p>
        </p:txBody>
      </p:sp>
    </p:spTree>
    <p:extLst>
      <p:ext uri="{BB962C8B-B14F-4D97-AF65-F5344CB8AC3E}">
        <p14:creationId xmlns:p14="http://schemas.microsoft.com/office/powerpoint/2010/main" val="4273486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7C9B5-7E95-4974-B5E1-C5F1D9E94994}"/>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D2EFB930-B757-4790-9ED8-3C4766177B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27F02F2-F463-4102-9AC7-0850EF47F3F4}"/>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BCE3F362-DFA2-4A19-8F3A-2F756EB8C8EF}"/>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917F6DBE-D208-4342-82E7-F18BA3C390DA}"/>
              </a:ext>
            </a:extLst>
          </p:cNvPr>
          <p:cNvSpPr>
            <a:spLocks noGrp="1"/>
          </p:cNvSpPr>
          <p:nvPr>
            <p:ph type="sldNum" idx="12"/>
          </p:nvPr>
        </p:nvSpPr>
        <p:spPr/>
        <p:txBody>
          <a:bodyPr/>
          <a:lstStyle>
            <a:lvl1pPr>
              <a:defRPr/>
            </a:lvl1pPr>
          </a:lstStyle>
          <a:p>
            <a:fld id="{A2A7DFB1-3F5F-46A8-A3A8-E390E331E515}" type="slidenum">
              <a:rPr lang="en-GB" altLang="sl-SI"/>
              <a:pPr/>
              <a:t>‹#›</a:t>
            </a:fld>
            <a:endParaRPr lang="en-GB" altLang="sl-SI"/>
          </a:p>
        </p:txBody>
      </p:sp>
    </p:spTree>
    <p:extLst>
      <p:ext uri="{BB962C8B-B14F-4D97-AF65-F5344CB8AC3E}">
        <p14:creationId xmlns:p14="http://schemas.microsoft.com/office/powerpoint/2010/main" val="385026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4C7C8-8F16-45B9-A3E7-CC925C2E95FC}"/>
              </a:ext>
            </a:extLst>
          </p:cNvPr>
          <p:cNvSpPr>
            <a:spLocks noGrp="1"/>
          </p:cNvSpPr>
          <p:nvPr>
            <p:ph type="title"/>
          </p:nvPr>
        </p:nvSpPr>
        <p:spPr>
          <a:xfrm>
            <a:off x="687388" y="1884363"/>
            <a:ext cx="8694737" cy="31448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147802AE-9F91-4C16-B89D-421A0E64940B}"/>
              </a:ext>
            </a:extLst>
          </p:cNvPr>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9B7D02FF-9485-4EC6-BD4A-B420E4EF28E7}"/>
              </a:ext>
            </a:extLst>
          </p:cNvPr>
          <p:cNvSpPr>
            <a:spLocks noGrp="1"/>
          </p:cNvSpPr>
          <p:nvPr>
            <p:ph type="dt"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B8A2ABF1-700E-40F1-9C5A-743BC756E38E}"/>
              </a:ext>
            </a:extLst>
          </p:cNvPr>
          <p:cNvSpPr>
            <a:spLocks noGrp="1"/>
          </p:cNvSpPr>
          <p:nvPr>
            <p:ph type="ft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F351CE5A-2060-4EEC-A009-4984E5D3C6BC}"/>
              </a:ext>
            </a:extLst>
          </p:cNvPr>
          <p:cNvSpPr>
            <a:spLocks noGrp="1"/>
          </p:cNvSpPr>
          <p:nvPr>
            <p:ph type="sldNum" idx="12"/>
          </p:nvPr>
        </p:nvSpPr>
        <p:spPr/>
        <p:txBody>
          <a:bodyPr/>
          <a:lstStyle>
            <a:lvl1pPr>
              <a:defRPr/>
            </a:lvl1pPr>
          </a:lstStyle>
          <a:p>
            <a:fld id="{6DD7D733-82CA-4643-9A29-E0901116FBF9}" type="slidenum">
              <a:rPr lang="en-GB" altLang="sl-SI"/>
              <a:pPr/>
              <a:t>‹#›</a:t>
            </a:fld>
            <a:endParaRPr lang="en-GB" altLang="sl-SI"/>
          </a:p>
        </p:txBody>
      </p:sp>
    </p:spTree>
    <p:extLst>
      <p:ext uri="{BB962C8B-B14F-4D97-AF65-F5344CB8AC3E}">
        <p14:creationId xmlns:p14="http://schemas.microsoft.com/office/powerpoint/2010/main" val="3200817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6C706-FE7A-4F6B-A799-2C0D5CAB16FD}"/>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AABD5FFB-8FF2-4A67-8D52-1FDF3E68E6B0}"/>
              </a:ext>
            </a:extLst>
          </p:cNvPr>
          <p:cNvSpPr>
            <a:spLocks noGrp="1"/>
          </p:cNvSpPr>
          <p:nvPr>
            <p:ph sz="half" idx="1"/>
          </p:nvPr>
        </p:nvSpPr>
        <p:spPr>
          <a:xfrm>
            <a:off x="503238" y="1768475"/>
            <a:ext cx="4456112" cy="4984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A3C7980B-DD75-4BE1-9482-39B5D8682E8C}"/>
              </a:ext>
            </a:extLst>
          </p:cNvPr>
          <p:cNvSpPr>
            <a:spLocks noGrp="1"/>
          </p:cNvSpPr>
          <p:nvPr>
            <p:ph sz="half" idx="2"/>
          </p:nvPr>
        </p:nvSpPr>
        <p:spPr>
          <a:xfrm>
            <a:off x="5111750" y="1768475"/>
            <a:ext cx="4457700" cy="4984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128C2AEB-72A6-483F-9693-0BE499838EC5}"/>
              </a:ext>
            </a:extLst>
          </p:cNvPr>
          <p:cNvSpPr>
            <a:spLocks noGrp="1"/>
          </p:cNvSpPr>
          <p:nvPr>
            <p:ph type="dt" idx="10"/>
          </p:nvPr>
        </p:nvSpPr>
        <p:spPr/>
        <p:txBody>
          <a:bodyPr/>
          <a:lstStyle>
            <a:lvl1pPr>
              <a:defRPr/>
            </a:lvl1pPr>
          </a:lstStyle>
          <a:p>
            <a:endParaRPr lang="en-GB" altLang="sl-SI"/>
          </a:p>
        </p:txBody>
      </p:sp>
      <p:sp>
        <p:nvSpPr>
          <p:cNvPr id="6" name="Footer Placeholder 5">
            <a:extLst>
              <a:ext uri="{FF2B5EF4-FFF2-40B4-BE49-F238E27FC236}">
                <a16:creationId xmlns:a16="http://schemas.microsoft.com/office/drawing/2014/main" id="{888F876E-52D7-4718-81DD-007F510802A7}"/>
              </a:ext>
            </a:extLst>
          </p:cNvPr>
          <p:cNvSpPr>
            <a:spLocks noGrp="1"/>
          </p:cNvSpPr>
          <p:nvPr>
            <p:ph type="ft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5E554482-8536-4F31-B013-FBD59D17AF03}"/>
              </a:ext>
            </a:extLst>
          </p:cNvPr>
          <p:cNvSpPr>
            <a:spLocks noGrp="1"/>
          </p:cNvSpPr>
          <p:nvPr>
            <p:ph type="sldNum" idx="12"/>
          </p:nvPr>
        </p:nvSpPr>
        <p:spPr/>
        <p:txBody>
          <a:bodyPr/>
          <a:lstStyle>
            <a:lvl1pPr>
              <a:defRPr/>
            </a:lvl1pPr>
          </a:lstStyle>
          <a:p>
            <a:fld id="{31473940-86F8-446C-839A-1E751B642FB1}" type="slidenum">
              <a:rPr lang="en-GB" altLang="sl-SI"/>
              <a:pPr/>
              <a:t>‹#›</a:t>
            </a:fld>
            <a:endParaRPr lang="en-GB" altLang="sl-SI"/>
          </a:p>
        </p:txBody>
      </p:sp>
    </p:spTree>
    <p:extLst>
      <p:ext uri="{BB962C8B-B14F-4D97-AF65-F5344CB8AC3E}">
        <p14:creationId xmlns:p14="http://schemas.microsoft.com/office/powerpoint/2010/main" val="2988995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30E67-AE25-47AC-AA03-33D9383103ED}"/>
              </a:ext>
            </a:extLst>
          </p:cNvPr>
          <p:cNvSpPr>
            <a:spLocks noGrp="1"/>
          </p:cNvSpPr>
          <p:nvPr>
            <p:ph type="title"/>
          </p:nvPr>
        </p:nvSpPr>
        <p:spPr>
          <a:xfrm>
            <a:off x="693738" y="403225"/>
            <a:ext cx="8694737" cy="14605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DCB9835E-89CF-481E-B89D-4EA7E2D9AEB2}"/>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B6C213-EA38-46ED-B8EF-F15A460D73CA}"/>
              </a:ext>
            </a:extLst>
          </p:cNvPr>
          <p:cNvSpPr>
            <a:spLocks noGrp="1"/>
          </p:cNvSpPr>
          <p:nvPr>
            <p:ph sz="half" idx="2"/>
          </p:nvPr>
        </p:nvSpPr>
        <p:spPr>
          <a:xfrm>
            <a:off x="693738" y="2760663"/>
            <a:ext cx="426561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9A372525-B63B-401A-96AE-DE5DDF0C4BF4}"/>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91954C-467E-47CC-B888-1CAEBFF8FA5E}"/>
              </a:ext>
            </a:extLst>
          </p:cNvPr>
          <p:cNvSpPr>
            <a:spLocks noGrp="1"/>
          </p:cNvSpPr>
          <p:nvPr>
            <p:ph sz="quarter" idx="4"/>
          </p:nvPr>
        </p:nvSpPr>
        <p:spPr>
          <a:xfrm>
            <a:off x="5103813" y="2760663"/>
            <a:ext cx="428466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9E78EFD5-E394-48A5-B4D3-1F6C9F41B7ED}"/>
              </a:ext>
            </a:extLst>
          </p:cNvPr>
          <p:cNvSpPr>
            <a:spLocks noGrp="1"/>
          </p:cNvSpPr>
          <p:nvPr>
            <p:ph type="dt" idx="10"/>
          </p:nvPr>
        </p:nvSpPr>
        <p:spPr/>
        <p:txBody>
          <a:bodyPr/>
          <a:lstStyle>
            <a:lvl1pPr>
              <a:defRPr/>
            </a:lvl1pPr>
          </a:lstStyle>
          <a:p>
            <a:endParaRPr lang="en-GB" altLang="sl-SI"/>
          </a:p>
        </p:txBody>
      </p:sp>
      <p:sp>
        <p:nvSpPr>
          <p:cNvPr id="8" name="Footer Placeholder 7">
            <a:extLst>
              <a:ext uri="{FF2B5EF4-FFF2-40B4-BE49-F238E27FC236}">
                <a16:creationId xmlns:a16="http://schemas.microsoft.com/office/drawing/2014/main" id="{5D173557-BA73-456B-9D3E-B1B8FB051922}"/>
              </a:ext>
            </a:extLst>
          </p:cNvPr>
          <p:cNvSpPr>
            <a:spLocks noGrp="1"/>
          </p:cNvSpPr>
          <p:nvPr>
            <p:ph type="ftr" idx="11"/>
          </p:nvPr>
        </p:nvSpPr>
        <p:spPr/>
        <p:txBody>
          <a:bodyPr/>
          <a:lstStyle>
            <a:lvl1pPr>
              <a:defRPr/>
            </a:lvl1pPr>
          </a:lstStyle>
          <a:p>
            <a:endParaRPr lang="en-GB" altLang="sl-SI"/>
          </a:p>
        </p:txBody>
      </p:sp>
      <p:sp>
        <p:nvSpPr>
          <p:cNvPr id="9" name="Slide Number Placeholder 8">
            <a:extLst>
              <a:ext uri="{FF2B5EF4-FFF2-40B4-BE49-F238E27FC236}">
                <a16:creationId xmlns:a16="http://schemas.microsoft.com/office/drawing/2014/main" id="{5BDB48E4-9770-4F0D-ADEE-AA5D626A3FD7}"/>
              </a:ext>
            </a:extLst>
          </p:cNvPr>
          <p:cNvSpPr>
            <a:spLocks noGrp="1"/>
          </p:cNvSpPr>
          <p:nvPr>
            <p:ph type="sldNum" idx="12"/>
          </p:nvPr>
        </p:nvSpPr>
        <p:spPr/>
        <p:txBody>
          <a:bodyPr/>
          <a:lstStyle>
            <a:lvl1pPr>
              <a:defRPr/>
            </a:lvl1pPr>
          </a:lstStyle>
          <a:p>
            <a:fld id="{D59BA541-F408-44BB-A403-6079D21CA56C}" type="slidenum">
              <a:rPr lang="en-GB" altLang="sl-SI"/>
              <a:pPr/>
              <a:t>‹#›</a:t>
            </a:fld>
            <a:endParaRPr lang="en-GB" altLang="sl-SI"/>
          </a:p>
        </p:txBody>
      </p:sp>
    </p:spTree>
    <p:extLst>
      <p:ext uri="{BB962C8B-B14F-4D97-AF65-F5344CB8AC3E}">
        <p14:creationId xmlns:p14="http://schemas.microsoft.com/office/powerpoint/2010/main" val="2258991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8E766-8987-4810-918C-8D95F8175EF6}"/>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3851E8FF-4A55-4343-8933-6DEFB73D423F}"/>
              </a:ext>
            </a:extLst>
          </p:cNvPr>
          <p:cNvSpPr>
            <a:spLocks noGrp="1"/>
          </p:cNvSpPr>
          <p:nvPr>
            <p:ph type="dt" idx="10"/>
          </p:nvPr>
        </p:nvSpPr>
        <p:spPr/>
        <p:txBody>
          <a:bodyPr/>
          <a:lstStyle>
            <a:lvl1pPr>
              <a:defRPr/>
            </a:lvl1pPr>
          </a:lstStyle>
          <a:p>
            <a:endParaRPr lang="en-GB" altLang="sl-SI"/>
          </a:p>
        </p:txBody>
      </p:sp>
      <p:sp>
        <p:nvSpPr>
          <p:cNvPr id="4" name="Footer Placeholder 3">
            <a:extLst>
              <a:ext uri="{FF2B5EF4-FFF2-40B4-BE49-F238E27FC236}">
                <a16:creationId xmlns:a16="http://schemas.microsoft.com/office/drawing/2014/main" id="{D5B70C3F-E4D1-491F-9472-60A57C21E6F1}"/>
              </a:ext>
            </a:extLst>
          </p:cNvPr>
          <p:cNvSpPr>
            <a:spLocks noGrp="1"/>
          </p:cNvSpPr>
          <p:nvPr>
            <p:ph type="ftr" idx="11"/>
          </p:nvPr>
        </p:nvSpPr>
        <p:spPr/>
        <p:txBody>
          <a:bodyPr/>
          <a:lstStyle>
            <a:lvl1pPr>
              <a:defRPr/>
            </a:lvl1pPr>
          </a:lstStyle>
          <a:p>
            <a:endParaRPr lang="en-GB" altLang="sl-SI"/>
          </a:p>
        </p:txBody>
      </p:sp>
      <p:sp>
        <p:nvSpPr>
          <p:cNvPr id="5" name="Slide Number Placeholder 4">
            <a:extLst>
              <a:ext uri="{FF2B5EF4-FFF2-40B4-BE49-F238E27FC236}">
                <a16:creationId xmlns:a16="http://schemas.microsoft.com/office/drawing/2014/main" id="{50B6FC79-9140-41A9-ABC0-3D80B0EB2402}"/>
              </a:ext>
            </a:extLst>
          </p:cNvPr>
          <p:cNvSpPr>
            <a:spLocks noGrp="1"/>
          </p:cNvSpPr>
          <p:nvPr>
            <p:ph type="sldNum" idx="12"/>
          </p:nvPr>
        </p:nvSpPr>
        <p:spPr/>
        <p:txBody>
          <a:bodyPr/>
          <a:lstStyle>
            <a:lvl1pPr>
              <a:defRPr/>
            </a:lvl1pPr>
          </a:lstStyle>
          <a:p>
            <a:fld id="{7A6C5FC6-6A3F-483B-90BE-CC179F33314B}" type="slidenum">
              <a:rPr lang="en-GB" altLang="sl-SI"/>
              <a:pPr/>
              <a:t>‹#›</a:t>
            </a:fld>
            <a:endParaRPr lang="en-GB" altLang="sl-SI"/>
          </a:p>
        </p:txBody>
      </p:sp>
    </p:spTree>
    <p:extLst>
      <p:ext uri="{BB962C8B-B14F-4D97-AF65-F5344CB8AC3E}">
        <p14:creationId xmlns:p14="http://schemas.microsoft.com/office/powerpoint/2010/main" val="2464725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174A48-F062-41A3-AAE9-AEC5C65F65FB}"/>
              </a:ext>
            </a:extLst>
          </p:cNvPr>
          <p:cNvSpPr>
            <a:spLocks noGrp="1"/>
          </p:cNvSpPr>
          <p:nvPr>
            <p:ph type="dt" idx="10"/>
          </p:nvPr>
        </p:nvSpPr>
        <p:spPr/>
        <p:txBody>
          <a:bodyPr/>
          <a:lstStyle>
            <a:lvl1pPr>
              <a:defRPr/>
            </a:lvl1pPr>
          </a:lstStyle>
          <a:p>
            <a:endParaRPr lang="en-GB" altLang="sl-SI"/>
          </a:p>
        </p:txBody>
      </p:sp>
      <p:sp>
        <p:nvSpPr>
          <p:cNvPr id="3" name="Footer Placeholder 2">
            <a:extLst>
              <a:ext uri="{FF2B5EF4-FFF2-40B4-BE49-F238E27FC236}">
                <a16:creationId xmlns:a16="http://schemas.microsoft.com/office/drawing/2014/main" id="{2832A4C1-9242-4E0E-8092-EFA31EAA0CA7}"/>
              </a:ext>
            </a:extLst>
          </p:cNvPr>
          <p:cNvSpPr>
            <a:spLocks noGrp="1"/>
          </p:cNvSpPr>
          <p:nvPr>
            <p:ph type="ftr" idx="11"/>
          </p:nvPr>
        </p:nvSpPr>
        <p:spPr/>
        <p:txBody>
          <a:bodyPr/>
          <a:lstStyle>
            <a:lvl1pPr>
              <a:defRPr/>
            </a:lvl1pPr>
          </a:lstStyle>
          <a:p>
            <a:endParaRPr lang="en-GB" altLang="sl-SI"/>
          </a:p>
        </p:txBody>
      </p:sp>
      <p:sp>
        <p:nvSpPr>
          <p:cNvPr id="4" name="Slide Number Placeholder 3">
            <a:extLst>
              <a:ext uri="{FF2B5EF4-FFF2-40B4-BE49-F238E27FC236}">
                <a16:creationId xmlns:a16="http://schemas.microsoft.com/office/drawing/2014/main" id="{6A8012FA-A4E3-45F7-AB3F-7E77F8EDBE46}"/>
              </a:ext>
            </a:extLst>
          </p:cNvPr>
          <p:cNvSpPr>
            <a:spLocks noGrp="1"/>
          </p:cNvSpPr>
          <p:nvPr>
            <p:ph type="sldNum" idx="12"/>
          </p:nvPr>
        </p:nvSpPr>
        <p:spPr/>
        <p:txBody>
          <a:bodyPr/>
          <a:lstStyle>
            <a:lvl1pPr>
              <a:defRPr/>
            </a:lvl1pPr>
          </a:lstStyle>
          <a:p>
            <a:fld id="{283B7D2A-09E1-49E1-8647-FF8E38972E82}" type="slidenum">
              <a:rPr lang="en-GB" altLang="sl-SI"/>
              <a:pPr/>
              <a:t>‹#›</a:t>
            </a:fld>
            <a:endParaRPr lang="en-GB" altLang="sl-SI"/>
          </a:p>
        </p:txBody>
      </p:sp>
    </p:spTree>
    <p:extLst>
      <p:ext uri="{BB962C8B-B14F-4D97-AF65-F5344CB8AC3E}">
        <p14:creationId xmlns:p14="http://schemas.microsoft.com/office/powerpoint/2010/main" val="3948309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AD68B-F9DB-46C2-810A-C5F0E7F3C65C}"/>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058049C7-D8F6-46FE-84FE-5D3F2F0BC46A}"/>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0D6D05C0-3F5D-4C06-B0EB-127A16860638}"/>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8EC126-9637-496D-A28C-E9114ABBEBC5}"/>
              </a:ext>
            </a:extLst>
          </p:cNvPr>
          <p:cNvSpPr>
            <a:spLocks noGrp="1"/>
          </p:cNvSpPr>
          <p:nvPr>
            <p:ph type="dt" idx="10"/>
          </p:nvPr>
        </p:nvSpPr>
        <p:spPr/>
        <p:txBody>
          <a:bodyPr/>
          <a:lstStyle>
            <a:lvl1pPr>
              <a:defRPr/>
            </a:lvl1pPr>
          </a:lstStyle>
          <a:p>
            <a:endParaRPr lang="en-GB" altLang="sl-SI"/>
          </a:p>
        </p:txBody>
      </p:sp>
      <p:sp>
        <p:nvSpPr>
          <p:cNvPr id="6" name="Footer Placeholder 5">
            <a:extLst>
              <a:ext uri="{FF2B5EF4-FFF2-40B4-BE49-F238E27FC236}">
                <a16:creationId xmlns:a16="http://schemas.microsoft.com/office/drawing/2014/main" id="{338C3832-667A-45DF-AB7E-18B8950EC09E}"/>
              </a:ext>
            </a:extLst>
          </p:cNvPr>
          <p:cNvSpPr>
            <a:spLocks noGrp="1"/>
          </p:cNvSpPr>
          <p:nvPr>
            <p:ph type="ft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33EA9DB1-F4C5-447C-83E5-916040550701}"/>
              </a:ext>
            </a:extLst>
          </p:cNvPr>
          <p:cNvSpPr>
            <a:spLocks noGrp="1"/>
          </p:cNvSpPr>
          <p:nvPr>
            <p:ph type="sldNum" idx="12"/>
          </p:nvPr>
        </p:nvSpPr>
        <p:spPr/>
        <p:txBody>
          <a:bodyPr/>
          <a:lstStyle>
            <a:lvl1pPr>
              <a:defRPr/>
            </a:lvl1pPr>
          </a:lstStyle>
          <a:p>
            <a:fld id="{D0B9D2FF-E3D8-4378-B446-D6AB80CD207B}" type="slidenum">
              <a:rPr lang="en-GB" altLang="sl-SI"/>
              <a:pPr/>
              <a:t>‹#›</a:t>
            </a:fld>
            <a:endParaRPr lang="en-GB" altLang="sl-SI"/>
          </a:p>
        </p:txBody>
      </p:sp>
    </p:spTree>
    <p:extLst>
      <p:ext uri="{BB962C8B-B14F-4D97-AF65-F5344CB8AC3E}">
        <p14:creationId xmlns:p14="http://schemas.microsoft.com/office/powerpoint/2010/main" val="3719862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4ED49-1A94-4EAC-A2B6-4D704A9C5E3A}"/>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D4107D30-E978-49F3-B20F-FB10B53A70DD}"/>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6EC2BB57-51B7-4FAA-A8A5-8C86B392BD6E}"/>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CEAF90-29B9-49C1-8A39-6E211E5CC08C}"/>
              </a:ext>
            </a:extLst>
          </p:cNvPr>
          <p:cNvSpPr>
            <a:spLocks noGrp="1"/>
          </p:cNvSpPr>
          <p:nvPr>
            <p:ph type="dt" idx="10"/>
          </p:nvPr>
        </p:nvSpPr>
        <p:spPr/>
        <p:txBody>
          <a:bodyPr/>
          <a:lstStyle>
            <a:lvl1pPr>
              <a:defRPr/>
            </a:lvl1pPr>
          </a:lstStyle>
          <a:p>
            <a:endParaRPr lang="en-GB" altLang="sl-SI"/>
          </a:p>
        </p:txBody>
      </p:sp>
      <p:sp>
        <p:nvSpPr>
          <p:cNvPr id="6" name="Footer Placeholder 5">
            <a:extLst>
              <a:ext uri="{FF2B5EF4-FFF2-40B4-BE49-F238E27FC236}">
                <a16:creationId xmlns:a16="http://schemas.microsoft.com/office/drawing/2014/main" id="{B70B5D4C-6262-4C74-8E30-178BCBBF2C1C}"/>
              </a:ext>
            </a:extLst>
          </p:cNvPr>
          <p:cNvSpPr>
            <a:spLocks noGrp="1"/>
          </p:cNvSpPr>
          <p:nvPr>
            <p:ph type="ft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CF684BE0-52BE-4C5D-8FC1-2C4578623BD6}"/>
              </a:ext>
            </a:extLst>
          </p:cNvPr>
          <p:cNvSpPr>
            <a:spLocks noGrp="1"/>
          </p:cNvSpPr>
          <p:nvPr>
            <p:ph type="sldNum" idx="12"/>
          </p:nvPr>
        </p:nvSpPr>
        <p:spPr/>
        <p:txBody>
          <a:bodyPr/>
          <a:lstStyle>
            <a:lvl1pPr>
              <a:defRPr/>
            </a:lvl1pPr>
          </a:lstStyle>
          <a:p>
            <a:fld id="{294E8113-BADA-40AF-9057-637E48E48196}" type="slidenum">
              <a:rPr lang="en-GB" altLang="sl-SI"/>
              <a:pPr/>
              <a:t>‹#›</a:t>
            </a:fld>
            <a:endParaRPr lang="en-GB" altLang="sl-SI"/>
          </a:p>
        </p:txBody>
      </p:sp>
    </p:spTree>
    <p:extLst>
      <p:ext uri="{BB962C8B-B14F-4D97-AF65-F5344CB8AC3E}">
        <p14:creationId xmlns:p14="http://schemas.microsoft.com/office/powerpoint/2010/main" val="2027732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6E6FF"/>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7322BB01-2DED-4D05-933C-1A4E8772F356}"/>
              </a:ext>
            </a:extLst>
          </p:cNvPr>
          <p:cNvSpPr>
            <a:spLocks noGrp="1" noChangeArrowheads="1"/>
          </p:cNvSpPr>
          <p:nvPr>
            <p:ph type="title"/>
          </p:nvPr>
        </p:nvSpPr>
        <p:spPr bwMode="auto">
          <a:xfrm>
            <a:off x="503238" y="301625"/>
            <a:ext cx="9066212" cy="1257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sl-SI"/>
              <a:t>Kliknite za urejanje oblike naslova</a:t>
            </a:r>
          </a:p>
        </p:txBody>
      </p:sp>
      <p:sp>
        <p:nvSpPr>
          <p:cNvPr id="1026" name="Rectangle 2">
            <a:extLst>
              <a:ext uri="{FF2B5EF4-FFF2-40B4-BE49-F238E27FC236}">
                <a16:creationId xmlns:a16="http://schemas.microsoft.com/office/drawing/2014/main" id="{2CF10705-8985-447E-B865-8BADEC6E6AA6}"/>
              </a:ext>
            </a:extLst>
          </p:cNvPr>
          <p:cNvSpPr>
            <a:spLocks noGrp="1" noChangeArrowheads="1"/>
          </p:cNvSpPr>
          <p:nvPr>
            <p:ph type="body" idx="1"/>
          </p:nvPr>
        </p:nvSpPr>
        <p:spPr bwMode="auto">
          <a:xfrm>
            <a:off x="503238" y="1768475"/>
            <a:ext cx="9066212" cy="4984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sl-SI"/>
              <a:t>Kliknite za urejanje oblike orisa</a:t>
            </a:r>
          </a:p>
          <a:p>
            <a:pPr lvl="1"/>
            <a:r>
              <a:rPr lang="en-GB" altLang="sl-SI"/>
              <a:t>Druga raven orisa</a:t>
            </a:r>
          </a:p>
          <a:p>
            <a:pPr lvl="2"/>
            <a:r>
              <a:rPr lang="en-GB" altLang="sl-SI"/>
              <a:t>Tretja raven orisa</a:t>
            </a:r>
          </a:p>
          <a:p>
            <a:pPr lvl="3"/>
            <a:r>
              <a:rPr lang="en-GB" altLang="sl-SI"/>
              <a:t>Četrta raven orisa</a:t>
            </a:r>
          </a:p>
          <a:p>
            <a:pPr lvl="4"/>
            <a:r>
              <a:rPr lang="en-GB" altLang="sl-SI"/>
              <a:t>Peta raven orisa</a:t>
            </a:r>
          </a:p>
          <a:p>
            <a:pPr lvl="4"/>
            <a:r>
              <a:rPr lang="en-GB" altLang="sl-SI"/>
              <a:t>Šesta raven orisa</a:t>
            </a:r>
          </a:p>
          <a:p>
            <a:pPr lvl="4"/>
            <a:r>
              <a:rPr lang="en-GB" altLang="sl-SI"/>
              <a:t>Sedma raven orisa</a:t>
            </a:r>
          </a:p>
          <a:p>
            <a:pPr lvl="4"/>
            <a:r>
              <a:rPr lang="en-GB" altLang="sl-SI"/>
              <a:t>Osma raven orisa</a:t>
            </a:r>
          </a:p>
          <a:p>
            <a:pPr lvl="4"/>
            <a:r>
              <a:rPr lang="en-GB" altLang="sl-SI"/>
              <a:t>Deveta raven orisa</a:t>
            </a:r>
          </a:p>
        </p:txBody>
      </p:sp>
      <p:sp>
        <p:nvSpPr>
          <p:cNvPr id="1027" name="Rectangle 3">
            <a:extLst>
              <a:ext uri="{FF2B5EF4-FFF2-40B4-BE49-F238E27FC236}">
                <a16:creationId xmlns:a16="http://schemas.microsoft.com/office/drawing/2014/main" id="{6D074AE3-B533-4189-89D8-3EF83B727C79}"/>
              </a:ext>
            </a:extLst>
          </p:cNvPr>
          <p:cNvSpPr>
            <a:spLocks noGrp="1" noChangeArrowheads="1"/>
          </p:cNvSpPr>
          <p:nvPr>
            <p:ph type="dt"/>
          </p:nvPr>
        </p:nvSpPr>
        <p:spPr bwMode="auto">
          <a:xfrm>
            <a:off x="503238" y="6886575"/>
            <a:ext cx="234315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cs typeface="Arial Unicode MS" charset="0"/>
              </a:defRPr>
            </a:lvl1pPr>
          </a:lstStyle>
          <a:p>
            <a:endParaRPr lang="en-GB" altLang="sl-SI"/>
          </a:p>
        </p:txBody>
      </p:sp>
      <p:sp>
        <p:nvSpPr>
          <p:cNvPr id="1028" name="Rectangle 4">
            <a:extLst>
              <a:ext uri="{FF2B5EF4-FFF2-40B4-BE49-F238E27FC236}">
                <a16:creationId xmlns:a16="http://schemas.microsoft.com/office/drawing/2014/main" id="{C4DB2367-7893-46F5-BA55-4EF13865A457}"/>
              </a:ext>
            </a:extLst>
          </p:cNvPr>
          <p:cNvSpPr>
            <a:spLocks noGrp="1" noChangeArrowheads="1"/>
          </p:cNvSpPr>
          <p:nvPr>
            <p:ph type="ftr"/>
          </p:nvPr>
        </p:nvSpPr>
        <p:spPr bwMode="auto">
          <a:xfrm>
            <a:off x="3448050" y="6886575"/>
            <a:ext cx="3190875"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cs typeface="Arial Unicode MS" charset="0"/>
              </a:defRPr>
            </a:lvl1pPr>
          </a:lstStyle>
          <a:p>
            <a:endParaRPr lang="en-GB" altLang="sl-SI"/>
          </a:p>
        </p:txBody>
      </p:sp>
      <p:sp>
        <p:nvSpPr>
          <p:cNvPr id="1029" name="Rectangle 5">
            <a:extLst>
              <a:ext uri="{FF2B5EF4-FFF2-40B4-BE49-F238E27FC236}">
                <a16:creationId xmlns:a16="http://schemas.microsoft.com/office/drawing/2014/main" id="{B6699AF9-B350-40D6-AF09-0F8C313D4521}"/>
              </a:ext>
            </a:extLst>
          </p:cNvPr>
          <p:cNvSpPr>
            <a:spLocks noGrp="1" noChangeArrowheads="1"/>
          </p:cNvSpPr>
          <p:nvPr>
            <p:ph type="sldNum"/>
          </p:nvPr>
        </p:nvSpPr>
        <p:spPr bwMode="auto">
          <a:xfrm>
            <a:off x="7227888" y="6886575"/>
            <a:ext cx="234315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cs typeface="Arial Unicode MS" charset="0"/>
              </a:defRPr>
            </a:lvl1pPr>
          </a:lstStyle>
          <a:p>
            <a:fld id="{882FC5EB-43D5-4D93-9D67-3D9D9AE39386}" type="slidenum">
              <a:rPr lang="en-GB" altLang="sl-SI"/>
              <a:pPr/>
              <a:t>‹#›</a:t>
            </a:fld>
            <a:endParaRPr lang="en-GB"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fontAlgn="base" hangingPunct="0">
        <a:lnSpc>
          <a:spcPct val="81000"/>
        </a:lnSpc>
        <a:spcBef>
          <a:spcPct val="0"/>
        </a:spcBef>
        <a:spcAft>
          <a:spcPct val="0"/>
        </a:spcAft>
        <a:buClr>
          <a:srgbClr val="000000"/>
        </a:buClr>
        <a:buSzPct val="45000"/>
        <a:buFont typeface="Wingdings" panose="05000000000000000000" pitchFamily="2" charset="2"/>
        <a:defRPr sz="4400" kern="1200">
          <a:solidFill>
            <a:srgbClr val="000000"/>
          </a:solidFill>
          <a:latin typeface="+mj-lt"/>
          <a:ea typeface="+mj-ea"/>
          <a:cs typeface="+mj-cs"/>
        </a:defRPr>
      </a:lvl1pPr>
      <a:lvl2pPr algn="ctr" defTabSz="449263" rtl="0" fontAlgn="base" hangingPunct="0">
        <a:lnSpc>
          <a:spcPct val="81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2pPr>
      <a:lvl3pPr algn="ctr" defTabSz="449263" rtl="0" fontAlgn="base" hangingPunct="0">
        <a:lnSpc>
          <a:spcPct val="81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3pPr>
      <a:lvl4pPr algn="ctr" defTabSz="449263" rtl="0" fontAlgn="base" hangingPunct="0">
        <a:lnSpc>
          <a:spcPct val="81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4pPr>
      <a:lvl5pPr algn="ctr" defTabSz="449263" rtl="0" fontAlgn="base" hangingPunct="0">
        <a:lnSpc>
          <a:spcPct val="81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5pPr>
      <a:lvl6pPr marL="457200" algn="ctr" defTabSz="449263" rtl="0" fontAlgn="base" hangingPunct="0">
        <a:lnSpc>
          <a:spcPct val="81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6pPr>
      <a:lvl7pPr marL="914400" algn="ctr" defTabSz="449263" rtl="0" fontAlgn="base" hangingPunct="0">
        <a:lnSpc>
          <a:spcPct val="81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7pPr>
      <a:lvl8pPr marL="1371600" algn="ctr" defTabSz="449263" rtl="0" fontAlgn="base" hangingPunct="0">
        <a:lnSpc>
          <a:spcPct val="81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8pPr>
      <a:lvl9pPr marL="1828800" algn="ctr" defTabSz="449263" rtl="0" fontAlgn="base" hangingPunct="0">
        <a:lnSpc>
          <a:spcPct val="81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9pPr>
    </p:titleStyle>
    <p:bodyStyle>
      <a:lvl1pPr marL="428625" indent="-323850" algn="l" defTabSz="449263" rtl="0" fontAlgn="base" hangingPunct="0">
        <a:lnSpc>
          <a:spcPct val="81000"/>
        </a:lnSpc>
        <a:spcBef>
          <a:spcPct val="0"/>
        </a:spcBef>
        <a:spcAft>
          <a:spcPts val="1425"/>
        </a:spcAft>
        <a:buClr>
          <a:srgbClr val="000000"/>
        </a:buClr>
        <a:buSzPct val="45000"/>
        <a:buFont typeface="Wingdings" panose="05000000000000000000" pitchFamily="2" charset="2"/>
        <a:buChar char=""/>
        <a:defRPr sz="3200" kern="1200">
          <a:solidFill>
            <a:srgbClr val="000000"/>
          </a:solidFill>
          <a:latin typeface="+mn-lt"/>
          <a:ea typeface="+mn-ea"/>
          <a:cs typeface="+mn-cs"/>
        </a:defRPr>
      </a:lvl1pPr>
      <a:lvl2pPr marL="860425" indent="-285750" algn="l" defTabSz="449263" rtl="0" fontAlgn="base" hangingPunct="0">
        <a:lnSpc>
          <a:spcPct val="81000"/>
        </a:lnSpc>
        <a:spcBef>
          <a:spcPct val="0"/>
        </a:spcBef>
        <a:spcAft>
          <a:spcPts val="1138"/>
        </a:spcAft>
        <a:buClr>
          <a:srgbClr val="000000"/>
        </a:buClr>
        <a:buSzPct val="75000"/>
        <a:buFont typeface="Symbol" panose="05050102010706020507" pitchFamily="18" charset="2"/>
        <a:buChar char=""/>
        <a:defRPr sz="2800" kern="1200">
          <a:solidFill>
            <a:srgbClr val="000000"/>
          </a:solidFill>
          <a:latin typeface="+mn-lt"/>
          <a:ea typeface="+mn-ea"/>
          <a:cs typeface="+mn-cs"/>
        </a:defRPr>
      </a:lvl2pPr>
      <a:lvl3pPr marL="1292225" indent="-214313" algn="l" defTabSz="449263" rtl="0" fontAlgn="base" hangingPunct="0">
        <a:lnSpc>
          <a:spcPct val="81000"/>
        </a:lnSpc>
        <a:spcBef>
          <a:spcPct val="0"/>
        </a:spcBef>
        <a:spcAft>
          <a:spcPts val="850"/>
        </a:spcAft>
        <a:buClr>
          <a:srgbClr val="000000"/>
        </a:buClr>
        <a:buSzPct val="45000"/>
        <a:buFont typeface="Wingdings" panose="05000000000000000000" pitchFamily="2" charset="2"/>
        <a:buChar char=""/>
        <a:defRPr sz="2400" kern="1200">
          <a:solidFill>
            <a:srgbClr val="000000"/>
          </a:solidFill>
          <a:latin typeface="+mn-lt"/>
          <a:ea typeface="+mn-ea"/>
          <a:cs typeface="+mn-cs"/>
        </a:defRPr>
      </a:lvl3pPr>
      <a:lvl4pPr marL="1724025" indent="-212725" algn="l" defTabSz="449263" rtl="0" fontAlgn="base" hangingPunct="0">
        <a:lnSpc>
          <a:spcPct val="81000"/>
        </a:lnSpc>
        <a:spcBef>
          <a:spcPct val="0"/>
        </a:spcBef>
        <a:spcAft>
          <a:spcPts val="575"/>
        </a:spcAft>
        <a:buClr>
          <a:srgbClr val="000000"/>
        </a:buClr>
        <a:buSzPct val="75000"/>
        <a:buFont typeface="Symbol" panose="05050102010706020507" pitchFamily="18" charset="2"/>
        <a:buChar char=""/>
        <a:defRPr sz="2000" kern="1200">
          <a:solidFill>
            <a:srgbClr val="000000"/>
          </a:solidFill>
          <a:latin typeface="+mn-lt"/>
          <a:ea typeface="+mn-ea"/>
          <a:cs typeface="+mn-cs"/>
        </a:defRPr>
      </a:lvl4pPr>
      <a:lvl5pPr marL="2155825" indent="-214313" algn="l" defTabSz="449263" rtl="0" fontAlgn="base" hangingPunct="0">
        <a:lnSpc>
          <a:spcPct val="81000"/>
        </a:lnSpc>
        <a:spcBef>
          <a:spcPct val="0"/>
        </a:spcBef>
        <a:spcAft>
          <a:spcPts val="288"/>
        </a:spcAft>
        <a:buClr>
          <a:srgbClr val="000000"/>
        </a:buClr>
        <a:buSzPct val="45000"/>
        <a:buFont typeface="Wingdings" panose="05000000000000000000" pitchFamily="2" charset="2"/>
        <a:buChar char=""/>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wiki/Voltaire" TargetMode="External"/><Relationship Id="rId7" Type="http://schemas.openxmlformats.org/officeDocument/2006/relationships/hyperlink" Target="/wiki/Wagner"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wiki/Zoroaster" TargetMode="External"/><Relationship Id="rId5" Type="http://schemas.openxmlformats.org/officeDocument/2006/relationships/hyperlink" Target="/wiki/1778" TargetMode="External"/><Relationship Id="rId4" Type="http://schemas.openxmlformats.org/officeDocument/2006/relationships/hyperlink" Target="/wiki/30._maj"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D4CC2C86-85E5-4A4F-9DD6-664E68ED0E93}"/>
              </a:ext>
            </a:extLst>
          </p:cNvPr>
          <p:cNvSpPr>
            <a:spLocks noGrp="1" noChangeArrowheads="1"/>
          </p:cNvSpPr>
          <p:nvPr>
            <p:ph type="title"/>
          </p:nvPr>
        </p:nvSpPr>
        <p:spPr>
          <a:xfrm>
            <a:off x="503238" y="300038"/>
            <a:ext cx="9067800" cy="1262062"/>
          </a:xfrm>
          <a:ln/>
        </p:spPr>
        <p:txBody>
          <a:bodyPr/>
          <a:lstStyle/>
          <a:p>
            <a:pPr>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sl-SI" sz="4800" b="1" i="1">
                <a:solidFill>
                  <a:srgbClr val="000080"/>
                </a:solidFill>
                <a:latin typeface="Times New Roman" panose="02020603050405020304" pitchFamily="18" charset="0"/>
                <a:cs typeface="Arial Unicode MS" charset="0"/>
              </a:rPr>
              <a:t>Friderich Nietzsche (Wilhelm) (1844-1900)</a:t>
            </a:r>
            <a:r>
              <a:rPr lang="ar-SA" altLang="sl-SI" sz="4800" b="1" i="1">
                <a:solidFill>
                  <a:srgbClr val="000080"/>
                </a:solidFill>
                <a:latin typeface="Times New Roman" panose="02020603050405020304" pitchFamily="18" charset="0"/>
                <a:cs typeface="Arial Unicode MS" charset="0"/>
              </a:rPr>
              <a:t>‏</a:t>
            </a:r>
            <a:endParaRPr lang="en-GB" altLang="sl-SI" sz="4800" b="1" i="1">
              <a:solidFill>
                <a:srgbClr val="000080"/>
              </a:solidFill>
              <a:latin typeface="Times New Roman" panose="02020603050405020304" pitchFamily="18" charset="0"/>
              <a:cs typeface="Arial Unicode MS" charset="0"/>
            </a:endParaRPr>
          </a:p>
        </p:txBody>
      </p:sp>
      <p:sp>
        <p:nvSpPr>
          <p:cNvPr id="3074" name="Rectangle 2">
            <a:extLst>
              <a:ext uri="{FF2B5EF4-FFF2-40B4-BE49-F238E27FC236}">
                <a16:creationId xmlns:a16="http://schemas.microsoft.com/office/drawing/2014/main" id="{D3E03FC8-C5F9-4FF9-AC83-677A75E9D4B4}"/>
              </a:ext>
            </a:extLst>
          </p:cNvPr>
          <p:cNvSpPr>
            <a:spLocks noGrp="1" noChangeArrowheads="1"/>
          </p:cNvSpPr>
          <p:nvPr>
            <p:ph type="subTitle" idx="4294967295"/>
          </p:nvPr>
        </p:nvSpPr>
        <p:spPr bwMode="auto">
          <a:xfrm>
            <a:off x="503238" y="1812925"/>
            <a:ext cx="9067800" cy="48974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marL="0" indent="0" algn="ctr">
              <a:spcAft>
                <a:spcPct val="0"/>
              </a:spcAft>
              <a:buFont typeface="Wingdings" panose="05000000000000000000" pitchFamily="2" charset="2"/>
              <a:buNone/>
            </a:pPr>
            <a:endParaRPr lang="sl-SI" altLang="sl-SI"/>
          </a:p>
        </p:txBody>
      </p:sp>
      <p:pic>
        <p:nvPicPr>
          <p:cNvPr id="3075" name="Picture 3">
            <a:extLst>
              <a:ext uri="{FF2B5EF4-FFF2-40B4-BE49-F238E27FC236}">
                <a16:creationId xmlns:a16="http://schemas.microsoft.com/office/drawing/2014/main" id="{EECE030B-0002-4396-923C-4D4CED427B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9725" y="1951038"/>
            <a:ext cx="4013200" cy="4889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D3568BF5-3980-4773-9CFB-E38FA648ADBC}"/>
              </a:ext>
            </a:extLst>
          </p:cNvPr>
          <p:cNvSpPr>
            <a:spLocks noGrp="1" noChangeArrowheads="1"/>
          </p:cNvSpPr>
          <p:nvPr>
            <p:ph type="title"/>
          </p:nvPr>
        </p:nvSpPr>
        <p:spPr>
          <a:xfrm>
            <a:off x="503238" y="301625"/>
            <a:ext cx="9067800" cy="1258888"/>
          </a:xfrm>
          <a:ln/>
        </p:spPr>
        <p:txBody>
          <a:bodyPr/>
          <a:lstStyle/>
          <a:p>
            <a:endParaRPr lang="sl-SI" altLang="sl-SI"/>
          </a:p>
        </p:txBody>
      </p:sp>
      <p:sp>
        <p:nvSpPr>
          <p:cNvPr id="4098" name="Rectangle 2">
            <a:extLst>
              <a:ext uri="{FF2B5EF4-FFF2-40B4-BE49-F238E27FC236}">
                <a16:creationId xmlns:a16="http://schemas.microsoft.com/office/drawing/2014/main" id="{B8627E39-0459-463C-8C54-9DC0E6B3AE1D}"/>
              </a:ext>
            </a:extLst>
          </p:cNvPr>
          <p:cNvSpPr>
            <a:spLocks noGrp="1" noChangeArrowheads="1"/>
          </p:cNvSpPr>
          <p:nvPr>
            <p:ph type="body" idx="1"/>
          </p:nvPr>
        </p:nvSpPr>
        <p:spPr>
          <a:xfrm>
            <a:off x="503238" y="1768475"/>
            <a:ext cx="9067800" cy="4986338"/>
          </a:xfrm>
          <a:ln/>
        </p:spPr>
        <p:txBody>
          <a:bodyPr/>
          <a:lstStyle/>
          <a:p>
            <a:r>
              <a:rPr lang="en-GB" altLang="sl-SI" b="1" i="1"/>
              <a:t>Friderich Nietzsche je bil nemški filozof, poet in klasični filolog (jezikoslovec), ki je postal eden najbolj provokativnih in vplivnih mislecev devetnajstega stoletja.</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4631723A-8F61-4FAA-BBF3-A0636B4CBA5B}"/>
              </a:ext>
            </a:extLst>
          </p:cNvPr>
          <p:cNvSpPr>
            <a:spLocks noGrp="1" noChangeArrowheads="1"/>
          </p:cNvSpPr>
          <p:nvPr>
            <p:ph type="title"/>
          </p:nvPr>
        </p:nvSpPr>
        <p:spPr>
          <a:xfrm>
            <a:off x="503238" y="390525"/>
            <a:ext cx="9070975" cy="1263650"/>
          </a:xfrm>
          <a:ln/>
        </p:spPr>
        <p:txBody>
          <a:bodyPr/>
          <a:lstStyle/>
          <a:p>
            <a:endParaRPr lang="sl-SI" altLang="sl-SI"/>
          </a:p>
        </p:txBody>
      </p:sp>
      <p:sp>
        <p:nvSpPr>
          <p:cNvPr id="5122" name="Rectangle 2">
            <a:extLst>
              <a:ext uri="{FF2B5EF4-FFF2-40B4-BE49-F238E27FC236}">
                <a16:creationId xmlns:a16="http://schemas.microsoft.com/office/drawing/2014/main" id="{4822F7EE-B102-4BFF-AB70-3DEB7666B424}"/>
              </a:ext>
            </a:extLst>
          </p:cNvPr>
          <p:cNvSpPr>
            <a:spLocks noGrp="1" noChangeArrowheads="1"/>
          </p:cNvSpPr>
          <p:nvPr>
            <p:ph type="body" idx="1"/>
          </p:nvPr>
        </p:nvSpPr>
        <p:spPr>
          <a:xfrm>
            <a:off x="503238" y="1768475"/>
            <a:ext cx="9070975" cy="5289550"/>
          </a:xfrm>
          <a:ln/>
        </p:spPr>
        <p:txBody>
          <a:bodyPr/>
          <a:lstStyle/>
          <a:p>
            <a:pPr>
              <a:lnSpc>
                <a:spcPct val="93000"/>
              </a:lnSpc>
            </a:pPr>
            <a:r>
              <a:rPr lang="en-GB" altLang="sl-SI" sz="2600" b="1" i="1"/>
              <a:t>Deset let kasneje je imel močan živčni zlom, po katerem si ni več opomogel. Umrl je 25. avgusta 1900 v mestu Weimar</a:t>
            </a:r>
          </a:p>
          <a:p>
            <a:pPr>
              <a:lnSpc>
                <a:spcPct val="95000"/>
              </a:lnSpc>
            </a:pPr>
            <a:r>
              <a:rPr lang="en-GB" altLang="sl-SI" sz="2600" b="1" i="1"/>
              <a:t>Velik vpliv na delo Nitzscheja so imeli grški filozofi, najbolj Platon in Aristotel. Poleg njiju je nanj močno vplival tudi nemški filozof Arthur Schopenhauer z njegovo teorijo o evoluciji.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a:extLst>
              <a:ext uri="{FF2B5EF4-FFF2-40B4-BE49-F238E27FC236}">
                <a16:creationId xmlns:a16="http://schemas.microsoft.com/office/drawing/2014/main" id="{37F36E4D-CD60-4970-9F86-F34B3854D4EC}"/>
              </a:ext>
            </a:extLst>
          </p:cNvPr>
          <p:cNvSpPr txBox="1">
            <a:spLocks noChangeArrowheads="1"/>
          </p:cNvSpPr>
          <p:nvPr/>
        </p:nvSpPr>
        <p:spPr bwMode="auto">
          <a:xfrm>
            <a:off x="468313" y="360363"/>
            <a:ext cx="9070975" cy="4989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28625" indent="-32385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rgbClr val="000000"/>
                </a:solidFill>
                <a:latin typeface="Arial" panose="020B0604020202020204" pitchFamily="34" charset="0"/>
                <a:ea typeface="MS Gothic" panose="020B0609070205080204" pitchFamily="49" charset="-128"/>
              </a:defRPr>
            </a:lvl1pPr>
            <a:lvl2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rgbClr val="000000"/>
                </a:solidFill>
                <a:latin typeface="Arial" panose="020B0604020202020204" pitchFamily="34" charset="0"/>
                <a:ea typeface="MS Gothic" panose="020B0609070205080204" pitchFamily="49" charset="-128"/>
              </a:defRPr>
            </a:lvl2pPr>
            <a:lvl3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rgbClr val="000000"/>
                </a:solidFill>
                <a:latin typeface="Arial" panose="020B0604020202020204" pitchFamily="34" charset="0"/>
                <a:ea typeface="MS Gothic" panose="020B0609070205080204" pitchFamily="49" charset="-128"/>
              </a:defRPr>
            </a:lvl3pPr>
            <a:lvl4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rgbClr val="000000"/>
                </a:solidFill>
                <a:latin typeface="Arial" panose="020B0604020202020204" pitchFamily="34" charset="0"/>
                <a:ea typeface="MS Gothic" panose="020B0609070205080204" pitchFamily="49" charset="-128"/>
              </a:defRPr>
            </a:lvl4pPr>
            <a:lvl5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rgbClr val="000000"/>
                </a:solidFill>
                <a:latin typeface="Arial" panose="020B0604020202020204" pitchFamily="34" charset="0"/>
                <a:ea typeface="MS Gothic" panose="020B0609070205080204" pitchFamily="49" charset="-128"/>
              </a:defRPr>
            </a:lvl5pPr>
            <a:lvl6pPr marL="1533525" indent="-215900" defTabSz="449263" fontAlgn="base" hangingPunct="0">
              <a:lnSpc>
                <a:spcPct val="81000"/>
              </a:lnSpc>
              <a:spcBef>
                <a:spcPct val="0"/>
              </a:spcBef>
              <a:spcAft>
                <a:spcPct val="0"/>
              </a:spcAft>
              <a:buClr>
                <a:srgbClr val="000000"/>
              </a:buClr>
              <a:buSzPct val="45000"/>
              <a:buFont typeface="Wingdings" panose="05000000000000000000" pitchFamily="2" charset="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rgbClr val="000000"/>
                </a:solidFill>
                <a:latin typeface="Arial" panose="020B0604020202020204" pitchFamily="34" charset="0"/>
                <a:ea typeface="MS Gothic" panose="020B0609070205080204" pitchFamily="49" charset="-128"/>
              </a:defRPr>
            </a:lvl6pPr>
            <a:lvl7pPr marL="1990725" indent="-215900" defTabSz="449263" fontAlgn="base" hangingPunct="0">
              <a:lnSpc>
                <a:spcPct val="81000"/>
              </a:lnSpc>
              <a:spcBef>
                <a:spcPct val="0"/>
              </a:spcBef>
              <a:spcAft>
                <a:spcPct val="0"/>
              </a:spcAft>
              <a:buClr>
                <a:srgbClr val="000000"/>
              </a:buClr>
              <a:buSzPct val="45000"/>
              <a:buFont typeface="Wingdings" panose="05000000000000000000" pitchFamily="2" charset="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rgbClr val="000000"/>
                </a:solidFill>
                <a:latin typeface="Arial" panose="020B0604020202020204" pitchFamily="34" charset="0"/>
                <a:ea typeface="MS Gothic" panose="020B0609070205080204" pitchFamily="49" charset="-128"/>
              </a:defRPr>
            </a:lvl7pPr>
            <a:lvl8pPr marL="2447925" indent="-215900" defTabSz="449263" fontAlgn="base" hangingPunct="0">
              <a:lnSpc>
                <a:spcPct val="81000"/>
              </a:lnSpc>
              <a:spcBef>
                <a:spcPct val="0"/>
              </a:spcBef>
              <a:spcAft>
                <a:spcPct val="0"/>
              </a:spcAft>
              <a:buClr>
                <a:srgbClr val="000000"/>
              </a:buClr>
              <a:buSzPct val="45000"/>
              <a:buFont typeface="Wingdings" panose="05000000000000000000" pitchFamily="2" charset="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rgbClr val="000000"/>
                </a:solidFill>
                <a:latin typeface="Arial" panose="020B0604020202020204" pitchFamily="34" charset="0"/>
                <a:ea typeface="MS Gothic" panose="020B0609070205080204" pitchFamily="49" charset="-128"/>
              </a:defRPr>
            </a:lvl8pPr>
            <a:lvl9pPr marL="2905125" indent="-215900" defTabSz="449263" fontAlgn="base" hangingPunct="0">
              <a:lnSpc>
                <a:spcPct val="81000"/>
              </a:lnSpc>
              <a:spcBef>
                <a:spcPct val="0"/>
              </a:spcBef>
              <a:spcAft>
                <a:spcPct val="0"/>
              </a:spcAft>
              <a:buClr>
                <a:srgbClr val="000000"/>
              </a:buClr>
              <a:buSzPct val="45000"/>
              <a:buFont typeface="Wingdings" panose="05000000000000000000" pitchFamily="2" charset="2"/>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rgbClr val="000000"/>
                </a:solidFill>
                <a:latin typeface="Arial" panose="020B0604020202020204" pitchFamily="34" charset="0"/>
                <a:ea typeface="MS Gothic" panose="020B0609070205080204" pitchFamily="49" charset="-128"/>
              </a:defRPr>
            </a:lvl9pPr>
          </a:lstStyle>
          <a:p>
            <a:pPr>
              <a:lnSpc>
                <a:spcPct val="95000"/>
              </a:lnSpc>
              <a:spcAft>
                <a:spcPts val="1425"/>
              </a:spcAft>
              <a:buFont typeface="Wingdings" panose="05000000000000000000" pitchFamily="2" charset="2"/>
              <a:buChar char=""/>
            </a:pPr>
            <a:r>
              <a:rPr lang="en-GB" altLang="sl-SI" sz="2200" b="1" i="1"/>
              <a:t>Nitzschejeva osnovna trditev je bila, da so tradicionalne vrednote izgubile svoj pomen v življenju posameznika. To svojo trditev je razglasil v delu Bog je mrtev. Zavzemal se je za “prevrednotenje vseh vrednot”: proti suženjski morali krščanstva in veri v onstranost, potrjevanje zemeljeksega življenja v njegovem “večnem vračanju enakega”. </a:t>
            </a:r>
          </a:p>
        </p:txBody>
      </p:sp>
      <p:pic>
        <p:nvPicPr>
          <p:cNvPr id="6146" name="Picture 2">
            <a:extLst>
              <a:ext uri="{FF2B5EF4-FFF2-40B4-BE49-F238E27FC236}">
                <a16:creationId xmlns:a16="http://schemas.microsoft.com/office/drawing/2014/main" id="{EFE6AF47-BAB5-44C6-A178-36A27E6312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0200" y="2519363"/>
            <a:ext cx="4859338" cy="4679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4719AC48-C247-407B-B863-09545F81453F}"/>
              </a:ext>
            </a:extLst>
          </p:cNvPr>
          <p:cNvSpPr>
            <a:spLocks noGrp="1" noChangeArrowheads="1"/>
          </p:cNvSpPr>
          <p:nvPr>
            <p:ph type="title"/>
          </p:nvPr>
        </p:nvSpPr>
        <p:spPr>
          <a:xfrm>
            <a:off x="503238" y="390525"/>
            <a:ext cx="9070975" cy="1263650"/>
          </a:xfrm>
          <a:ln/>
        </p:spPr>
        <p:txBody>
          <a:bodyPr/>
          <a:lstStyle/>
          <a:p>
            <a:endParaRPr lang="sl-SI" altLang="sl-SI"/>
          </a:p>
        </p:txBody>
      </p:sp>
      <p:sp>
        <p:nvSpPr>
          <p:cNvPr id="7170" name="Rectangle 2">
            <a:extLst>
              <a:ext uri="{FF2B5EF4-FFF2-40B4-BE49-F238E27FC236}">
                <a16:creationId xmlns:a16="http://schemas.microsoft.com/office/drawing/2014/main" id="{C6EC6198-9689-478A-BA32-86CA39583E6C}"/>
              </a:ext>
            </a:extLst>
          </p:cNvPr>
          <p:cNvSpPr>
            <a:spLocks noGrp="1" noChangeArrowheads="1"/>
          </p:cNvSpPr>
          <p:nvPr>
            <p:ph type="body" idx="1"/>
          </p:nvPr>
        </p:nvSpPr>
        <p:spPr>
          <a:xfrm>
            <a:off x="503238" y="1768475"/>
            <a:ext cx="9070975" cy="5229225"/>
          </a:xfrm>
          <a:ln/>
        </p:spPr>
        <p:txBody>
          <a:bodyPr/>
          <a:lstStyle/>
          <a:p>
            <a:pPr>
              <a:lnSpc>
                <a:spcPct val="93000"/>
              </a:lnSpc>
            </a:pPr>
            <a:r>
              <a:rPr lang="en-GB" altLang="sl-SI" sz="2000" b="1" i="1"/>
              <a:t>Po njegovem mnenju vera v boga siromaši ljudi (npr.;bodi pobožen,odklanjaj bogastvo,ubogaj)</a:t>
            </a:r>
            <a:r>
              <a:rPr lang="ar-SA" altLang="sl-SI" sz="2000" b="1" i="1">
                <a:cs typeface="Arial" panose="020B0604020202020204" pitchFamily="34" charset="0"/>
              </a:rPr>
              <a:t>‏</a:t>
            </a:r>
            <a:endParaRPr lang="en-GB" altLang="sl-SI" sz="2000" b="1" i="1"/>
          </a:p>
          <a:p>
            <a:pPr>
              <a:lnSpc>
                <a:spcPct val="93000"/>
              </a:lnSpc>
            </a:pPr>
            <a:r>
              <a:rPr lang="en-GB" altLang="sl-SI" sz="2000" b="1" i="1"/>
              <a:t>Zahteval je nove vrednote, ki bodo nadomestile tradicionalne in v tej razpravi o možnostih predstavil “nadčloveka, ki je utelešenje volje do moči, in onstran dobrega in zlega iz kaosa ustvarja svet”.</a:t>
            </a:r>
          </a:p>
          <a:p>
            <a:pPr>
              <a:lnSpc>
                <a:spcPct val="93000"/>
              </a:lnSpc>
            </a:pPr>
            <a:r>
              <a:rPr lang="en-GB" altLang="sl-SI" sz="2000" b="1" i="1"/>
              <a:t>Nietzsche je ljudske mase imenoval horde ali sodrga, ki se spogledujejo s tradicijo.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AD3AFF97-F05B-443A-9137-89B17BE73217}"/>
              </a:ext>
            </a:extLst>
          </p:cNvPr>
          <p:cNvSpPr>
            <a:spLocks noGrp="1" noChangeArrowheads="1"/>
          </p:cNvSpPr>
          <p:nvPr>
            <p:ph type="title"/>
          </p:nvPr>
        </p:nvSpPr>
        <p:spPr>
          <a:xfrm>
            <a:off x="503238" y="390525"/>
            <a:ext cx="9070975" cy="1263650"/>
          </a:xfrm>
          <a:ln/>
        </p:spPr>
        <p:txBody>
          <a:bodyPr/>
          <a:lstStyle/>
          <a:p>
            <a:endParaRPr lang="sl-SI" altLang="sl-SI"/>
          </a:p>
        </p:txBody>
      </p:sp>
      <p:sp>
        <p:nvSpPr>
          <p:cNvPr id="8194" name="Rectangle 2">
            <a:extLst>
              <a:ext uri="{FF2B5EF4-FFF2-40B4-BE49-F238E27FC236}">
                <a16:creationId xmlns:a16="http://schemas.microsoft.com/office/drawing/2014/main" id="{5D68927B-550B-404E-9F34-1090A95B66D2}"/>
              </a:ext>
            </a:extLst>
          </p:cNvPr>
          <p:cNvSpPr>
            <a:spLocks noGrp="1" noChangeArrowheads="1"/>
          </p:cNvSpPr>
          <p:nvPr>
            <p:ph type="body" idx="1"/>
          </p:nvPr>
        </p:nvSpPr>
        <p:spPr>
          <a:xfrm>
            <a:off x="503238" y="1768475"/>
            <a:ext cx="9070975" cy="4989513"/>
          </a:xfrm>
          <a:ln/>
        </p:spPr>
        <p:txBody>
          <a:bodyPr/>
          <a:lstStyle/>
          <a:p>
            <a:pPr>
              <a:lnSpc>
                <a:spcPct val="95000"/>
              </a:lnSpc>
            </a:pPr>
            <a:r>
              <a:rPr lang="en-GB" altLang="sl-SI" sz="2200" b="1" i="1"/>
              <a:t>Nietzsche je bil prepričan, da človeka vodi želja po moči. Čeprav je Nietzsche trdil, da nadčlovek še ne obstaja, je vseeno omenil nekaj posameznikov, ki bi lahko služili kot model. Med drugimi je naštel: Sokrata, Jezusa, Leonarda da Vincija, Michelangela, Shakespeara, Goetheja, Julija Cezarja in Napoleon.</a:t>
            </a:r>
          </a:p>
          <a:p>
            <a:pPr>
              <a:lnSpc>
                <a:spcPct val="95000"/>
              </a:lnSpc>
            </a:pPr>
            <a:r>
              <a:rPr lang="en-GB" altLang="sl-SI" sz="2200" b="1" i="1"/>
              <a:t>Koncept nadčloveka je bil pogosto interpretiran kot zahteva po družbi, ki bi imela na eni strani gospodarja, na drugi pa sužnja.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07ADB924-E461-4160-9007-550B76D1D7B4}"/>
              </a:ext>
            </a:extLst>
          </p:cNvPr>
          <p:cNvSpPr>
            <a:spLocks noGrp="1" noChangeArrowheads="1"/>
          </p:cNvSpPr>
          <p:nvPr>
            <p:ph type="title"/>
          </p:nvPr>
        </p:nvSpPr>
        <p:spPr>
          <a:xfrm>
            <a:off x="503238" y="390525"/>
            <a:ext cx="9070975" cy="1263650"/>
          </a:xfrm>
          <a:ln/>
        </p:spPr>
        <p:txBody>
          <a:bodyPr/>
          <a:lstStyle/>
          <a:p>
            <a:endParaRPr lang="sl-SI" altLang="sl-SI"/>
          </a:p>
        </p:txBody>
      </p:sp>
      <p:sp>
        <p:nvSpPr>
          <p:cNvPr id="9218" name="Rectangle 2">
            <a:extLst>
              <a:ext uri="{FF2B5EF4-FFF2-40B4-BE49-F238E27FC236}">
                <a16:creationId xmlns:a16="http://schemas.microsoft.com/office/drawing/2014/main" id="{7AD048CF-314B-43AB-A1B0-AF3A8B7240F5}"/>
              </a:ext>
            </a:extLst>
          </p:cNvPr>
          <p:cNvSpPr>
            <a:spLocks noGrp="1" noChangeArrowheads="1"/>
          </p:cNvSpPr>
          <p:nvPr>
            <p:ph type="body" idx="1"/>
          </p:nvPr>
        </p:nvSpPr>
        <p:spPr>
          <a:xfrm>
            <a:off x="503238" y="1768475"/>
            <a:ext cx="9070975" cy="5413375"/>
          </a:xfrm>
          <a:ln/>
        </p:spPr>
        <p:txBody>
          <a:bodyPr/>
          <a:lstStyle/>
          <a:p>
            <a:pPr>
              <a:lnSpc>
                <a:spcPct val="93000"/>
              </a:lnSpc>
            </a:pPr>
            <a:r>
              <a:rPr lang="en-GB" altLang="sl-SI" sz="2200" b="1" i="1"/>
              <a:t>Njegovo delo “Bog je mrtev” je bilo ponovno aktualno po drugi svetovni vojni, ko sta ga obudila radikalna teologa iz Amerike Thomas J.J Alitzer in Paul Van Burena</a:t>
            </a:r>
          </a:p>
          <a:p>
            <a:pPr>
              <a:lnSpc>
                <a:spcPct val="93000"/>
              </a:lnSpc>
            </a:pPr>
            <a:r>
              <a:rPr lang="en-GB" altLang="sl-SI" sz="2200" b="1" i="1"/>
              <a:t>Imel je velik vpliv na nemško literaturo, prav tako pa tudi na francosko literaturo in teologijo. </a:t>
            </a:r>
          </a:p>
          <a:p>
            <a:pPr>
              <a:lnSpc>
                <a:spcPct val="95000"/>
              </a:lnSpc>
            </a:pPr>
            <a:r>
              <a:rPr lang="en-GB" altLang="sl-SI" sz="2200" b="1" i="1"/>
              <a:t> Hitler in Mussolini                                                                 Utemeljitelj fašizma Mussolini je bral Nietzscheja, Hitler pa je Mussoliniju podaril Nietzschejeva zbrana dela. Nacisti so v svoji propagandi pogosto uporabljali Nietzschejeve izraze, denimo 'nadčlovek' in 'volja do moči'.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BE6FEB13-A3C6-4335-9919-4296CA5D617B}"/>
              </a:ext>
            </a:extLst>
          </p:cNvPr>
          <p:cNvSpPr>
            <a:spLocks noGrp="1" noChangeArrowheads="1"/>
          </p:cNvSpPr>
          <p:nvPr>
            <p:ph type="title"/>
          </p:nvPr>
        </p:nvSpPr>
        <p:spPr>
          <a:xfrm>
            <a:off x="503238" y="301625"/>
            <a:ext cx="9070975" cy="1262063"/>
          </a:xfrm>
          <a:ln/>
        </p:spPr>
        <p:txBody>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sl-SI"/>
              <a:t>DELA</a:t>
            </a:r>
          </a:p>
        </p:txBody>
      </p:sp>
      <p:sp>
        <p:nvSpPr>
          <p:cNvPr id="10242" name="Rectangle 2">
            <a:extLst>
              <a:ext uri="{FF2B5EF4-FFF2-40B4-BE49-F238E27FC236}">
                <a16:creationId xmlns:a16="http://schemas.microsoft.com/office/drawing/2014/main" id="{2743F1BA-BE6A-4C92-AE75-D0D36F8ACAA0}"/>
              </a:ext>
            </a:extLst>
          </p:cNvPr>
          <p:cNvSpPr>
            <a:spLocks noGrp="1" noChangeArrowheads="1"/>
          </p:cNvSpPr>
          <p:nvPr>
            <p:ph type="body" idx="1"/>
          </p:nvPr>
        </p:nvSpPr>
        <p:spPr>
          <a:xfrm>
            <a:off x="503238" y="1768475"/>
            <a:ext cx="9070975" cy="5180013"/>
          </a:xfrm>
          <a:ln/>
        </p:spPr>
        <p:txBody>
          <a:bodyPr/>
          <a:lstStyle/>
          <a:p>
            <a:pPr marL="0" indent="0">
              <a:lnSpc>
                <a:spcPct val="102000"/>
              </a:lnSpc>
              <a:tabLst>
                <a:tab pos="17463" algn="l"/>
                <a:tab pos="466725" algn="l"/>
                <a:tab pos="915988" algn="l"/>
                <a:tab pos="1365250" algn="l"/>
                <a:tab pos="1814513" algn="l"/>
                <a:tab pos="2263775" algn="l"/>
                <a:tab pos="2713038" algn="l"/>
                <a:tab pos="3162300" algn="l"/>
                <a:tab pos="3611563" algn="l"/>
                <a:tab pos="4060825" algn="l"/>
                <a:tab pos="4510088" algn="l"/>
                <a:tab pos="4959350" algn="l"/>
                <a:tab pos="5408613" algn="l"/>
                <a:tab pos="5857875" algn="l"/>
                <a:tab pos="6307138" algn="l"/>
                <a:tab pos="6756400" algn="l"/>
                <a:tab pos="7205663" algn="l"/>
                <a:tab pos="7654925" algn="l"/>
                <a:tab pos="8104188" algn="l"/>
                <a:tab pos="8553450" algn="l"/>
                <a:tab pos="8686800" algn="l"/>
              </a:tabLst>
            </a:pPr>
            <a:r>
              <a:rPr lang="en-GB" altLang="sl-SI" sz="1500">
                <a:latin typeface="Arial Black" panose="020B0A04020102020204" pitchFamily="34" charset="0"/>
              </a:rPr>
              <a:t>Rojstvo tragedije iz duha glasbe </a:t>
            </a:r>
          </a:p>
          <a:p>
            <a:pPr marL="0" indent="0">
              <a:lnSpc>
                <a:spcPct val="102000"/>
              </a:lnSpc>
              <a:tabLst>
                <a:tab pos="17463" algn="l"/>
                <a:tab pos="466725" algn="l"/>
                <a:tab pos="915988" algn="l"/>
                <a:tab pos="1365250" algn="l"/>
                <a:tab pos="1814513" algn="l"/>
                <a:tab pos="2263775" algn="l"/>
                <a:tab pos="2713038" algn="l"/>
                <a:tab pos="3162300" algn="l"/>
                <a:tab pos="3611563" algn="l"/>
                <a:tab pos="4060825" algn="l"/>
                <a:tab pos="4510088" algn="l"/>
                <a:tab pos="4959350" algn="l"/>
                <a:tab pos="5408613" algn="l"/>
                <a:tab pos="5857875" algn="l"/>
                <a:tab pos="6307138" algn="l"/>
                <a:tab pos="6756400" algn="l"/>
                <a:tab pos="7205663" algn="l"/>
                <a:tab pos="7654925" algn="l"/>
                <a:tab pos="8104188" algn="l"/>
                <a:tab pos="8553450" algn="l"/>
                <a:tab pos="8686800" algn="l"/>
              </a:tabLst>
            </a:pPr>
            <a:r>
              <a:rPr lang="en-GB" altLang="sl-SI" sz="1500">
                <a:latin typeface="Arial Black" panose="020B0A04020102020204" pitchFamily="34" charset="0"/>
              </a:rPr>
              <a:t>Človeško, prečloveško: </a:t>
            </a:r>
            <a:r>
              <a:rPr lang="en-GB" altLang="sl-SI" sz="1500" i="1">
                <a:latin typeface="Arial Black" panose="020B0A04020102020204" pitchFamily="34" charset="0"/>
              </a:rPr>
              <a:t>knjiga za svobodne duhove</a:t>
            </a:r>
            <a:r>
              <a:rPr lang="en-GB" altLang="sl-SI" sz="1500">
                <a:latin typeface="Arial Black" panose="020B0A04020102020204" pitchFamily="34" charset="0"/>
              </a:rPr>
              <a:t>: v spomin  o</a:t>
            </a:r>
            <a:r>
              <a:rPr lang="en-GB" altLang="sl-SI" sz="1500">
                <a:latin typeface="Arial Black" panose="020B0A04020102020204" pitchFamily="34" charset="0"/>
                <a:hlinkClick r:id="rId3" action="ppaction://hlinkfile"/>
              </a:rPr>
              <a:t>··Voltairu</a:t>
            </a:r>
            <a:r>
              <a:rPr lang="en-GB" altLang="sl-SI" sz="1500">
                <a:latin typeface="Arial Black" panose="020B0A04020102020204" pitchFamily="34" charset="0"/>
              </a:rPr>
              <a:t> ob obletnici njegove smrti </a:t>
            </a:r>
            <a:r>
              <a:rPr lang="en-GB" altLang="sl-SI" sz="1500">
                <a:latin typeface="Arial Black" panose="020B0A04020102020204" pitchFamily="34" charset="0"/>
                <a:hlinkClick r:id="rId4" action="ppaction://hlinkfile"/>
              </a:rPr>
              <a:t>··30. maja</a:t>
            </a:r>
            <a:r>
              <a:rPr lang="en-GB" altLang="sl-SI" sz="1500">
                <a:latin typeface="Arial Black" panose="020B0A04020102020204" pitchFamily="34" charset="0"/>
              </a:rPr>
              <a:t> </a:t>
            </a:r>
            <a:r>
              <a:rPr lang="en-GB" altLang="sl-SI" sz="1500">
                <a:latin typeface="Arial Black" panose="020B0A04020102020204" pitchFamily="34" charset="0"/>
                <a:hlinkClick r:id="rId5" action="ppaction://hlinkfile"/>
              </a:rPr>
              <a:t>··1778</a:t>
            </a:r>
            <a:r>
              <a:rPr lang="en-GB" altLang="sl-SI" sz="1500">
                <a:latin typeface="Arial Black" panose="020B0A04020102020204" pitchFamily="34" charset="0"/>
              </a:rPr>
              <a:t> </a:t>
            </a:r>
          </a:p>
          <a:p>
            <a:pPr marL="0" indent="0">
              <a:lnSpc>
                <a:spcPct val="102000"/>
              </a:lnSpc>
              <a:tabLst>
                <a:tab pos="17463" algn="l"/>
                <a:tab pos="466725" algn="l"/>
                <a:tab pos="915988" algn="l"/>
                <a:tab pos="1365250" algn="l"/>
                <a:tab pos="1814513" algn="l"/>
                <a:tab pos="2263775" algn="l"/>
                <a:tab pos="2713038" algn="l"/>
                <a:tab pos="3162300" algn="l"/>
                <a:tab pos="3611563" algn="l"/>
                <a:tab pos="4060825" algn="l"/>
                <a:tab pos="4510088" algn="l"/>
                <a:tab pos="4959350" algn="l"/>
                <a:tab pos="5408613" algn="l"/>
                <a:tab pos="5857875" algn="l"/>
                <a:tab pos="6307138" algn="l"/>
                <a:tab pos="6756400" algn="l"/>
                <a:tab pos="7205663" algn="l"/>
                <a:tab pos="7654925" algn="l"/>
                <a:tab pos="8104188" algn="l"/>
                <a:tab pos="8553450" algn="l"/>
                <a:tab pos="8686800" algn="l"/>
              </a:tabLst>
            </a:pPr>
            <a:r>
              <a:rPr lang="en-GB" altLang="sl-SI" sz="1500">
                <a:latin typeface="Arial Black" panose="020B0A04020102020204" pitchFamily="34" charset="0"/>
              </a:rPr>
              <a:t>Jutranja zarja: misli o moralnih predsodkih </a:t>
            </a:r>
          </a:p>
          <a:p>
            <a:pPr marL="0" indent="0">
              <a:lnSpc>
                <a:spcPct val="102000"/>
              </a:lnSpc>
              <a:tabLst>
                <a:tab pos="17463" algn="l"/>
                <a:tab pos="466725" algn="l"/>
                <a:tab pos="915988" algn="l"/>
                <a:tab pos="1365250" algn="l"/>
                <a:tab pos="1814513" algn="l"/>
                <a:tab pos="2263775" algn="l"/>
                <a:tab pos="2713038" algn="l"/>
                <a:tab pos="3162300" algn="l"/>
                <a:tab pos="3611563" algn="l"/>
                <a:tab pos="4060825" algn="l"/>
                <a:tab pos="4510088" algn="l"/>
                <a:tab pos="4959350" algn="l"/>
                <a:tab pos="5408613" algn="l"/>
                <a:tab pos="5857875" algn="l"/>
                <a:tab pos="6307138" algn="l"/>
                <a:tab pos="6756400" algn="l"/>
                <a:tab pos="7205663" algn="l"/>
                <a:tab pos="7654925" algn="l"/>
                <a:tab pos="8104188" algn="l"/>
                <a:tab pos="8553450" algn="l"/>
                <a:tab pos="8686800" algn="l"/>
              </a:tabLst>
            </a:pPr>
            <a:r>
              <a:rPr lang="en-GB" altLang="sl-SI" sz="1500">
                <a:latin typeface="Arial Black" panose="020B0A04020102020204" pitchFamily="34" charset="0"/>
              </a:rPr>
              <a:t>Vesela znanost </a:t>
            </a:r>
          </a:p>
          <a:p>
            <a:pPr marL="0" indent="0">
              <a:lnSpc>
                <a:spcPct val="102000"/>
              </a:lnSpc>
              <a:tabLst>
                <a:tab pos="17463" algn="l"/>
                <a:tab pos="466725" algn="l"/>
                <a:tab pos="915988" algn="l"/>
                <a:tab pos="1365250" algn="l"/>
                <a:tab pos="1814513" algn="l"/>
                <a:tab pos="2263775" algn="l"/>
                <a:tab pos="2713038" algn="l"/>
                <a:tab pos="3162300" algn="l"/>
                <a:tab pos="3611563" algn="l"/>
                <a:tab pos="4060825" algn="l"/>
                <a:tab pos="4510088" algn="l"/>
                <a:tab pos="4959350" algn="l"/>
                <a:tab pos="5408613" algn="l"/>
                <a:tab pos="5857875" algn="l"/>
                <a:tab pos="6307138" algn="l"/>
                <a:tab pos="6756400" algn="l"/>
                <a:tab pos="7205663" algn="l"/>
                <a:tab pos="7654925" algn="l"/>
                <a:tab pos="8104188" algn="l"/>
                <a:tab pos="8553450" algn="l"/>
                <a:tab pos="8686800" algn="l"/>
              </a:tabLst>
            </a:pPr>
            <a:r>
              <a:rPr lang="en-GB" altLang="sl-SI" sz="1500">
                <a:latin typeface="Arial Black" panose="020B0A04020102020204" pitchFamily="34" charset="0"/>
              </a:rPr>
              <a:t>Tako je govoril </a:t>
            </a:r>
            <a:r>
              <a:rPr lang="en-GB" altLang="sl-SI" sz="1500">
                <a:latin typeface="Arial Black" panose="020B0A04020102020204" pitchFamily="34" charset="0"/>
                <a:hlinkClick r:id="rId6" action="ppaction://hlinkfile"/>
              </a:rPr>
              <a:t>··Zaratustra</a:t>
            </a:r>
            <a:r>
              <a:rPr lang="en-GB" altLang="sl-SI" sz="1500">
                <a:latin typeface="Arial Black" panose="020B0A04020102020204" pitchFamily="34" charset="0"/>
              </a:rPr>
              <a:t> </a:t>
            </a:r>
          </a:p>
          <a:p>
            <a:pPr marL="0" indent="0">
              <a:lnSpc>
                <a:spcPct val="102000"/>
              </a:lnSpc>
              <a:tabLst>
                <a:tab pos="17463" algn="l"/>
                <a:tab pos="466725" algn="l"/>
                <a:tab pos="915988" algn="l"/>
                <a:tab pos="1365250" algn="l"/>
                <a:tab pos="1814513" algn="l"/>
                <a:tab pos="2263775" algn="l"/>
                <a:tab pos="2713038" algn="l"/>
                <a:tab pos="3162300" algn="l"/>
                <a:tab pos="3611563" algn="l"/>
                <a:tab pos="4060825" algn="l"/>
                <a:tab pos="4510088" algn="l"/>
                <a:tab pos="4959350" algn="l"/>
                <a:tab pos="5408613" algn="l"/>
                <a:tab pos="5857875" algn="l"/>
                <a:tab pos="6307138" algn="l"/>
                <a:tab pos="6756400" algn="l"/>
                <a:tab pos="7205663" algn="l"/>
                <a:tab pos="7654925" algn="l"/>
                <a:tab pos="8104188" algn="l"/>
                <a:tab pos="8553450" algn="l"/>
                <a:tab pos="8686800" algn="l"/>
              </a:tabLst>
            </a:pPr>
            <a:r>
              <a:rPr lang="en-GB" altLang="sl-SI" sz="1500">
                <a:latin typeface="Arial Black" panose="020B0A04020102020204" pitchFamily="34" charset="0"/>
              </a:rPr>
              <a:t>Onstran dobrega in zlega: </a:t>
            </a:r>
            <a:r>
              <a:rPr lang="en-GB" altLang="sl-SI" sz="1500" i="1">
                <a:latin typeface="Arial Black" panose="020B0A04020102020204" pitchFamily="34" charset="0"/>
              </a:rPr>
              <a:t>predigra k filozofiji prihodnosti</a:t>
            </a:r>
            <a:r>
              <a:rPr lang="en-GB" altLang="sl-SI" sz="1500">
                <a:latin typeface="Arial Black" panose="020B0A04020102020204" pitchFamily="34" charset="0"/>
              </a:rPr>
              <a:t> </a:t>
            </a:r>
          </a:p>
          <a:p>
            <a:pPr marL="0" indent="0">
              <a:lnSpc>
                <a:spcPct val="102000"/>
              </a:lnSpc>
              <a:tabLst>
                <a:tab pos="17463" algn="l"/>
                <a:tab pos="466725" algn="l"/>
                <a:tab pos="915988" algn="l"/>
                <a:tab pos="1365250" algn="l"/>
                <a:tab pos="1814513" algn="l"/>
                <a:tab pos="2263775" algn="l"/>
                <a:tab pos="2713038" algn="l"/>
                <a:tab pos="3162300" algn="l"/>
                <a:tab pos="3611563" algn="l"/>
                <a:tab pos="4060825" algn="l"/>
                <a:tab pos="4510088" algn="l"/>
                <a:tab pos="4959350" algn="l"/>
                <a:tab pos="5408613" algn="l"/>
                <a:tab pos="5857875" algn="l"/>
                <a:tab pos="6307138" algn="l"/>
                <a:tab pos="6756400" algn="l"/>
                <a:tab pos="7205663" algn="l"/>
                <a:tab pos="7654925" algn="l"/>
                <a:tab pos="8104188" algn="l"/>
                <a:tab pos="8553450" algn="l"/>
                <a:tab pos="8686800" algn="l"/>
              </a:tabLst>
            </a:pPr>
            <a:r>
              <a:rPr lang="en-GB" altLang="sl-SI" sz="1500">
                <a:latin typeface="Arial Black" panose="020B0A04020102020204" pitchFamily="34" charset="0"/>
              </a:rPr>
              <a:t>Somrak malikov, ali </a:t>
            </a:r>
            <a:r>
              <a:rPr lang="en-GB" altLang="sl-SI" sz="1500" i="1">
                <a:latin typeface="Arial Black" panose="020B0A04020102020204" pitchFamily="34" charset="0"/>
              </a:rPr>
              <a:t>Kako filozofiramo s kladivom</a:t>
            </a:r>
            <a:r>
              <a:rPr lang="en-GB" altLang="sl-SI" sz="1500">
                <a:latin typeface="Arial Black" panose="020B0A04020102020204" pitchFamily="34" charset="0"/>
              </a:rPr>
              <a:t> </a:t>
            </a:r>
          </a:p>
          <a:p>
            <a:pPr marL="0" indent="0">
              <a:lnSpc>
                <a:spcPct val="102000"/>
              </a:lnSpc>
              <a:tabLst>
                <a:tab pos="17463" algn="l"/>
                <a:tab pos="466725" algn="l"/>
                <a:tab pos="915988" algn="l"/>
                <a:tab pos="1365250" algn="l"/>
                <a:tab pos="1814513" algn="l"/>
                <a:tab pos="2263775" algn="l"/>
                <a:tab pos="2713038" algn="l"/>
                <a:tab pos="3162300" algn="l"/>
                <a:tab pos="3611563" algn="l"/>
                <a:tab pos="4060825" algn="l"/>
                <a:tab pos="4510088" algn="l"/>
                <a:tab pos="4959350" algn="l"/>
                <a:tab pos="5408613" algn="l"/>
                <a:tab pos="5857875" algn="l"/>
                <a:tab pos="6307138" algn="l"/>
                <a:tab pos="6756400" algn="l"/>
                <a:tab pos="7205663" algn="l"/>
                <a:tab pos="7654925" algn="l"/>
                <a:tab pos="8104188" algn="l"/>
                <a:tab pos="8553450" algn="l"/>
                <a:tab pos="8686800" algn="l"/>
              </a:tabLst>
            </a:pPr>
            <a:r>
              <a:rPr lang="en-GB" altLang="sl-SI" sz="1500">
                <a:latin typeface="Arial Black" panose="020B0A04020102020204" pitchFamily="34" charset="0"/>
              </a:rPr>
              <a:t>Ecce Homo: </a:t>
            </a:r>
            <a:r>
              <a:rPr lang="en-GB" altLang="sl-SI" sz="1500" i="1">
                <a:latin typeface="Arial Black" panose="020B0A04020102020204" pitchFamily="34" charset="0"/>
              </a:rPr>
              <a:t>Kako postaneš kar si</a:t>
            </a:r>
            <a:r>
              <a:rPr lang="en-GB" altLang="sl-SI" sz="1500">
                <a:latin typeface="Arial Black" panose="020B0A04020102020204" pitchFamily="34" charset="0"/>
              </a:rPr>
              <a:t> </a:t>
            </a:r>
          </a:p>
          <a:p>
            <a:pPr marL="0" indent="0">
              <a:lnSpc>
                <a:spcPct val="102000"/>
              </a:lnSpc>
              <a:tabLst>
                <a:tab pos="17463" algn="l"/>
                <a:tab pos="466725" algn="l"/>
                <a:tab pos="915988" algn="l"/>
                <a:tab pos="1365250" algn="l"/>
                <a:tab pos="1814513" algn="l"/>
                <a:tab pos="2263775" algn="l"/>
                <a:tab pos="2713038" algn="l"/>
                <a:tab pos="3162300" algn="l"/>
                <a:tab pos="3611563" algn="l"/>
                <a:tab pos="4060825" algn="l"/>
                <a:tab pos="4510088" algn="l"/>
                <a:tab pos="4959350" algn="l"/>
                <a:tab pos="5408613" algn="l"/>
                <a:tab pos="5857875" algn="l"/>
                <a:tab pos="6307138" algn="l"/>
                <a:tab pos="6756400" algn="l"/>
                <a:tab pos="7205663" algn="l"/>
                <a:tab pos="7654925" algn="l"/>
                <a:tab pos="8104188" algn="l"/>
                <a:tab pos="8553450" algn="l"/>
                <a:tab pos="8686800" algn="l"/>
              </a:tabLst>
            </a:pPr>
            <a:r>
              <a:rPr lang="en-GB" altLang="sl-SI" sz="1500">
                <a:latin typeface="Arial Black" panose="020B0A04020102020204" pitchFamily="34" charset="0"/>
              </a:rPr>
              <a:t>Antikrist: Prekletstvo nad krščanstvom </a:t>
            </a:r>
          </a:p>
          <a:p>
            <a:pPr marL="0" indent="0">
              <a:lnSpc>
                <a:spcPct val="102000"/>
              </a:lnSpc>
              <a:tabLst>
                <a:tab pos="17463" algn="l"/>
                <a:tab pos="466725" algn="l"/>
                <a:tab pos="915988" algn="l"/>
                <a:tab pos="1365250" algn="l"/>
                <a:tab pos="1814513" algn="l"/>
                <a:tab pos="2263775" algn="l"/>
                <a:tab pos="2713038" algn="l"/>
                <a:tab pos="3162300" algn="l"/>
                <a:tab pos="3611563" algn="l"/>
                <a:tab pos="4060825" algn="l"/>
                <a:tab pos="4510088" algn="l"/>
                <a:tab pos="4959350" algn="l"/>
                <a:tab pos="5408613" algn="l"/>
                <a:tab pos="5857875" algn="l"/>
                <a:tab pos="6307138" algn="l"/>
                <a:tab pos="6756400" algn="l"/>
                <a:tab pos="7205663" algn="l"/>
                <a:tab pos="7654925" algn="l"/>
                <a:tab pos="8104188" algn="l"/>
                <a:tab pos="8553450" algn="l"/>
                <a:tab pos="8686800" algn="l"/>
              </a:tabLst>
            </a:pPr>
            <a:r>
              <a:rPr lang="en-GB" altLang="sl-SI" sz="1500">
                <a:latin typeface="Arial Black" panose="020B0A04020102020204" pitchFamily="34" charset="0"/>
              </a:rPr>
              <a:t>Primer </a:t>
            </a:r>
            <a:r>
              <a:rPr lang="en-GB" altLang="sl-SI" sz="1500">
                <a:latin typeface="Arial Black" panose="020B0A04020102020204" pitchFamily="34" charset="0"/>
                <a:hlinkClick r:id="rId7" action="ppaction://hlinkfile"/>
              </a:rPr>
              <a:t>··Wagner</a:t>
            </a:r>
            <a:r>
              <a:rPr lang="en-GB" altLang="sl-SI" sz="1500">
                <a:latin typeface="Arial Black" panose="020B0A04020102020204" pitchFamily="34" charset="0"/>
              </a:rPr>
              <a:t>: </a:t>
            </a:r>
            <a:r>
              <a:rPr lang="en-GB" altLang="sl-SI" sz="1500" i="1">
                <a:latin typeface="Arial Black" panose="020B0A04020102020204" pitchFamily="34" charset="0"/>
              </a:rPr>
              <a:t>Problemi glasbenikov</a:t>
            </a:r>
            <a:r>
              <a:rPr lang="en-GB" altLang="sl-SI" sz="1500">
                <a:latin typeface="Arial Black" panose="020B0A04020102020204" pitchFamily="34" charset="0"/>
              </a:rPr>
              <a:t> </a:t>
            </a:r>
          </a:p>
          <a:p>
            <a:pPr marL="0" indent="0">
              <a:lnSpc>
                <a:spcPct val="102000"/>
              </a:lnSpc>
              <a:tabLst>
                <a:tab pos="17463" algn="l"/>
                <a:tab pos="466725" algn="l"/>
                <a:tab pos="915988" algn="l"/>
                <a:tab pos="1365250" algn="l"/>
                <a:tab pos="1814513" algn="l"/>
                <a:tab pos="2263775" algn="l"/>
                <a:tab pos="2713038" algn="l"/>
                <a:tab pos="3162300" algn="l"/>
                <a:tab pos="3611563" algn="l"/>
                <a:tab pos="4060825" algn="l"/>
                <a:tab pos="4510088" algn="l"/>
                <a:tab pos="4959350" algn="l"/>
                <a:tab pos="5408613" algn="l"/>
                <a:tab pos="5857875" algn="l"/>
                <a:tab pos="6307138" algn="l"/>
                <a:tab pos="6756400" algn="l"/>
                <a:tab pos="7205663" algn="l"/>
                <a:tab pos="7654925" algn="l"/>
                <a:tab pos="8104188" algn="l"/>
                <a:tab pos="8553450" algn="l"/>
                <a:tab pos="8686800" algn="l"/>
              </a:tabLst>
            </a:pPr>
            <a:r>
              <a:rPr lang="en-GB" altLang="sl-SI" sz="1500">
                <a:latin typeface="Arial Black" panose="020B0A04020102020204" pitchFamily="34" charset="0"/>
              </a:rPr>
              <a:t>H genealogiji morale </a:t>
            </a:r>
          </a:p>
          <a:p>
            <a:pPr marL="0" indent="0">
              <a:lnSpc>
                <a:spcPct val="102000"/>
              </a:lnSpc>
              <a:tabLst>
                <a:tab pos="17463" algn="l"/>
                <a:tab pos="466725" algn="l"/>
                <a:tab pos="915988" algn="l"/>
                <a:tab pos="1365250" algn="l"/>
                <a:tab pos="1814513" algn="l"/>
                <a:tab pos="2263775" algn="l"/>
                <a:tab pos="2713038" algn="l"/>
                <a:tab pos="3162300" algn="l"/>
                <a:tab pos="3611563" algn="l"/>
                <a:tab pos="4060825" algn="l"/>
                <a:tab pos="4510088" algn="l"/>
                <a:tab pos="4959350" algn="l"/>
                <a:tab pos="5408613" algn="l"/>
                <a:tab pos="5857875" algn="l"/>
                <a:tab pos="6307138" algn="l"/>
                <a:tab pos="6756400" algn="l"/>
                <a:tab pos="7205663" algn="l"/>
                <a:tab pos="7654925" algn="l"/>
                <a:tab pos="8104188" algn="l"/>
                <a:tab pos="8553450" algn="l"/>
                <a:tab pos="8686800" algn="l"/>
              </a:tabLst>
            </a:pPr>
            <a:r>
              <a:rPr lang="en-GB" altLang="sl-SI" sz="1500">
                <a:latin typeface="Arial Black" panose="020B0A04020102020204" pitchFamily="34" charset="0"/>
              </a:rPr>
              <a:t>Volja do moči: </a:t>
            </a:r>
            <a:r>
              <a:rPr lang="en-GB" altLang="sl-SI" sz="1500" i="1">
                <a:latin typeface="Arial Black" panose="020B0A04020102020204" pitchFamily="34" charset="0"/>
              </a:rPr>
              <a:t>poskus prevrednotenja vseh vrednot</a:t>
            </a:r>
            <a:r>
              <a:rPr lang="en-GB" altLang="sl-SI" sz="1500">
                <a:latin typeface="Arial Black" panose="020B0A04020102020204" pitchFamily="34" charset="0"/>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A710541A-AB73-4F95-916B-B7B52EF9A525}"/>
              </a:ext>
            </a:extLst>
          </p:cNvPr>
          <p:cNvSpPr>
            <a:spLocks noGrp="1" noChangeArrowheads="1"/>
          </p:cNvSpPr>
          <p:nvPr>
            <p:ph type="title"/>
          </p:nvPr>
        </p:nvSpPr>
        <p:spPr>
          <a:xfrm>
            <a:off x="503238" y="346075"/>
            <a:ext cx="9067800" cy="1169988"/>
          </a:xfrm>
          <a:ln/>
        </p:spPr>
        <p:txBody>
          <a:bodyPr/>
          <a:lstStyle/>
          <a:p>
            <a:endParaRPr lang="sl-SI" altLang="sl-SI"/>
          </a:p>
        </p:txBody>
      </p:sp>
      <p:sp>
        <p:nvSpPr>
          <p:cNvPr id="11266" name="Rectangle 2">
            <a:extLst>
              <a:ext uri="{FF2B5EF4-FFF2-40B4-BE49-F238E27FC236}">
                <a16:creationId xmlns:a16="http://schemas.microsoft.com/office/drawing/2014/main" id="{F65444C2-EA7C-467C-B6C4-6ECAF6F7C6C7}"/>
              </a:ext>
            </a:extLst>
          </p:cNvPr>
          <p:cNvSpPr>
            <a:spLocks noGrp="1" noChangeArrowheads="1"/>
          </p:cNvSpPr>
          <p:nvPr>
            <p:ph type="body" idx="1"/>
          </p:nvPr>
        </p:nvSpPr>
        <p:spPr>
          <a:xfrm>
            <a:off x="503238" y="1768475"/>
            <a:ext cx="9067800" cy="4897438"/>
          </a:xfrm>
          <a:ln/>
        </p:spPr>
        <p:txBody>
          <a:bodyPr/>
          <a:lstStyle/>
          <a:p>
            <a:pPr>
              <a:lnSpc>
                <a:spcPct val="93000"/>
              </a:lnSpc>
            </a:pPr>
            <a:r>
              <a:rPr lang="en-GB" altLang="sl-SI" b="1" i="1"/>
              <a:t>Nietzsce je bil pravzaprav osamljen revolucijonar,vizionar in besedni umetnik. Ker je bil sam bolnik je učil ljudi,</a:t>
            </a:r>
            <a:r>
              <a:rPr lang="en-GB" altLang="sl-SI" b="1"/>
              <a:t> </a:t>
            </a:r>
            <a:r>
              <a:rPr lang="en-GB" altLang="sl-SI" b="1" i="1"/>
              <a:t>da morajo živeti polno,</a:t>
            </a:r>
            <a:r>
              <a:rPr lang="en-GB" altLang="sl-SI" b="1"/>
              <a:t> </a:t>
            </a:r>
            <a:r>
              <a:rPr lang="en-GB" altLang="sl-SI" b="1" i="1"/>
              <a:t>pomembno in radostno.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
      </a:majorFont>
      <a:minorFont>
        <a:latin typeface="Arial"/>
        <a:ea typeface="MS 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81000"/>
          </a:lnSpc>
          <a:spcBef>
            <a:spcPct val="0"/>
          </a:spcBef>
          <a:spcAft>
            <a:spcPct val="0"/>
          </a:spcAft>
          <a:buClr>
            <a:srgbClr val="000000"/>
          </a:buClr>
          <a:buSzPct val="45000"/>
          <a:buFont typeface="Wingdings" panose="05000000000000000000" pitchFamily="2" charset="2"/>
          <a:buNone/>
          <a:tabLst/>
          <a:defRPr kumimoji="0" lang="en-GB" altLang="sl-SI" sz="1800" b="0" i="0" u="none" strike="noStrike" cap="none" normalizeH="0" baseline="0" smtClean="0">
            <a:ln>
              <a:noFill/>
            </a:ln>
            <a:solidFill>
              <a:schemeClr val="bg1"/>
            </a:solidFill>
            <a:effectLst/>
            <a:latin typeface="Arial" panose="020B0604020202020204" pitchFamily="34"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81000"/>
          </a:lnSpc>
          <a:spcBef>
            <a:spcPct val="0"/>
          </a:spcBef>
          <a:spcAft>
            <a:spcPct val="0"/>
          </a:spcAft>
          <a:buClr>
            <a:srgbClr val="000000"/>
          </a:buClr>
          <a:buSzPct val="45000"/>
          <a:buFont typeface="Wingdings" panose="05000000000000000000" pitchFamily="2" charset="2"/>
          <a:buNone/>
          <a:tabLst/>
          <a:defRPr kumimoji="0" lang="en-GB" altLang="sl-SI" sz="1800" b="0" i="0" u="none" strike="noStrike" cap="none" normalizeH="0" baseline="0" smtClean="0">
            <a:ln>
              <a:noFill/>
            </a:ln>
            <a:solidFill>
              <a:schemeClr val="bg1"/>
            </a:solidFill>
            <a:effectLst/>
            <a:latin typeface="Arial" panose="020B0604020202020204" pitchFamily="34"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533</Words>
  <Application>Microsoft Office PowerPoint</Application>
  <PresentationFormat>Custom</PresentationFormat>
  <Paragraphs>36</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Black</vt:lpstr>
      <vt:lpstr>Symbol</vt:lpstr>
      <vt:lpstr>Times New Roman</vt:lpstr>
      <vt:lpstr>Wingdings</vt:lpstr>
      <vt:lpstr>Office Theme</vt:lpstr>
      <vt:lpstr>Friderich Nietzsche (Wilhelm) (1844-1900)‏</vt:lpstr>
      <vt:lpstr>PowerPoint Presentation</vt:lpstr>
      <vt:lpstr>PowerPoint Presentation</vt:lpstr>
      <vt:lpstr>PowerPoint Presentation</vt:lpstr>
      <vt:lpstr>PowerPoint Presentation</vt:lpstr>
      <vt:lpstr>PowerPoint Presentation</vt:lpstr>
      <vt:lpstr>PowerPoint Presentation</vt:lpstr>
      <vt:lpstr>DELA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2019-05-30T09:39:09Z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