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1" r:id="rId8"/>
    <p:sldId id="257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kroži kota na diagonali pravokotnika 6">
            <a:extLst>
              <a:ext uri="{FF2B5EF4-FFF2-40B4-BE49-F238E27FC236}">
                <a16:creationId xmlns:a16="http://schemas.microsoft.com/office/drawing/2014/main" id="{E583ADCB-ABC0-40E8-9D6D-B1CAE501D97F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1C796CC3-982D-4D00-A27E-177E9437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27498192-DB99-4163-AAF4-6ECEE728791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10">
            <a:extLst>
              <a:ext uri="{FF2B5EF4-FFF2-40B4-BE49-F238E27FC236}">
                <a16:creationId xmlns:a16="http://schemas.microsoft.com/office/drawing/2014/main" id="{48024036-4762-45CE-9B47-B0AF846D4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1B17850-47A0-4E27-B413-BDD4A8EA4D4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56F0BC4D-E228-4DE2-9F56-DF748CAA75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12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B2B791CC-CAAC-47E2-8F89-233C47131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640FBD4-BFE6-44C1-A182-5A288E964F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7CD1-3DA1-4B23-A071-3FDCAA36BD1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667A559-7E0D-4746-8E0A-69715718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ADDD3-4AA6-4C0F-98DE-3602A5DF7B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0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A63FE379-BD4F-445C-9DC6-F1B9542DF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66DC1445-2142-4F98-A309-997E5222AD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248-06B0-4BE4-B347-291CB7A5410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C52221A-1B15-40E8-8300-568747C5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D0D0-3B71-4230-9E72-46E724C54A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89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01A4F7A5-7138-4179-BA07-9B5B76D4A718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E678CCA-9264-4DB2-A864-A9FA0DFD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89AB-540B-41C1-A4EE-8439830F765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ADC595B-7A61-41E5-AA10-F73F199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9AA1DAE-1D83-48E0-B383-F821F74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9523E-3A7D-4F2F-8596-9FA69A6B7C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68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B08626C9-E8F4-4719-80BD-DEAA1FA0F502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CFB96DEF-31D4-4B4A-8E6E-29E3B388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B52887C-A1BE-4C44-88C8-3C4913DB811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64B22DB9-3136-4252-BE68-308149E4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05D8F841-66F0-4DE7-A3C1-93AB4588147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999DB78E-CA8F-49C3-A87F-CCE087CEC2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7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F6F8227C-04EE-4516-9D06-987BF07C9E97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121A2296-6F55-4E4B-9AB1-0666D79E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C00D-CCC0-4E11-80B3-77FBF93BC96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FBB32B1B-90E7-4334-95FD-4AAC3E30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2F7BEEDB-93A1-4EC7-9204-D8758CE4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9069DB4F-413B-4EAD-A329-DC37251AA5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993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9">
            <a:extLst>
              <a:ext uri="{FF2B5EF4-FFF2-40B4-BE49-F238E27FC236}">
                <a16:creationId xmlns:a16="http://schemas.microsoft.com/office/drawing/2014/main" id="{F7A769B6-36A5-42D0-84CD-48418DD0B2EC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6EC018F6-868A-4D7D-AD2B-CDE4CFFD737D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>
            <a:extLst>
              <a:ext uri="{FF2B5EF4-FFF2-40B4-BE49-F238E27FC236}">
                <a16:creationId xmlns:a16="http://schemas.microsoft.com/office/drawing/2014/main" id="{3C787F0B-A770-43A1-AD6F-5AE5CD2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81BA-071E-4F81-96DF-48B4C847B84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F270A1BA-3FCD-41A8-9998-729041F1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8">
            <a:extLst>
              <a:ext uri="{FF2B5EF4-FFF2-40B4-BE49-F238E27FC236}">
                <a16:creationId xmlns:a16="http://schemas.microsoft.com/office/drawing/2014/main" id="{D5B053E2-C09F-41A5-A721-6A8CA220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ACBADCFB-5DA8-45C3-9B95-DDF1E1E42B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115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6">
            <a:extLst>
              <a:ext uri="{FF2B5EF4-FFF2-40B4-BE49-F238E27FC236}">
                <a16:creationId xmlns:a16="http://schemas.microsoft.com/office/drawing/2014/main" id="{8A809A03-C100-41DA-BFD5-E638DF04B2F7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41B174E3-6DDF-4DD0-A8E3-4D3DB528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CC18-19EE-4921-A11B-0741A982F76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D1D73227-0DC1-4742-954D-75B8ED56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00DA9FBC-EE02-406C-97F4-60A24A99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78B9-EDD7-4E4C-9BFC-8E09E7D544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10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2">
            <a:extLst>
              <a:ext uri="{FF2B5EF4-FFF2-40B4-BE49-F238E27FC236}">
                <a16:creationId xmlns:a16="http://schemas.microsoft.com/office/drawing/2014/main" id="{C86A317D-825D-4C6A-B666-502C8C278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B674A771-20CA-4CD8-9209-299EF4E4AA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459A-22E2-479B-9C09-F3182BB609C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652C7199-EB53-4B51-8C5D-573F4E2E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7764F-DE33-4626-B0FC-65D815C2C1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403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BEAD64A6-E6BA-4B9C-AFF7-29E898B04304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8">
            <a:extLst>
              <a:ext uri="{FF2B5EF4-FFF2-40B4-BE49-F238E27FC236}">
                <a16:creationId xmlns:a16="http://schemas.microsoft.com/office/drawing/2014/main" id="{4D759FFA-D7CF-4733-BCBE-7C734F03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3F32ECC-5458-4F29-AE20-05F0828FE2A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številke diapozitiva 9">
            <a:extLst>
              <a:ext uri="{FF2B5EF4-FFF2-40B4-BE49-F238E27FC236}">
                <a16:creationId xmlns:a16="http://schemas.microsoft.com/office/drawing/2014/main" id="{21D14530-65F4-438D-AC1F-DE6869DB5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D559FA9-58D3-44A5-9DBC-585DA66B525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Ograda noge 10">
            <a:extLst>
              <a:ext uri="{FF2B5EF4-FFF2-40B4-BE49-F238E27FC236}">
                <a16:creationId xmlns:a16="http://schemas.microsoft.com/office/drawing/2014/main" id="{D0B203C5-24B3-4373-9FC4-7CAF4D33D8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19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B58A55F9-F4C2-41EB-8BD5-5882BA9B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24A87DE6-A8F3-4196-9FCD-8BB454FF2E9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CA3D7C0D-F99D-4B6B-9638-A31F6FD9E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96FF05D1-E46A-42ED-9330-28007D40C66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38AD8330-123D-4C32-9428-C4BAE51BEC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7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>
            <a:extLst>
              <a:ext uri="{FF2B5EF4-FFF2-40B4-BE49-F238E27FC236}">
                <a16:creationId xmlns:a16="http://schemas.microsoft.com/office/drawing/2014/main" id="{DC453F63-F439-4E7E-A5B9-29A43F6FE723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A131CD7-6BB8-4181-B685-8D83BFA8B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E9ED1885-F549-461A-A5C3-A7D51458E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B29D17-FE29-4F40-BFF4-DC00BD351CE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885EA1C3-7259-4746-8C79-0DE54ED9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4E8A0AFA-3CFD-4354-8DEC-DFDF61F0A0D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0FE2D377-6243-4EA2-82C2-DE95A039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3" name="Ograda besedila 12">
            <a:extLst>
              <a:ext uri="{FF2B5EF4-FFF2-40B4-BE49-F238E27FC236}">
                <a16:creationId xmlns:a16="http://schemas.microsoft.com/office/drawing/2014/main" id="{0433F407-3A38-42C7-85A2-6499667DA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16" r:id="rId7"/>
    <p:sldLayoutId id="2147483725" r:id="rId8"/>
    <p:sldLayoutId id="2147483726" r:id="rId9"/>
    <p:sldLayoutId id="2147483717" r:id="rId10"/>
    <p:sldLayoutId id="2147483718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4AF32D-E36B-47DD-985C-0A8024E2E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3. NEWTNOV ZAKON</a:t>
            </a:r>
          </a:p>
        </p:txBody>
      </p:sp>
      <p:sp>
        <p:nvSpPr>
          <p:cNvPr id="10243" name="Podnaslov 2">
            <a:extLst>
              <a:ext uri="{FF2B5EF4-FFF2-40B4-BE49-F238E27FC236}">
                <a16:creationId xmlns:a16="http://schemas.microsoft.com/office/drawing/2014/main" id="{49A4027A-54EC-448A-9E43-F7D80FDC0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538" y="6237288"/>
            <a:ext cx="2303462" cy="4349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sl-SI" altLang="sl-SI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198219-38E3-4F31-BB2C-25522125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565400"/>
            <a:ext cx="3703637" cy="410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14021-4F93-439B-B1AD-71304755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KDO, KDAJ in KJE?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1E591593-A216-42F8-9C22-3AF04310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Issac Newton (1643- 1728)</a:t>
            </a:r>
          </a:p>
          <a:p>
            <a:r>
              <a:rPr lang="sl-SI" altLang="sl-SI"/>
              <a:t>17. st.</a:t>
            </a:r>
          </a:p>
          <a:p>
            <a:r>
              <a:rPr lang="sl-SI" altLang="sl-SI"/>
              <a:t>Velika Britanija- Anglija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8726BF-C697-4B02-86A9-FC99739F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276872"/>
            <a:ext cx="362416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2F3F7-966F-4506-B298-A8861EFA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KAJ?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38D24127-12AA-477A-9A97-F85FA0CB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sile</a:t>
            </a:r>
          </a:p>
          <a:p>
            <a:r>
              <a:rPr lang="sl-SI" altLang="sl-SI"/>
              <a:t>o vzajemnem učinku</a:t>
            </a:r>
          </a:p>
          <a:p>
            <a:r>
              <a:rPr lang="sl-SI" altLang="sl-SI"/>
              <a:t>o akciji in reakciji</a:t>
            </a:r>
          </a:p>
          <a:p>
            <a:endParaRPr lang="sl-SI" altLang="sl-SI"/>
          </a:p>
        </p:txBody>
      </p:sp>
      <p:pic>
        <p:nvPicPr>
          <p:cNvPr id="12292" name="Picture 7" descr="https://upload.wikimedia.org/wikipedia/commons/thumb/b/b2/Skaters_showing_newtons_third_law.svg/300px-Skaters_showing_newtons_third_law.svg.png">
            <a:extLst>
              <a:ext uri="{FF2B5EF4-FFF2-40B4-BE49-F238E27FC236}">
                <a16:creationId xmlns:a16="http://schemas.microsoft.com/office/drawing/2014/main" id="{327DB605-9B13-462F-BC75-E27A8A40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68638"/>
            <a:ext cx="43195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ADAA5A-DDA8-4CCB-AD4D-9B6A793B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ZAKON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CBD36F0-B5EB-4A61-AB51-CCB6E107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46238"/>
            <a:ext cx="8569325" cy="149542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deluje prvo telo na drugo s silo, deluje drugo telo na prvo z nasprotno silo.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50448A64-8AC8-42C3-8C09-7EC2C4D2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83581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0EF22-EEBB-41ED-8668-E51AB240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FORMULA</a:t>
            </a:r>
          </a:p>
        </p:txBody>
      </p:sp>
      <p:sp>
        <p:nvSpPr>
          <p:cNvPr id="14339" name="Ograda vsebine 4">
            <a:extLst>
              <a:ext uri="{FF2B5EF4-FFF2-40B4-BE49-F238E27FC236}">
                <a16:creationId xmlns:a16="http://schemas.microsoft.com/office/drawing/2014/main" id="{B173C856-5E20-4D67-80E7-EF1C84C8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</a:t>
            </a:r>
            <a:r>
              <a:rPr lang="sl-SI" altLang="sl-SI" sz="1600"/>
              <a:t>12=  </a:t>
            </a:r>
            <a:r>
              <a:rPr lang="sl-SI" altLang="sl-SI"/>
              <a:t>sila prvega telesa na drugo</a:t>
            </a:r>
          </a:p>
          <a:p>
            <a:r>
              <a:rPr lang="sl-SI" altLang="sl-SI"/>
              <a:t>F</a:t>
            </a:r>
            <a:r>
              <a:rPr lang="sl-SI" altLang="sl-SI" sz="1600"/>
              <a:t>21= </a:t>
            </a:r>
            <a:r>
              <a:rPr lang="sl-SI" altLang="sl-SI"/>
              <a:t>sila drugega telesa na prvo</a:t>
            </a:r>
          </a:p>
          <a:p>
            <a:endParaRPr lang="sl-SI" altLang="sl-SI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F10D411-7D3B-478C-AED5-14A07B80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5"/>
          <a:stretch>
            <a:fillRect/>
          </a:stretch>
        </p:blipFill>
        <p:spPr bwMode="auto">
          <a:xfrm>
            <a:off x="468313" y="2781300"/>
            <a:ext cx="497046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58350D25-AF35-4AD7-9124-C3E557C2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5626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sni zaviti oklepaj 5">
            <a:extLst>
              <a:ext uri="{FF2B5EF4-FFF2-40B4-BE49-F238E27FC236}">
                <a16:creationId xmlns:a16="http://schemas.microsoft.com/office/drawing/2014/main" id="{7DD940E2-0320-42BF-8B99-DAF89D0185B0}"/>
              </a:ext>
            </a:extLst>
          </p:cNvPr>
          <p:cNvSpPr/>
          <p:nvPr/>
        </p:nvSpPr>
        <p:spPr>
          <a:xfrm>
            <a:off x="6588125" y="1700213"/>
            <a:ext cx="576263" cy="108108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/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2B7C6206-CA14-412A-9E99-28B97E28AFDA}"/>
              </a:ext>
            </a:extLst>
          </p:cNvPr>
          <p:cNvCxnSpPr/>
          <p:nvPr/>
        </p:nvCxnSpPr>
        <p:spPr>
          <a:xfrm>
            <a:off x="7308850" y="2241550"/>
            <a:ext cx="0" cy="827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3366E-1731-46CD-BD28-97AE8241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64904"/>
            <a:ext cx="8856984" cy="1143000"/>
          </a:xfrm>
        </p:spPr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sl-SI" sz="48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HVALA ZA VAŠO POZORNOST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304006-88D5-48CE-B93B-7CADDF32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VIRI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E647D394-94D4-4E6C-9982-C33BE291C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https://sl.wikipedia.org/wiki/Isaac_Newton</a:t>
            </a:r>
          </a:p>
          <a:p>
            <a:r>
              <a:rPr lang="sl-SI" altLang="sl-SI" sz="2400"/>
              <a:t>https://sl.wikipedia.org/wiki/Zakon_o_vzajemnem_u%C4%8Dinku</a:t>
            </a:r>
          </a:p>
          <a:p>
            <a:r>
              <a:rPr lang="sl-SI" altLang="sl-SI" sz="2400"/>
              <a:t>https://lms.rokus-klett.si/?load=classroom_4904#classroom_classroom_4904</a:t>
            </a:r>
          </a:p>
          <a:p>
            <a:endParaRPr lang="sl-SI" altLang="sl-SI" sz="2400"/>
          </a:p>
          <a:p>
            <a:endParaRPr lang="sl-SI" altLang="sl-SI" sz="2400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3760C-F92F-4B34-BC81-984EEF18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SLIKE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35DE77B2-D824-408D-A917-A737DB24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400"/>
              <a:t>http://previews.123rf.com/images/nicku/nicku1110/nicku111000054/11063775-Isaac-Newton-Picture-from-Meyer-lexicon-book-edition-1905-1909--Stock-Photo.jpg</a:t>
            </a:r>
          </a:p>
          <a:p>
            <a:r>
              <a:rPr lang="sl-SI" altLang="sl-SI" sz="1400"/>
              <a:t>https://sl.wikipedia.org/wiki/Isaac_Newton#/media/File:Sir_Isaac_Newton_by_Sir_Godfrey_Kneller,_Bt.jpg</a:t>
            </a:r>
          </a:p>
          <a:p>
            <a:r>
              <a:rPr lang="sl-SI" altLang="sl-SI" sz="1400"/>
              <a:t>https://sl.wikipedia.org/wiki/Zakon_o_vzajemnem_u%C4%8Dinku#/media/File:Skaters_showing_newtons_third_law.svg</a:t>
            </a:r>
          </a:p>
          <a:p>
            <a:r>
              <a:rPr lang="sl-SI" altLang="sl-SI" sz="1400"/>
              <a:t>http://sites.wff.nasa.gov/code810/images/edu_newton_3rdlaw.gif</a:t>
            </a:r>
          </a:p>
          <a:p>
            <a:r>
              <a:rPr lang="sl-SI" altLang="sl-SI" sz="1400"/>
              <a:t>http://scientificsentence.net/Equations/Mechanics/statics/third_law.jpg</a:t>
            </a:r>
          </a:p>
          <a:p>
            <a:r>
              <a:rPr lang="sl-SI" altLang="sl-SI" sz="1400"/>
              <a:t>http://images.tutorvista.com/cms/images/83/Newton-s-Third-law-of-motion.PNG</a:t>
            </a:r>
          </a:p>
          <a:p>
            <a:endParaRPr lang="sl-SI" altLang="sl-SI" sz="1400"/>
          </a:p>
          <a:p>
            <a:endParaRPr lang="sl-SI" altLang="sl-SI" sz="1400"/>
          </a:p>
          <a:p>
            <a:endParaRPr lang="sl-SI" altLang="sl-SI" sz="1400"/>
          </a:p>
          <a:p>
            <a:endParaRPr lang="sl-SI" altLang="sl-SI" sz="1400"/>
          </a:p>
        </p:txBody>
      </p:sp>
    </p:spTree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268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Rockwell</vt:lpstr>
      <vt:lpstr>Wingdings</vt:lpstr>
      <vt:lpstr>Wingdings 2</vt:lpstr>
      <vt:lpstr>Livarna</vt:lpstr>
      <vt:lpstr>3. NEWTNOV ZAKON</vt:lpstr>
      <vt:lpstr>KDO, KDAJ in KJE?</vt:lpstr>
      <vt:lpstr>KAJ?</vt:lpstr>
      <vt:lpstr>ZAKON</vt:lpstr>
      <vt:lpstr>FORMULA</vt:lpstr>
      <vt:lpstr>HVALA ZA VAŠO POZORNOST</vt:lpstr>
      <vt:lpstr>VIRI</vt:lpstr>
      <vt:lpstr>SLIKE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2019-05-30T09:39:27Z</dcterms:created>
  <dcterms:modified xsi:type="dcterms:W3CDTF">2019-05-30T09:39:27Z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