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F4ECED72-9C8F-49F6-9466-1451CA41D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8DF84-A18E-40EB-A029-9B4E3AD2BC5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9B12FC03-176D-454F-8666-9FED1E048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3E03A-3BAB-492F-B5EA-373318A81EB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073D2E14-E6F1-4C90-966E-53DF8FC6401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Aljaž Mulej</a:t>
            </a:r>
          </a:p>
        </p:txBody>
      </p:sp>
    </p:spTree>
    <p:extLst>
      <p:ext uri="{BB962C8B-B14F-4D97-AF65-F5344CB8AC3E}">
        <p14:creationId xmlns:p14="http://schemas.microsoft.com/office/powerpoint/2010/main" val="254430779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120BFB9A-7EB5-4D84-82ED-0DF6A1D7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041A-5BFD-4ED6-9B36-F7B88C875FB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8912E46-1CA0-4BA8-9A90-972D428A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8F48E5BB-EF58-455E-BA40-03CC538CD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90056-6F11-44F6-A48A-3493C0ED66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441196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67DE3D5-32BF-4322-8ADD-670BE1192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70A9-263A-4354-8FCC-424CB3CB64A4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9B6EBCD-463F-4400-90DC-737F9FA4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A8508A93-15AB-4CB0-AA28-9BE9A5B6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6E0CE-53E8-4625-95E2-4A6A5EFBE2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195533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58AB8B5-DA87-45D8-ACFA-CC2DC318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41E15F6-64E2-4697-9252-6C2C69FD3D19}" type="datetimeFigureOut">
              <a:rPr lang="sl-SI"/>
              <a:pPr>
                <a:defRPr/>
              </a:pPr>
              <a:t>30. 05. 2019</a:t>
            </a:fld>
            <a:endParaRPr lang="sl-SI" dirty="0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BC9476E-C75A-4762-AC0E-4CE360B1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sl-SI"/>
              <a:t>Aljaž Mulej</a:t>
            </a:r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3AE0FEE0-F14D-4744-AE33-3196A35B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BB626-52CA-4D5A-8A0A-C4201BED4A6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75352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FBF2A9E-EBF5-4225-91BB-7AFF8868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6F864-8C7F-4D3D-82D1-DC622ADE5D3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353BC6C-EFC6-4782-BF60-8FA39886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9E2C8F2-5195-4ED9-9402-3030D1CE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BA66E-962B-4B58-B24A-742B927BBC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6285338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755BAAE6-9D78-4E29-95FB-11BC3D60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A662-1813-4834-B04C-010F7143EFB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4897B6B7-BB08-49AC-A2E0-8334963D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AA4BCE19-2BCA-43B3-92EB-E91BB96F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B2CD7-D051-4559-BDD0-217AA4A41B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8409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00373E76-1B18-4F8E-B3D5-1B26D80BE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AEA56-883E-4915-8C36-9E430F9F7BF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EAD30792-B566-4050-A036-FB9CC589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434935B7-E17C-42CA-B54B-A8EA51E6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B3B1C-1478-4C23-8081-BD48219507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06361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608373EE-8381-41E5-97F6-3E363D3F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FF05-51E1-4CB8-8022-42969925833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4F47EE69-9595-4121-A16F-CB3B2549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59B5099B-B294-4F9F-88C8-D7037707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00A37-E5CA-4A53-9CFF-30FD96577C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735435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>
            <a:extLst>
              <a:ext uri="{FF2B5EF4-FFF2-40B4-BE49-F238E27FC236}">
                <a16:creationId xmlns:a16="http://schemas.microsoft.com/office/drawing/2014/main" id="{DA21D20F-BFB7-4D68-8744-B0A65F5C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BB5FF-5C9D-4E24-B3F3-EE5C9D42CAD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20F10F4B-9E5B-4908-9A8D-8D41D719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>
            <a:extLst>
              <a:ext uri="{FF2B5EF4-FFF2-40B4-BE49-F238E27FC236}">
                <a16:creationId xmlns:a16="http://schemas.microsoft.com/office/drawing/2014/main" id="{A450EF61-6C98-4AC5-84B8-21350C88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99BAD-1144-46D8-B0C5-49E4C75B42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152651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0929166E-020B-4B3D-82BB-87E0BA73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12DFC-3D8C-42DE-901A-062588D0319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246188EC-2F03-4DA9-88C0-49019980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658464C0-1488-468A-B7D5-6939BE38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2C320-65B0-49B0-93EF-E32F64F76A4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252495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2A328D04-375E-4346-A3BD-92E6CF4B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7D737-8BC0-40A2-85D2-DABB95772A8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0CD0841D-0CA6-4FF4-AFC6-72E2E9B2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CDDDC612-D820-444E-8A9A-9840CA3C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CD707-65F9-489D-AA5B-D3C430F3CD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10731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8E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A3816DA8-4829-455B-8377-1B88D275FD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16FE272E-D559-4646-B315-8284EC248D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FEEFB81-73C3-4B88-BF05-0B8DC5956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AE73A8-0243-492A-A630-52716D0B8B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94724BC-BBE6-4916-B0B7-E36A3A883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BC5F742-D49E-465B-BF8F-0EFF436FF80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AF93203-7B3A-40AB-995A-E896AC46E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l-SI"/>
              <a:t>Aljaž Mulej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Galvanski_%C4%8Dlen" TargetMode="External"/><Relationship Id="rId2" Type="http://schemas.openxmlformats.org/officeDocument/2006/relationships/hyperlink" Target="http://sl.wikipedia.org/wiki/Luigi_Galva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Galvanomet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D7D3E8EF-597E-4B51-9F6E-494B92586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Luigi Galvani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E04234C-CE63-4983-816D-B7FC37240B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>
            <a:extLst>
              <a:ext uri="{FF2B5EF4-FFF2-40B4-BE49-F238E27FC236}">
                <a16:creationId xmlns:a16="http://schemas.microsoft.com/office/drawing/2014/main" id="{B5AD64D7-F04E-4944-93BC-EEB70A5B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1507" name="Ograda vsebine 2">
            <a:extLst>
              <a:ext uri="{FF2B5EF4-FFF2-40B4-BE49-F238E27FC236}">
                <a16:creationId xmlns:a16="http://schemas.microsoft.com/office/drawing/2014/main" id="{C29FE962-51DC-4030-BD87-5B4CC524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21508" name="Picture 2" descr="c18ukc02">
            <a:extLst>
              <a:ext uri="{FF2B5EF4-FFF2-40B4-BE49-F238E27FC236}">
                <a16:creationId xmlns:a16="http://schemas.microsoft.com/office/drawing/2014/main" id="{98BDAEBA-8198-4627-ACC8-3365A68BB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052513"/>
            <a:ext cx="6408738" cy="470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>
            <a:extLst>
              <a:ext uri="{FF2B5EF4-FFF2-40B4-BE49-F238E27FC236}">
                <a16:creationId xmlns:a16="http://schemas.microsoft.com/office/drawing/2014/main" id="{8F61EE31-67E5-4272-AD07-C11FA746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2531" name="Ograda vsebine 2">
            <a:extLst>
              <a:ext uri="{FF2B5EF4-FFF2-40B4-BE49-F238E27FC236}">
                <a16:creationId xmlns:a16="http://schemas.microsoft.com/office/drawing/2014/main" id="{A0B48A41-9687-4D39-9EA6-BE2E50FB2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22532" name="Picture 2" descr="Dscn0542">
            <a:extLst>
              <a:ext uri="{FF2B5EF4-FFF2-40B4-BE49-F238E27FC236}">
                <a16:creationId xmlns:a16="http://schemas.microsoft.com/office/drawing/2014/main" id="{530BF578-4761-4108-A11A-E5D9662BB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765175"/>
            <a:ext cx="4032250" cy="538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>
            <a:extLst>
              <a:ext uri="{FF2B5EF4-FFF2-40B4-BE49-F238E27FC236}">
                <a16:creationId xmlns:a16="http://schemas.microsoft.com/office/drawing/2014/main" id="{5009B249-79F3-4AD9-B287-CFB0B579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 in literatura</a:t>
            </a:r>
          </a:p>
        </p:txBody>
      </p:sp>
      <p:sp>
        <p:nvSpPr>
          <p:cNvPr id="23555" name="Ograda vsebine 2">
            <a:extLst>
              <a:ext uri="{FF2B5EF4-FFF2-40B4-BE49-F238E27FC236}">
                <a16:creationId xmlns:a16="http://schemas.microsoft.com/office/drawing/2014/main" id="{67DD1E55-1808-44A0-B424-32272BA63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hlinkClick r:id="rId2"/>
              </a:rPr>
              <a:t>http://sl.wikipedia.org/wiki/Luigi_Galvani</a:t>
            </a:r>
            <a:endParaRPr lang="sl-SI" altLang="sl-SI"/>
          </a:p>
          <a:p>
            <a:r>
              <a:rPr lang="sl-SI" altLang="sl-SI">
                <a:hlinkClick r:id="rId3"/>
              </a:rPr>
              <a:t>http://sl.wikipedia.org/wiki/Galvanski_%C4%8Dlen</a:t>
            </a:r>
            <a:endParaRPr lang="sl-SI" altLang="sl-SI"/>
          </a:p>
          <a:p>
            <a:r>
              <a:rPr lang="sl-SI" altLang="sl-SI">
                <a:hlinkClick r:id="rId4"/>
              </a:rPr>
              <a:t>http://en.wikipedia.org/wiki/Galvanometer</a:t>
            </a: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57418D5A-D56A-4D5D-8D78-A7B07F50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25A99385-D4FC-43D7-A9E0-B1403942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3316" name="Picture 2" descr="Slika:Luigi galvani.jpg">
            <a:extLst>
              <a:ext uri="{FF2B5EF4-FFF2-40B4-BE49-F238E27FC236}">
                <a16:creationId xmlns:a16="http://schemas.microsoft.com/office/drawing/2014/main" id="{0EDB21DE-AA2C-467A-A3F6-BA2AA135C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49275"/>
            <a:ext cx="50387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>
            <a:extLst>
              <a:ext uri="{FF2B5EF4-FFF2-40B4-BE49-F238E27FC236}">
                <a16:creationId xmlns:a16="http://schemas.microsoft.com/office/drawing/2014/main" id="{CA1FBF74-AF57-4DBA-B176-CB0E2762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Lugi Galvani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39D99E0-9761-4497-9E73-F9131B1A6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* 9. september 1737, Bologna, Italija,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† 4. december 1798, Bologna.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Anatom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Zdravnik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Biolog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Fizik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Najbolj je znan po tem, da mišične in živčne celice proizvajajo elektriko.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>
            <a:extLst>
              <a:ext uri="{FF2B5EF4-FFF2-40B4-BE49-F238E27FC236}">
                <a16:creationId xmlns:a16="http://schemas.microsoft.com/office/drawing/2014/main" id="{4E432192-B959-4BE0-9E0F-E24AE0AF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Galvanizem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2EF7F30B-5ED5-4917-98E8-291660FF2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Najprej  je žena opazila, da se na pocinkanem krožniku premikajo žabji kraki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Nato je seciral žabo s kovinskim skalpelom naključno zadel izpostavljen </a:t>
            </a:r>
            <a:r>
              <a:rPr lang="sl-SI" dirty="0" err="1"/>
              <a:t>ishiatični</a:t>
            </a:r>
            <a:r>
              <a:rPr lang="sl-SI" dirty="0"/>
              <a:t> živec.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Žabji kraki so začeli “trzati”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Galvani začne povezovati elektriko z življenjem to imenujemo </a:t>
            </a:r>
            <a:r>
              <a:rPr lang="sl-SI" dirty="0" err="1"/>
              <a:t>bioelektrika</a:t>
            </a:r>
            <a:r>
              <a:rPr lang="sl-SI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 Volta je ugotovil , da vzrok ni bil v mišicah, ampak v kovini.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C91281BD-21C5-42E3-B0FF-988F0CF54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6387" name="Ograda vsebine 2">
            <a:extLst>
              <a:ext uri="{FF2B5EF4-FFF2-40B4-BE49-F238E27FC236}">
                <a16:creationId xmlns:a16="http://schemas.microsoft.com/office/drawing/2014/main" id="{2D1CE379-242C-4AE0-A76E-F3E8E0608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6388" name="Picture 2" descr="http://www.kickassbbq.com/froglegs.jpg">
            <a:extLst>
              <a:ext uri="{FF2B5EF4-FFF2-40B4-BE49-F238E27FC236}">
                <a16:creationId xmlns:a16="http://schemas.microsoft.com/office/drawing/2014/main" id="{D93DF0F1-DB7A-43DE-8AC6-A36D02CC9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64817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>
            <a:extLst>
              <a:ext uri="{FF2B5EF4-FFF2-40B4-BE49-F238E27FC236}">
                <a16:creationId xmlns:a16="http://schemas.microsoft.com/office/drawing/2014/main" id="{E9228125-B57F-4DBC-9676-821EE19D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Galvaniziranje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912D2952-386D-4344-9758-2CBA4C40B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Zaradi zaščite na kovino nanesemo drugo plast kovine </a:t>
            </a:r>
          </a:p>
          <a:p>
            <a:pPr fontAlgn="auto">
              <a:spcAft>
                <a:spcPts val="0"/>
              </a:spcAft>
              <a:defRPr/>
            </a:pPr>
            <a:r>
              <a:rPr lang="nn-NO" dirty="0"/>
              <a:t>Galvanske prekrivne plasti, ki jih nanesemo na kovino, so lahko: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nn-NO" dirty="0"/>
              <a:t>baker,</a:t>
            </a:r>
            <a:endParaRPr lang="sl-SI" dirty="0"/>
          </a:p>
          <a:p>
            <a:pPr lvl="1" fontAlgn="auto">
              <a:spcAft>
                <a:spcPts val="0"/>
              </a:spcAft>
              <a:defRPr/>
            </a:pPr>
            <a:r>
              <a:rPr lang="sl-SI" dirty="0"/>
              <a:t>cink,</a:t>
            </a:r>
            <a:endParaRPr lang="nn-NO" dirty="0"/>
          </a:p>
          <a:p>
            <a:pPr lvl="1" fontAlgn="auto">
              <a:spcAft>
                <a:spcPts val="0"/>
              </a:spcAft>
              <a:defRPr/>
            </a:pPr>
            <a:r>
              <a:rPr lang="nn-NO" dirty="0"/>
              <a:t>nikelj,</a:t>
            </a:r>
            <a:endParaRPr lang="sl-SI" dirty="0"/>
          </a:p>
          <a:p>
            <a:pPr lvl="1" fontAlgn="auto">
              <a:spcAft>
                <a:spcPts val="0"/>
              </a:spcAft>
              <a:defRPr/>
            </a:pPr>
            <a:r>
              <a:rPr lang="sl-SI" dirty="0"/>
              <a:t>zlato,</a:t>
            </a:r>
            <a:endParaRPr lang="nn-NO" dirty="0"/>
          </a:p>
          <a:p>
            <a:pPr lvl="1" fontAlgn="auto">
              <a:spcAft>
                <a:spcPts val="0"/>
              </a:spcAft>
              <a:defRPr/>
            </a:pPr>
            <a:r>
              <a:rPr lang="nn-NO" dirty="0"/>
              <a:t>krom,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nn-NO" dirty="0"/>
              <a:t>kositer itd.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>
            <a:extLst>
              <a:ext uri="{FF2B5EF4-FFF2-40B4-BE49-F238E27FC236}">
                <a16:creationId xmlns:a16="http://schemas.microsoft.com/office/drawing/2014/main" id="{0060FE4F-04A9-405E-B952-CE514849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8435" name="Ograda vsebine 2">
            <a:extLst>
              <a:ext uri="{FF2B5EF4-FFF2-40B4-BE49-F238E27FC236}">
                <a16:creationId xmlns:a16="http://schemas.microsoft.com/office/drawing/2014/main" id="{89FE3269-D6B4-42F1-830C-9D7A255B6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8436" name="Picture 2" descr="http://www.ro.feri.uni-mb.si/~marijan/Land%20Rover/Obnova/Pocinkani-deli.jpg">
            <a:extLst>
              <a:ext uri="{FF2B5EF4-FFF2-40B4-BE49-F238E27FC236}">
                <a16:creationId xmlns:a16="http://schemas.microsoft.com/office/drawing/2014/main" id="{AE1EEE3D-BF74-40CF-8995-77CE9E9B9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692150"/>
            <a:ext cx="700881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E55388-85E6-4E28-B90A-12037272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sl-SI" dirty="0"/>
            </a:br>
            <a:r>
              <a:rPr lang="sl-SI" dirty="0"/>
              <a:t>Galvanometer</a:t>
            </a:r>
            <a:br>
              <a:rPr lang="sl-SI" dirty="0"/>
            </a:br>
            <a:endParaRPr lang="sl-SI" dirty="0"/>
          </a:p>
        </p:txBody>
      </p:sp>
      <p:sp>
        <p:nvSpPr>
          <p:cNvPr id="19459" name="Ograda vsebine 2">
            <a:extLst>
              <a:ext uri="{FF2B5EF4-FFF2-40B4-BE49-F238E27FC236}">
                <a16:creationId xmlns:a16="http://schemas.microsoft.com/office/drawing/2014/main" id="{36E1B256-6262-4F9B-8E4B-68E263860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Je naprava za merjenje majhnih enosmernih napetosti</a:t>
            </a:r>
          </a:p>
        </p:txBody>
      </p:sp>
      <p:pic>
        <p:nvPicPr>
          <p:cNvPr id="19460" name="Picture 2" descr="http://www.sciencecontrol.com/wp-content/uploads/2011/05/Galvanometer.jpg">
            <a:extLst>
              <a:ext uri="{FF2B5EF4-FFF2-40B4-BE49-F238E27FC236}">
                <a16:creationId xmlns:a16="http://schemas.microsoft.com/office/drawing/2014/main" id="{92812526-23DF-4033-9F43-CE6752B49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393950"/>
            <a:ext cx="35353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>
            <a:extLst>
              <a:ext uri="{FF2B5EF4-FFF2-40B4-BE49-F238E27FC236}">
                <a16:creationId xmlns:a16="http://schemas.microsoft.com/office/drawing/2014/main" id="{8A8EAC11-B0FD-43F5-9037-9C080266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Galvanski člen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BE64850-9977-417D-9789-E18E5E08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Baterija, akumulator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Je naprava, ki prevaja kemično energijo v  električno energijo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 V vsakem </a:t>
            </a:r>
            <a:r>
              <a:rPr lang="sl-SI" dirty="0" err="1"/>
              <a:t>polčlenu</a:t>
            </a:r>
            <a:r>
              <a:rPr lang="sl-SI" dirty="0"/>
              <a:t> je elektroda potopljena v raztopino elektrolita ( raztopina soli, ki vsebuje kovinske ione)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/>
              <a:t>Obe elektrodi sta povezani z električnim vodnikom in pa s cevki, ki je napolnjena z gelom, da ioni lahko stečejo in </a:t>
            </a:r>
            <a:r>
              <a:rPr lang="sl-SI" dirty="0" err="1"/>
              <a:t>sklenijo</a:t>
            </a:r>
            <a:r>
              <a:rPr lang="sl-SI" dirty="0"/>
              <a:t> električni   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Officeova tema</vt:lpstr>
      <vt:lpstr>Luigi Galvani</vt:lpstr>
      <vt:lpstr>PowerPoint Presentation</vt:lpstr>
      <vt:lpstr>Lugi Galvani</vt:lpstr>
      <vt:lpstr>Galvanizem</vt:lpstr>
      <vt:lpstr>PowerPoint Presentation</vt:lpstr>
      <vt:lpstr>Galvaniziranje</vt:lpstr>
      <vt:lpstr>PowerPoint Presentation</vt:lpstr>
      <vt:lpstr> Galvanometer </vt:lpstr>
      <vt:lpstr>Galvanski člen</vt:lpstr>
      <vt:lpstr>PowerPoint Presentation</vt:lpstr>
      <vt:lpstr>PowerPoint Presentation</vt:lpstr>
      <vt:lpstr>Viri in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2019-05-30T09:40:00Z</dcterms:created>
  <dcterms:modified xsi:type="dcterms:W3CDTF">2019-05-30T09:40:00Z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