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</p:sldMasterIdLst>
  <p:sldIdLst>
    <p:sldId id="256" r:id="rId2"/>
    <p:sldId id="257" r:id="rId3"/>
    <p:sldId id="258" r:id="rId4"/>
    <p:sldId id="266" r:id="rId5"/>
    <p:sldId id="263" r:id="rId6"/>
    <p:sldId id="259" r:id="rId7"/>
    <p:sldId id="260" r:id="rId8"/>
    <p:sldId id="261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DC589F-72A7-4C53-B87F-9F21B95783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AB45F24-B244-4DE0-A1EF-2F6F723903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FA6E110-B7DF-4467-B5D6-BD2BA03C3C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9FC7447-CE0D-4EA2-BB87-A9B6E731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73D03803-9F92-477B-9B01-EFFB5CABD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74DE0F5B-2528-496B-8DDE-CB634645F78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B9B03ED0-A215-4148-81BE-CD828D05A0E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C0C8EAC1-1EA3-40AA-B7C2-D00120D4EF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1D7D466E-3A72-409B-8ACD-54985F2E94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sl-SI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E5E9AA96-7EAC-47C5-8EF6-9D9541659D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sl-SI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D40E25F8-163C-42CE-A360-A45EBE839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DC529626-6331-4B59-AC2D-8865D83F4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9ECBB08B-6FB8-4DAA-A511-0BFD64FB59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8E0D23EB-81D7-4DA6-A91B-E75D2B9B44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DCF92909-7D04-4584-A02E-E682C78E8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75D22452-DFD3-40C6-9113-C5DB672BA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ADA62D4C-33E2-4455-A5EB-D50001F5F69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D7DBE392-436D-4FD0-B673-359B7F9C526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1F92D95B-C24B-444C-AB06-1BE922E0B88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9BAB3819-EB84-49D7-9E6D-00956FF9F08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D8BFBCC7-8739-4553-8600-EBA1A7E7CF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A1CC09CB-48F5-4780-A83E-D29D043B889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2F01A47F-9110-4FB1-8A0A-1F346E78D39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4609A66E-2BEC-46FD-AD27-0C927925535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4FB2302E-56AE-481C-AA81-6A6F8541087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4684DD75-A8AD-4987-BF05-044D9D127B2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6B931017-8CE1-40C1-86E3-B9EB9C0E0A3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316C2CB1-AF62-4B63-9DF5-21FFAC763EF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27328331-5801-4B12-A231-59AAE4F76EF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B686BEE2-74E2-49F0-A37B-B0B68E73739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D216CEDE-520C-4F67-A629-FEF3F5DF104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E8AD660D-0017-420E-B436-1E0C465AD08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44190051-3815-46B9-B747-9EBFAAC8B74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7B008FB1-B3E3-4536-8412-A918883FFA9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CAB72CDF-D342-4860-8124-5C74E111C82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E5492608-2819-4FFB-AF51-2304A596BDA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2F8B0F58-A60B-4B14-B438-D9219F3099A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0393F4AB-8CE9-487C-BCA5-459C760AFA3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0DFAC741-7F55-4D3E-9F8D-6E231176D8F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8A903401-B862-4DF3-BA22-43DB25AAAF6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C76A9948-1ECD-4FDE-B455-521B9E0B45B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55363A83-0A7C-4958-8827-9DD1CF90A47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64289DF5-6E35-468E-B50F-96E92585657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61B6FB74-58CA-4556-B40C-631EAAAC9A5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19A98BD6-B619-44A6-B9BB-19EDD051C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8D815E91-82EA-42F8-9D5E-A08D9B30E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5A7D51B5-1257-42AB-A8B0-42AC2FEB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F94B620F-C908-40B5-9FBC-BB08BEBA1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4207C63D-84DC-4F74-8D7D-CB687C278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DA5B7931-7E9E-4706-91F1-98B7B429A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79941D86-94EC-44D0-956A-046A62C9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8880DBDE-9EDE-4AA6-BB41-6E3AD782A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B391094D-2FA7-4396-8BFC-AD5194C31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6544FE39-CB2E-4F3E-9CB4-55CA92BBA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86A14184-D6D7-4E85-A9E7-3D7D9B6CB539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</p:grpSp>
      <p:sp>
        <p:nvSpPr>
          <p:cNvPr id="8504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8505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74D82921-AAAF-4597-92B2-32D8F5ECCD3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58FA9225-0913-4E33-9443-B352D34A9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69C6500E-1EB2-4346-87FB-30AA722C9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BC3A-F274-48CC-8B7B-7A03158B25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33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5EA2947-C8F4-4AAD-B11B-0B29F65A9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1B6D94BF-B845-435D-ADD0-B6EA1BB7F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213C3372-BB85-497C-90E8-C6F31DE25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DC94E-7C4D-4BC8-96C6-31CF3FD38A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221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EA62C18E-9D06-42E7-AB9E-BBC92F649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D45F5C05-493C-459D-A467-70C5B8F8B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08412131-B65A-43C3-96A0-5A7F761D5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7BF61-F38E-468D-B917-56588DAF6F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321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4A5421DF-E94B-4BB0-A1BC-A570E333F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8B86C661-F314-4A6E-B9E9-17FBD9999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4FECA9F7-409F-4A15-9C41-2EE67972F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13EC-90E5-4354-9519-01046F6F77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193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77B102B-0A67-4333-AEC8-1F8B6639D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E7B5CCCE-0D40-4430-A0F3-35E22C012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18AB42E8-5F7E-4FE1-AEEE-BC80D1ABB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891CD-F50F-44D3-9035-0612EC1157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998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A682A7F-CDE6-47A2-BDDB-F308B421B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478A7C3D-8D3B-4113-BE19-74E279711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ADC2A05D-F772-43BF-9E76-4AD7CD966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98CE8-FEE7-40DA-BCB7-AA2B2D8662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22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EB0442F0-9675-4C9E-BE26-47F41F873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0F969BAE-CF20-42B8-8157-B86F05866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B2E18ACC-224B-4973-84C3-0F589AC01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9AB9-3859-4EEC-81F8-30845CFCC1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763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6F975DBD-6FCC-42CC-8368-24A107905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802EF839-09D4-4A64-BED5-219FE7F80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7965656C-5622-4EA1-A47C-34708C914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0279-9A3A-456B-8C23-321D735AC7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07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979FE995-AF48-4B09-A23D-0D19E1B1A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91103730-129C-4A96-BDC4-AF69B0686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4D65E959-2A8A-4C72-869E-497492F3D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376E4-8E01-4076-BFD3-14297AFB3B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945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22456247-6FB2-4E47-9A9B-C2B1B0C3E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374846CF-55DE-48B7-94E3-B540B7D49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9FAFD178-E356-4826-B194-132DB7827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54D4E-3192-4F0D-A15B-1E9923BED3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019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C0700FEE-7671-45FA-86CE-603DF201A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6AE606AE-5BF5-4F05-BD63-59A39ACE8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761D19D0-AD93-479C-862F-7DC73B379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0C298-1942-4F82-9560-6AB4FE51EB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933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759A3B99-B6DC-45F6-AC18-7058A5937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CE7FC265-DA9D-4E75-85E1-D43794436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02F847B0-30D6-404D-9B3F-ECF1E915A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6CE0D-4C97-4F2D-AC40-F23955342E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8FAF3F0-E46F-47B5-B198-5B647C7066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3971" name="Rectangle 3">
              <a:extLst>
                <a:ext uri="{FF2B5EF4-FFF2-40B4-BE49-F238E27FC236}">
                  <a16:creationId xmlns:a16="http://schemas.microsoft.com/office/drawing/2014/main" id="{D737979D-3DA2-4780-B820-EE3ED8733B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sp>
          <p:nvSpPr>
            <p:cNvPr id="83972" name="Rectangle 4">
              <a:extLst>
                <a:ext uri="{FF2B5EF4-FFF2-40B4-BE49-F238E27FC236}">
                  <a16:creationId xmlns:a16="http://schemas.microsoft.com/office/drawing/2014/main" id="{89A539BF-D63C-4214-87F1-86AC421C31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sp>
          <p:nvSpPr>
            <p:cNvPr id="83973" name="Rectangle 5">
              <a:extLst>
                <a:ext uri="{FF2B5EF4-FFF2-40B4-BE49-F238E27FC236}">
                  <a16:creationId xmlns:a16="http://schemas.microsoft.com/office/drawing/2014/main" id="{493B7E01-75D6-4940-A009-5FBC96C6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0F03AD90-14BE-4656-AADC-101C1D0F9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>
                <a:extLst>
                  <a:ext uri="{FF2B5EF4-FFF2-40B4-BE49-F238E27FC236}">
                    <a16:creationId xmlns:a16="http://schemas.microsoft.com/office/drawing/2014/main" id="{AED752D7-01BA-405B-8C6D-13748493176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>
                  <a:extLst>
                    <a:ext uri="{FF2B5EF4-FFF2-40B4-BE49-F238E27FC236}">
                      <a16:creationId xmlns:a16="http://schemas.microsoft.com/office/drawing/2014/main" id="{D44B064A-4C27-4EEC-83A2-2BE391F8E11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>
                    <a:extLst>
                      <a:ext uri="{FF2B5EF4-FFF2-40B4-BE49-F238E27FC236}">
                        <a16:creationId xmlns:a16="http://schemas.microsoft.com/office/drawing/2014/main" id="{A93C69F6-0715-466E-B6A0-473624DD64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3978" name="Freeform 10">
                      <a:extLst>
                        <a:ext uri="{FF2B5EF4-FFF2-40B4-BE49-F238E27FC236}">
                          <a16:creationId xmlns:a16="http://schemas.microsoft.com/office/drawing/2014/main" id="{E15B7CE6-A908-41FD-885C-80556634A3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sl-SI">
                        <a:latin typeface="Arial" charset="0"/>
                      </a:endParaRPr>
                    </a:p>
                  </p:txBody>
                </p:sp>
                <p:sp>
                  <p:nvSpPr>
                    <p:cNvPr id="83979" name="Freeform 11">
                      <a:extLst>
                        <a:ext uri="{FF2B5EF4-FFF2-40B4-BE49-F238E27FC236}">
                          <a16:creationId xmlns:a16="http://schemas.microsoft.com/office/drawing/2014/main" id="{F59B9E4A-2462-48BA-B722-90ED2D9323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sl-SI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83980" name="Oval 12">
                    <a:extLst>
                      <a:ext uri="{FF2B5EF4-FFF2-40B4-BE49-F238E27FC236}">
                        <a16:creationId xmlns:a16="http://schemas.microsoft.com/office/drawing/2014/main" id="{70281C59-53F3-44AB-B2D3-CA42548F4A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83981" name="Freeform 13">
                    <a:extLst>
                      <a:ext uri="{FF2B5EF4-FFF2-40B4-BE49-F238E27FC236}">
                        <a16:creationId xmlns:a16="http://schemas.microsoft.com/office/drawing/2014/main" id="{13BF9F28-6918-4FED-9A7A-1A409C70B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83982" name="Freeform 14">
                    <a:extLst>
                      <a:ext uri="{FF2B5EF4-FFF2-40B4-BE49-F238E27FC236}">
                        <a16:creationId xmlns:a16="http://schemas.microsoft.com/office/drawing/2014/main" id="{7259ECB8-D4E8-4640-8C7C-AC5A5AE795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83983" name="Freeform 15">
                    <a:extLst>
                      <a:ext uri="{FF2B5EF4-FFF2-40B4-BE49-F238E27FC236}">
                        <a16:creationId xmlns:a16="http://schemas.microsoft.com/office/drawing/2014/main" id="{451EE90A-6E6A-4FB9-BD33-B59462EB4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83984" name="Freeform 16">
                    <a:extLst>
                      <a:ext uri="{FF2B5EF4-FFF2-40B4-BE49-F238E27FC236}">
                        <a16:creationId xmlns:a16="http://schemas.microsoft.com/office/drawing/2014/main" id="{8A309D06-8E0F-4CB4-B73E-B3A50D700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  <p:sp>
                <p:nvSpPr>
                  <p:cNvPr id="83985" name="Freeform 17">
                    <a:extLst>
                      <a:ext uri="{FF2B5EF4-FFF2-40B4-BE49-F238E27FC236}">
                        <a16:creationId xmlns:a16="http://schemas.microsoft.com/office/drawing/2014/main" id="{E7068CB1-3FC2-45CE-BCAE-D9BB6508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sl-SI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>
                  <a:extLst>
                    <a:ext uri="{FF2B5EF4-FFF2-40B4-BE49-F238E27FC236}">
                      <a16:creationId xmlns:a16="http://schemas.microsoft.com/office/drawing/2014/main" id="{38D7A824-4E65-4F15-8622-48C9554C756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>
                  <a:extLst>
                    <a:ext uri="{FF2B5EF4-FFF2-40B4-BE49-F238E27FC236}">
                      <a16:creationId xmlns:a16="http://schemas.microsoft.com/office/drawing/2014/main" id="{267A6288-C028-47C4-8816-39B46EF6340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>
                  <a:extLst>
                    <a:ext uri="{FF2B5EF4-FFF2-40B4-BE49-F238E27FC236}">
                      <a16:creationId xmlns:a16="http://schemas.microsoft.com/office/drawing/2014/main" id="{9DD94F44-2FB8-49FA-9611-30AADABAB43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>
                  <a:extLst>
                    <a:ext uri="{FF2B5EF4-FFF2-40B4-BE49-F238E27FC236}">
                      <a16:creationId xmlns:a16="http://schemas.microsoft.com/office/drawing/2014/main" id="{4AB963AA-8DC8-4CBD-9836-0C4F24529CA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>
                  <a:extLst>
                    <a:ext uri="{FF2B5EF4-FFF2-40B4-BE49-F238E27FC236}">
                      <a16:creationId xmlns:a16="http://schemas.microsoft.com/office/drawing/2014/main" id="{61833BEF-465F-44F3-9319-56FD920444E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>
                  <a:extLst>
                    <a:ext uri="{FF2B5EF4-FFF2-40B4-BE49-F238E27FC236}">
                      <a16:creationId xmlns:a16="http://schemas.microsoft.com/office/drawing/2014/main" id="{BC32C5EA-AFFF-4113-B6D1-38225B64596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>
                  <a:extLst>
                    <a:ext uri="{FF2B5EF4-FFF2-40B4-BE49-F238E27FC236}">
                      <a16:creationId xmlns:a16="http://schemas.microsoft.com/office/drawing/2014/main" id="{E09A4DCB-7581-4F8F-9430-C688A2D8670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>
                  <a:extLst>
                    <a:ext uri="{FF2B5EF4-FFF2-40B4-BE49-F238E27FC236}">
                      <a16:creationId xmlns:a16="http://schemas.microsoft.com/office/drawing/2014/main" id="{69CBF399-985F-4D51-9F37-6565D0F3618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>
                <a:extLst>
                  <a:ext uri="{FF2B5EF4-FFF2-40B4-BE49-F238E27FC236}">
                    <a16:creationId xmlns:a16="http://schemas.microsoft.com/office/drawing/2014/main" id="{ED2DA57A-431F-4BCE-BDBD-03520694B16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>
                  <a:extLst>
                    <a:ext uri="{FF2B5EF4-FFF2-40B4-BE49-F238E27FC236}">
                      <a16:creationId xmlns:a16="http://schemas.microsoft.com/office/drawing/2014/main" id="{052B41DF-D8FA-4958-B66B-D326CA957E6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>
                  <a:extLst>
                    <a:ext uri="{FF2B5EF4-FFF2-40B4-BE49-F238E27FC236}">
                      <a16:creationId xmlns:a16="http://schemas.microsoft.com/office/drawing/2014/main" id="{CE6367C4-6E76-4B15-8728-E369515D00B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>
                  <a:extLst>
                    <a:ext uri="{FF2B5EF4-FFF2-40B4-BE49-F238E27FC236}">
                      <a16:creationId xmlns:a16="http://schemas.microsoft.com/office/drawing/2014/main" id="{831CA7EC-9CA9-4E14-A965-FDCDF118932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>
                  <a:extLst>
                    <a:ext uri="{FF2B5EF4-FFF2-40B4-BE49-F238E27FC236}">
                      <a16:creationId xmlns:a16="http://schemas.microsoft.com/office/drawing/2014/main" id="{04190662-F471-41E0-9848-00E85825EAD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>
                  <a:extLst>
                    <a:ext uri="{FF2B5EF4-FFF2-40B4-BE49-F238E27FC236}">
                      <a16:creationId xmlns:a16="http://schemas.microsoft.com/office/drawing/2014/main" id="{2DF34470-8E66-4371-AF07-DC906FB6E3D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>
                  <a:extLst>
                    <a:ext uri="{FF2B5EF4-FFF2-40B4-BE49-F238E27FC236}">
                      <a16:creationId xmlns:a16="http://schemas.microsoft.com/office/drawing/2014/main" id="{8D489BCD-0D20-445F-918D-70E91230269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>
                  <a:extLst>
                    <a:ext uri="{FF2B5EF4-FFF2-40B4-BE49-F238E27FC236}">
                      <a16:creationId xmlns:a16="http://schemas.microsoft.com/office/drawing/2014/main" id="{33651441-25B8-48B1-94D9-9B726E3F7BE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>
                  <a:extLst>
                    <a:ext uri="{FF2B5EF4-FFF2-40B4-BE49-F238E27FC236}">
                      <a16:creationId xmlns:a16="http://schemas.microsoft.com/office/drawing/2014/main" id="{D3D01FCC-A132-4440-859C-00DCF1A1BD3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>
                  <a:extLst>
                    <a:ext uri="{FF2B5EF4-FFF2-40B4-BE49-F238E27FC236}">
                      <a16:creationId xmlns:a16="http://schemas.microsoft.com/office/drawing/2014/main" id="{C0ABECE6-21ED-4756-AA46-1827864A3E1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>
                  <a:extLst>
                    <a:ext uri="{FF2B5EF4-FFF2-40B4-BE49-F238E27FC236}">
                      <a16:creationId xmlns:a16="http://schemas.microsoft.com/office/drawing/2014/main" id="{B77C978D-D995-4F37-8441-DD001B168B4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>
                  <a:extLst>
                    <a:ext uri="{FF2B5EF4-FFF2-40B4-BE49-F238E27FC236}">
                      <a16:creationId xmlns:a16="http://schemas.microsoft.com/office/drawing/2014/main" id="{4A61CE16-9187-49D4-A65B-CE7E77F3B92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>
                  <a:extLst>
                    <a:ext uri="{FF2B5EF4-FFF2-40B4-BE49-F238E27FC236}">
                      <a16:creationId xmlns:a16="http://schemas.microsoft.com/office/drawing/2014/main" id="{43B2ABE4-54FE-45AE-B6A9-9DB7CF17BA4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>
                  <a:extLst>
                    <a:ext uri="{FF2B5EF4-FFF2-40B4-BE49-F238E27FC236}">
                      <a16:creationId xmlns:a16="http://schemas.microsoft.com/office/drawing/2014/main" id="{219EAC32-8A5E-41EC-8DA3-96A6C4922F6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>
                  <a:extLst>
                    <a:ext uri="{FF2B5EF4-FFF2-40B4-BE49-F238E27FC236}">
                      <a16:creationId xmlns:a16="http://schemas.microsoft.com/office/drawing/2014/main" id="{1C6717CD-6C80-4554-B7BE-12A8B903911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>
                  <a:extLst>
                    <a:ext uri="{FF2B5EF4-FFF2-40B4-BE49-F238E27FC236}">
                      <a16:creationId xmlns:a16="http://schemas.microsoft.com/office/drawing/2014/main" id="{148B1EA1-EBC6-453E-BD8F-A9A0FD47D51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>
                  <a:extLst>
                    <a:ext uri="{FF2B5EF4-FFF2-40B4-BE49-F238E27FC236}">
                      <a16:creationId xmlns:a16="http://schemas.microsoft.com/office/drawing/2014/main" id="{4F4B0BFA-E816-420C-809A-CE692CB3464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>
                  <a:extLst>
                    <a:ext uri="{FF2B5EF4-FFF2-40B4-BE49-F238E27FC236}">
                      <a16:creationId xmlns:a16="http://schemas.microsoft.com/office/drawing/2014/main" id="{EC9D3E06-CCE2-4224-BD8A-375189B49DB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>
                  <a:extLst>
                    <a:ext uri="{FF2B5EF4-FFF2-40B4-BE49-F238E27FC236}">
                      <a16:creationId xmlns:a16="http://schemas.microsoft.com/office/drawing/2014/main" id="{E33FC947-05A5-4912-9C20-C2C171974F9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>
                  <a:extLst>
                    <a:ext uri="{FF2B5EF4-FFF2-40B4-BE49-F238E27FC236}">
                      <a16:creationId xmlns:a16="http://schemas.microsoft.com/office/drawing/2014/main" id="{3599E743-F8F4-4E0F-8217-B9FF04CD5EF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4014" name="Freeform 46">
              <a:extLst>
                <a:ext uri="{FF2B5EF4-FFF2-40B4-BE49-F238E27FC236}">
                  <a16:creationId xmlns:a16="http://schemas.microsoft.com/office/drawing/2014/main" id="{88AD643B-2BE1-4E9B-8147-0963EE81A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15" name="Freeform 47">
              <a:extLst>
                <a:ext uri="{FF2B5EF4-FFF2-40B4-BE49-F238E27FC236}">
                  <a16:creationId xmlns:a16="http://schemas.microsoft.com/office/drawing/2014/main" id="{A8C8204F-BBC3-4AD5-8405-FFB48897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16" name="Freeform 48">
              <a:extLst>
                <a:ext uri="{FF2B5EF4-FFF2-40B4-BE49-F238E27FC236}">
                  <a16:creationId xmlns:a16="http://schemas.microsoft.com/office/drawing/2014/main" id="{140E6F37-54AD-4189-8C86-612317E24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17" name="Freeform 49" descr="kimonopat1">
              <a:extLst>
                <a:ext uri="{FF2B5EF4-FFF2-40B4-BE49-F238E27FC236}">
                  <a16:creationId xmlns:a16="http://schemas.microsoft.com/office/drawing/2014/main" id="{F996E7A6-81B5-4C65-9C95-5FD07E808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18" name="Freeform 50" descr="kimonopat1">
              <a:extLst>
                <a:ext uri="{FF2B5EF4-FFF2-40B4-BE49-F238E27FC236}">
                  <a16:creationId xmlns:a16="http://schemas.microsoft.com/office/drawing/2014/main" id="{AAC3D121-3F10-488C-B3D1-AC25C6C09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19" name="Freeform 51">
              <a:extLst>
                <a:ext uri="{FF2B5EF4-FFF2-40B4-BE49-F238E27FC236}">
                  <a16:creationId xmlns:a16="http://schemas.microsoft.com/office/drawing/2014/main" id="{4FD74835-EF1D-471F-9161-028524BE8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20" name="Freeform 52">
              <a:extLst>
                <a:ext uri="{FF2B5EF4-FFF2-40B4-BE49-F238E27FC236}">
                  <a16:creationId xmlns:a16="http://schemas.microsoft.com/office/drawing/2014/main" id="{E0F28FD5-3AF5-45A0-825F-BEB80D4F2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21" name="Freeform 53">
              <a:extLst>
                <a:ext uri="{FF2B5EF4-FFF2-40B4-BE49-F238E27FC236}">
                  <a16:creationId xmlns:a16="http://schemas.microsoft.com/office/drawing/2014/main" id="{AC16327C-6C02-4FA2-A367-140696ED9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22" name="Rectangle 54">
              <a:extLst>
                <a:ext uri="{FF2B5EF4-FFF2-40B4-BE49-F238E27FC236}">
                  <a16:creationId xmlns:a16="http://schemas.microsoft.com/office/drawing/2014/main" id="{D4313E5B-F5ED-4C36-9859-581287535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  <p:sp>
          <p:nvSpPr>
            <p:cNvPr id="84023" name="Freeform 55">
              <a:extLst>
                <a:ext uri="{FF2B5EF4-FFF2-40B4-BE49-F238E27FC236}">
                  <a16:creationId xmlns:a16="http://schemas.microsoft.com/office/drawing/2014/main" id="{93A4BA1F-099A-453D-9CE5-54C827C5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84024" name="AutoShape 56">
              <a:extLst>
                <a:ext uri="{FF2B5EF4-FFF2-40B4-BE49-F238E27FC236}">
                  <a16:creationId xmlns:a16="http://schemas.microsoft.com/office/drawing/2014/main" id="{EBBA4149-7AB4-4D84-AC35-6089A14CFCA0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sl-SI" sz="1800">
                <a:latin typeface="Arial" charset="0"/>
              </a:endParaRPr>
            </a:p>
          </p:txBody>
        </p:sp>
      </p:grpSp>
      <p:sp>
        <p:nvSpPr>
          <p:cNvPr id="1027" name="Rectangle 57">
            <a:extLst>
              <a:ext uri="{FF2B5EF4-FFF2-40B4-BE49-F238E27FC236}">
                <a16:creationId xmlns:a16="http://schemas.microsoft.com/office/drawing/2014/main" id="{87008B93-F616-4264-A9BF-AFF823E52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8" name="Rectangle 58">
            <a:extLst>
              <a:ext uri="{FF2B5EF4-FFF2-40B4-BE49-F238E27FC236}">
                <a16:creationId xmlns:a16="http://schemas.microsoft.com/office/drawing/2014/main" id="{49823F94-2655-4885-BCBB-35D99C06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84027" name="Rectangle 59">
            <a:extLst>
              <a:ext uri="{FF2B5EF4-FFF2-40B4-BE49-F238E27FC236}">
                <a16:creationId xmlns:a16="http://schemas.microsoft.com/office/drawing/2014/main" id="{5601D3F3-638C-4D13-B0E8-56FC177306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4028" name="Rectangle 60">
            <a:extLst>
              <a:ext uri="{FF2B5EF4-FFF2-40B4-BE49-F238E27FC236}">
                <a16:creationId xmlns:a16="http://schemas.microsoft.com/office/drawing/2014/main" id="{60363BEF-3BAA-41F9-84BD-22E054C87E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4029" name="Rectangle 61">
            <a:extLst>
              <a:ext uri="{FF2B5EF4-FFF2-40B4-BE49-F238E27FC236}">
                <a16:creationId xmlns:a16="http://schemas.microsoft.com/office/drawing/2014/main" id="{B1B2CC13-4144-46F2-962F-374D5B9581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539338C-CF1C-45A4-BAEE-D9983BF9EF5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uKS8xbxloI&amp;feature=player_embedded" TargetMode="External"/><Relationship Id="rId2" Type="http://schemas.openxmlformats.org/officeDocument/2006/relationships/hyperlink" Target="http://www.youtube.com/watch?v=sR2-sV-dhH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Delec_beta" TargetMode="External"/><Relationship Id="rId2" Type="http://schemas.openxmlformats.org/officeDocument/2006/relationships/hyperlink" Target="http://sl.wikipedia.org/wiki/Delec_alf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96C52390-F2B4-4198-89EF-058C285E59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370013"/>
            <a:ext cx="7772400" cy="2057400"/>
          </a:xfrm>
        </p:spPr>
        <p:txBody>
          <a:bodyPr/>
          <a:lstStyle/>
          <a:p>
            <a:pPr eaLnBrk="1" hangingPunct="1"/>
            <a:br>
              <a:rPr lang="sl-SI" altLang="sl-SI" sz="8000" b="1">
                <a:latin typeface="Bradley Hand ITC" panose="03070402050302030203" pitchFamily="66" charset="0"/>
              </a:rPr>
            </a:br>
            <a:r>
              <a:rPr lang="sl-SI" altLang="sl-SI" sz="7200">
                <a:solidFill>
                  <a:srgbClr val="7030A0"/>
                </a:solidFill>
                <a:latin typeface="Kristen ITC" panose="03050502040202030202" pitchFamily="66" charset="0"/>
              </a:rPr>
              <a:t>GAMA ŽARKI</a:t>
            </a: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B4F39F9E-D219-4679-8A2E-D5B43766E2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7215188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r>
              <a:rPr lang="sl-SI" altLang="sl-SI" sz="1200" dirty="0"/>
              <a:t>Srednja šla za farmacijo, kozmetiko in zdravstvo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200" dirty="0"/>
              <a:t>Zdravstvena pot 1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200" dirty="0"/>
              <a:t>1000 Ljubljana</a:t>
            </a:r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>
              <a:latin typeface="Kristen ITC" panose="03050502040202030202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1200" dirty="0">
              <a:latin typeface="Kristen ITC" panose="03050502040202030202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2400" b="1" dirty="0">
              <a:latin typeface="Kristen ITC" panose="03050502040202030202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b="1" dirty="0">
                <a:latin typeface="Kristen ITC" panose="03050502040202030202" pitchFamily="66" charset="0"/>
              </a:rPr>
              <a:t>FIZIKA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b="1" dirty="0">
              <a:latin typeface="Bradley Hand ITC" panose="03070402050302030203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2400" dirty="0">
              <a:latin typeface="Bradley Hand ITC" panose="03070402050302030203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eaLnBrk="1" hangingPunct="1">
              <a:lnSpc>
                <a:spcPct val="90000"/>
              </a:lnSpc>
            </a:pPr>
            <a:endParaRPr lang="sl-SI" altLang="sl-SI" sz="1200" dirty="0"/>
          </a:p>
          <a:p>
            <a:pPr algn="l" eaLnBrk="1" hangingPunct="1">
              <a:lnSpc>
                <a:spcPct val="90000"/>
              </a:lnSpc>
            </a:pPr>
            <a:r>
              <a:rPr lang="sl-SI" altLang="sl-SI" sz="2400" b="1">
                <a:latin typeface="Kristen ITC" panose="03050502040202030202" pitchFamily="66" charset="0"/>
              </a:rPr>
              <a:t> </a:t>
            </a:r>
            <a:endParaRPr lang="sl-SI" altLang="sl-SI" sz="2400" b="1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4203CDD-7755-4CF8-8E11-0CFE6F015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Kristen ITC" panose="03050502040202030202" pitchFamily="66" charset="0"/>
              </a:rPr>
              <a:t>IZBRUH ŽARKOV GAMA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D65AE73-3FDD-4BEE-8380-0F81DB1B8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4CD0C864-B399-40FB-BC46-CAF63E47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4770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0F134F7-6C87-4640-BAED-3717E0A4C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Kristen ITC" panose="03050502040202030202" pitchFamily="66" charset="0"/>
              </a:rPr>
              <a:t>IZBRUH ŽARKOV GAMA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732358F-A1C2-4088-8E68-83979BEC7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1400">
                <a:hlinkClick r:id="rId2"/>
              </a:rPr>
              <a:t>http://www.youtube.com/watch?v=sR2-sV-dhHw</a:t>
            </a:r>
            <a:endParaRPr lang="sl-SI" altLang="sl-SI" sz="1400"/>
          </a:p>
          <a:p>
            <a:pPr>
              <a:buFontTx/>
              <a:buNone/>
            </a:pPr>
            <a:endParaRPr lang="sl-SI" altLang="sl-SI" sz="1400"/>
          </a:p>
          <a:p>
            <a:pPr>
              <a:buFontTx/>
              <a:buNone/>
            </a:pPr>
            <a:r>
              <a:rPr lang="sl-SI" altLang="sl-SI" sz="1400">
                <a:hlinkClick r:id="rId3"/>
              </a:rPr>
              <a:t>http://www.youtube.com/watch?v=LuKS8xbxloI&amp;feature=player_embedded</a:t>
            </a:r>
            <a:endParaRPr lang="sl-SI" altLang="sl-SI" sz="1400"/>
          </a:p>
          <a:p>
            <a:pPr>
              <a:buFontTx/>
              <a:buNone/>
            </a:pPr>
            <a:endParaRPr lang="sl-SI" altLang="sl-SI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D84CA24-1F27-43DA-83A0-6815B2E84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KAJ  JE ŽAREK GAMA?</a:t>
            </a:r>
          </a:p>
        </p:txBody>
      </p:sp>
      <p:sp>
        <p:nvSpPr>
          <p:cNvPr id="4099" name="Rectangle 9">
            <a:extLst>
              <a:ext uri="{FF2B5EF4-FFF2-40B4-BE49-F238E27FC236}">
                <a16:creationId xmlns:a16="http://schemas.microsoft.com/office/drawing/2014/main" id="{70F954DA-20E9-4F1B-B87C-175E359D49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4313" y="1598613"/>
            <a:ext cx="3625850" cy="44973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2800" b="1"/>
          </a:p>
          <a:p>
            <a:pPr eaLnBrk="1" hangingPunct="1"/>
            <a:endParaRPr lang="sl-SI" altLang="sl-SI" sz="2800"/>
          </a:p>
        </p:txBody>
      </p:sp>
      <p:pic>
        <p:nvPicPr>
          <p:cNvPr id="4100" name="Picture 11" descr="File:Gamma Decay.svg">
            <a:extLst>
              <a:ext uri="{FF2B5EF4-FFF2-40B4-BE49-F238E27FC236}">
                <a16:creationId xmlns:a16="http://schemas.microsoft.com/office/drawing/2014/main" id="{C8ED8B70-1072-402B-9B2F-84962C0D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2828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grada vsebine 7">
            <a:extLst>
              <a:ext uri="{FF2B5EF4-FFF2-40B4-BE49-F238E27FC236}">
                <a16:creationId xmlns:a16="http://schemas.microsoft.com/office/drawing/2014/main" id="{B3CEE389-5C6B-4320-BF64-1AE591511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4384675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400">
                <a:latin typeface="Kristen ITC" panose="03050502040202030202" pitchFamily="66" charset="0"/>
              </a:rPr>
              <a:t>   ELEKTROMAGNETNO VALOVANJE Z ZELO VISOKO FREKVENCO</a:t>
            </a:r>
          </a:p>
          <a:p>
            <a:pPr eaLnBrk="1" hangingPunct="1">
              <a:buFontTx/>
              <a:buNone/>
            </a:pPr>
            <a:r>
              <a:rPr lang="sl-SI" altLang="sl-SI" sz="2400">
                <a:solidFill>
                  <a:srgbClr val="7030A0"/>
                </a:solidFill>
                <a:latin typeface="Kristen ITC" panose="03050502040202030202" pitchFamily="66" charset="0"/>
              </a:rPr>
              <a:t>NAD  10</a:t>
            </a:r>
            <a:r>
              <a:rPr lang="sl-SI" altLang="sl-SI" sz="2400" baseline="30000">
                <a:solidFill>
                  <a:srgbClr val="7030A0"/>
                </a:solidFill>
                <a:latin typeface="Kristen ITC" panose="03050502040202030202" pitchFamily="66" charset="0"/>
              </a:rPr>
              <a:t>19</a:t>
            </a:r>
            <a:r>
              <a:rPr lang="sl-SI" altLang="sl-SI" sz="2400">
                <a:solidFill>
                  <a:srgbClr val="7030A0"/>
                </a:solidFill>
                <a:latin typeface="Kristen ITC" panose="03050502040202030202" pitchFamily="66" charset="0"/>
              </a:rPr>
              <a:t> Hz</a:t>
            </a:r>
          </a:p>
          <a:p>
            <a:pPr eaLnBrk="1" hangingPunct="1">
              <a:buFontTx/>
              <a:buNone/>
            </a:pPr>
            <a:endParaRPr lang="sl-SI" altLang="sl-SI" sz="240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sl-SI" altLang="sl-SI" sz="2400">
                <a:latin typeface="Kristen ITC" panose="03050502040202030202" pitchFamily="66" charset="0"/>
              </a:rPr>
              <a:t>    ZELO KRATKA VALOVNA DOLŽINA</a:t>
            </a:r>
          </a:p>
          <a:p>
            <a:pPr eaLnBrk="1" hangingPunct="1">
              <a:buFontTx/>
              <a:buNone/>
            </a:pPr>
            <a:r>
              <a:rPr lang="sl-SI" altLang="sl-SI" sz="2400">
                <a:solidFill>
                  <a:srgbClr val="7030A0"/>
                </a:solidFill>
                <a:latin typeface="Kristen ITC" panose="03050502040202030202" pitchFamily="66" charset="0"/>
              </a:rPr>
              <a:t>POD 100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3D3C62A-32BD-4F58-BB3F-4EB636FEA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sl-SI" altLang="sl-SI" b="1">
                <a:latin typeface="Bradley Hand ITC" panose="03070402050302030203" pitchFamily="66" charset="0"/>
              </a:rPr>
            </a:br>
            <a:r>
              <a:rPr lang="sl-SI" altLang="sl-SI" b="1">
                <a:latin typeface="Kristen ITC" panose="03050502040202030202" pitchFamily="66" charset="0"/>
              </a:rPr>
              <a:t>Izvor žarkov gama</a:t>
            </a:r>
            <a:br>
              <a:rPr lang="sl-SI" altLang="sl-SI" b="1">
                <a:latin typeface="Kristen ITC" panose="03050502040202030202" pitchFamily="66" charset="0"/>
              </a:rPr>
            </a:br>
            <a:endParaRPr lang="sl-SI" altLang="sl-SI" b="1">
              <a:latin typeface="Kristen ITC" panose="03050502040202030202" pitchFamily="66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2E6AF3F-E6D4-462F-B3C2-037D51003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400">
                <a:latin typeface="Kristen ITC" panose="03050502040202030202" pitchFamily="66" charset="0"/>
              </a:rPr>
              <a:t>PRI PREHODU IZ VIŠJEGA V NIŽJI ENERGIJSKI NIVO</a:t>
            </a:r>
          </a:p>
          <a:p>
            <a:pPr eaLnBrk="1" hangingPunct="1">
              <a:buFontTx/>
              <a:buNone/>
            </a:pPr>
            <a:endParaRPr lang="sl-SI" altLang="sl-SI" sz="240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sl-SI" altLang="sl-SI" sz="2400">
                <a:latin typeface="Kristen ITC" panose="03050502040202030202" pitchFamily="66" charset="0"/>
              </a:rPr>
              <a:t>RAZLIKO ENERGIJE ODDA V OBLIKI ŽARKA</a:t>
            </a:r>
          </a:p>
        </p:txBody>
      </p:sp>
      <p:pic>
        <p:nvPicPr>
          <p:cNvPr id="5125" name="Picture 5" descr="File:CNO Cycle.svg">
            <a:extLst>
              <a:ext uri="{FF2B5EF4-FFF2-40B4-BE49-F238E27FC236}">
                <a16:creationId xmlns:a16="http://schemas.microsoft.com/office/drawing/2014/main" id="{5F8754EB-B735-43D1-9D59-0147AC664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76B5DFD-720D-4AC8-A910-1811388C6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Kristen ITC" panose="03050502040202030202" pitchFamily="66" charset="0"/>
              </a:rPr>
              <a:t>Paul Villard </a:t>
            </a:r>
            <a:endParaRPr lang="sl-SI" altLang="sl-SI" b="1">
              <a:latin typeface="Kristen ITC" panose="03050502040202030202" pitchFamily="66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8F7C914-8EED-4C6D-A02A-75808EFB6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latin typeface="Kristen ITC" panose="03050502040202030202" pitchFamily="66" charset="0"/>
              </a:rPr>
              <a:t>1860-1934 </a:t>
            </a:r>
          </a:p>
          <a:p>
            <a:pPr>
              <a:buFontTx/>
              <a:buNone/>
            </a:pPr>
            <a:r>
              <a:rPr lang="sl-SI" altLang="sl-SI">
                <a:latin typeface="Kristen ITC" panose="03050502040202030202" pitchFamily="66" charset="0"/>
              </a:rPr>
              <a:t>Francoski fizik</a:t>
            </a:r>
          </a:p>
          <a:p>
            <a:pPr>
              <a:buFontTx/>
              <a:buNone/>
            </a:pPr>
            <a:endParaRPr lang="sl-SI" altLang="sl-SI">
              <a:latin typeface="Kristen ITC" panose="03050502040202030202" pitchFamily="66" charset="0"/>
            </a:endParaRPr>
          </a:p>
          <a:p>
            <a:pPr>
              <a:buFontTx/>
              <a:buNone/>
            </a:pPr>
            <a:r>
              <a:rPr lang="sl-SI" altLang="sl-SI">
                <a:latin typeface="Kristen ITC" panose="03050502040202030202" pitchFamily="66" charset="0"/>
              </a:rPr>
              <a:t>Odkril je gama žarke </a:t>
            </a:r>
          </a:p>
          <a:p>
            <a:pPr>
              <a:buFontTx/>
              <a:buNone/>
            </a:pPr>
            <a:r>
              <a:rPr lang="sl-SI" altLang="sl-SI">
                <a:latin typeface="Kristen ITC" panose="03050502040202030202" pitchFamily="66" charset="0"/>
              </a:rPr>
              <a:t>med preu</a:t>
            </a:r>
            <a:r>
              <a:rPr lang="sl-SI" altLang="sl-SI" sz="3600">
                <a:latin typeface="Comic Sans MS" panose="030F0702030302020204" pitchFamily="66" charset="0"/>
              </a:rPr>
              <a:t>č</a:t>
            </a:r>
            <a:r>
              <a:rPr lang="sl-SI" altLang="sl-SI">
                <a:latin typeface="Kristen ITC" panose="03050502040202030202" pitchFamily="66" charset="0"/>
              </a:rPr>
              <a:t>evanjem urana</a:t>
            </a:r>
          </a:p>
          <a:p>
            <a:pPr>
              <a:buFontTx/>
              <a:buNone/>
            </a:pPr>
            <a:endParaRPr lang="sl-SI" altLang="sl-SI">
              <a:latin typeface="Kristen ITC" panose="03050502040202030202" pitchFamily="66" charset="0"/>
            </a:endParaRPr>
          </a:p>
        </p:txBody>
      </p:sp>
      <p:pic>
        <p:nvPicPr>
          <p:cNvPr id="25605" name="Picture 5" descr="villard">
            <a:extLst>
              <a:ext uri="{FF2B5EF4-FFF2-40B4-BE49-F238E27FC236}">
                <a16:creationId xmlns:a16="http://schemas.microsoft.com/office/drawing/2014/main" id="{2EC45E6C-E0B8-4EB5-9982-F6844E48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4191000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6" descr="File:Alfa beta gamma radiation.svg">
            <a:extLst>
              <a:ext uri="{FF2B5EF4-FFF2-40B4-BE49-F238E27FC236}">
                <a16:creationId xmlns:a16="http://schemas.microsoft.com/office/drawing/2014/main" id="{C38627A8-EA5D-42EB-9FC6-6DD6C647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2819400"/>
            <a:ext cx="30559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5E7DF865-096E-4FF4-A439-61C4725B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5434552-A9AE-4AF5-AED2-6C718E524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sl-SI" u="sng" dirty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bolj prodorni od </a:t>
            </a:r>
            <a:r>
              <a:rPr lang="sl-SI" u="sng" dirty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hlinkClick r:id="rId2" action="ppaction://hlinkfile" tooltip="Delec alfa"/>
              </a:rPr>
              <a:t>delcev </a:t>
            </a:r>
            <a:r>
              <a:rPr lang="el-GR" u="sng" dirty="0">
                <a:solidFill>
                  <a:schemeClr val="accent1">
                    <a:lumMod val="50000"/>
                  </a:schemeClr>
                </a:solidFill>
                <a:hlinkClick r:id="rId2" action="ppaction://hlinkfile" tooltip="Delec alfa"/>
              </a:rPr>
              <a:t>α</a:t>
            </a:r>
            <a:r>
              <a:rPr lang="el-GR" u="sng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sl-SI" u="sng" dirty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in </a:t>
            </a:r>
            <a:r>
              <a:rPr lang="sl-SI" u="sng" dirty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hlinkClick r:id="rId3" action="ppaction://hlinkfile" tooltip="Delec beta"/>
              </a:rPr>
              <a:t>delcev </a:t>
            </a:r>
            <a:r>
              <a:rPr lang="el-GR" u="sng" dirty="0">
                <a:solidFill>
                  <a:schemeClr val="accent1">
                    <a:lumMod val="50000"/>
                  </a:schemeClr>
                </a:solidFill>
                <a:hlinkClick r:id="rId3" action="ppaction://hlinkfile" tooltip="Delec beta"/>
              </a:rPr>
              <a:t>β</a:t>
            </a:r>
            <a:r>
              <a:rPr lang="el-GR" u="sng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sl-SI" u="sng" dirty="0">
              <a:solidFill>
                <a:schemeClr val="accent1">
                  <a:lumMod val="50000"/>
                </a:schemeClr>
              </a:solidFill>
              <a:latin typeface="Kristen ITC" pitchFamily="66" charset="0"/>
            </a:endParaRPr>
          </a:p>
          <a:p>
            <a:pPr eaLnBrk="1" hangingPunct="1">
              <a:defRPr/>
            </a:pPr>
            <a:r>
              <a:rPr lang="sl-SI" u="sng" dirty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nižja specifična ionizacija</a:t>
            </a:r>
          </a:p>
          <a:p>
            <a:pPr eaLnBrk="1" hangingPunct="1">
              <a:buFontTx/>
              <a:buNone/>
              <a:defRPr/>
            </a:pPr>
            <a:endParaRPr lang="sl-SI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File:Beta-minus Decay.svg">
            <a:extLst>
              <a:ext uri="{FF2B5EF4-FFF2-40B4-BE49-F238E27FC236}">
                <a16:creationId xmlns:a16="http://schemas.microsoft.com/office/drawing/2014/main" id="{8C5ECDA0-E9AA-4232-AFA3-B39B9025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9416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ile:Alphadecay.jpg">
            <a:extLst>
              <a:ext uri="{FF2B5EF4-FFF2-40B4-BE49-F238E27FC236}">
                <a16:creationId xmlns:a16="http://schemas.microsoft.com/office/drawing/2014/main" id="{530F704D-5DDC-4DED-8DF8-9F2318FE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25146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File:Alfa beta gamma radiation.svg">
            <a:extLst>
              <a:ext uri="{FF2B5EF4-FFF2-40B4-BE49-F238E27FC236}">
                <a16:creationId xmlns:a16="http://schemas.microsoft.com/office/drawing/2014/main" id="{F1DA52D0-3A23-4366-B203-7A54BEEB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3810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6892A2-7DDB-4D1C-B181-704DBC933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7696200" cy="1143000"/>
          </a:xfrm>
        </p:spPr>
        <p:txBody>
          <a:bodyPr/>
          <a:lstStyle/>
          <a:p>
            <a:pPr eaLnBrk="1" hangingPunct="1"/>
            <a:br>
              <a:rPr lang="sl-SI" altLang="sl-SI" b="1">
                <a:latin typeface="Bradley Hand ITC" panose="03070402050302030203" pitchFamily="66" charset="0"/>
              </a:rPr>
            </a:br>
            <a:r>
              <a:rPr lang="sl-SI" altLang="sl-SI" b="1">
                <a:latin typeface="Kristen ITC" panose="03050502040202030202" pitchFamily="66" charset="0"/>
              </a:rPr>
              <a:t>Sodelovanje žarkov gama s snovjo</a:t>
            </a:r>
            <a:br>
              <a:rPr lang="sl-SI" altLang="sl-SI" b="1">
                <a:latin typeface="Bradley Hand ITC" panose="03070402050302030203" pitchFamily="66" charset="0"/>
              </a:rPr>
            </a:br>
            <a:endParaRPr lang="sl-SI" altLang="sl-SI" b="1">
              <a:latin typeface="Bradley Hand ITC" panose="03070402050302030203" pitchFamily="66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608954D-7DB0-4CD8-9329-626D33290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Fotoelektri</a:t>
            </a:r>
            <a:r>
              <a:rPr lang="sl-SI" altLang="sl-SI" b="1">
                <a:latin typeface="Comic Sans MS" panose="030F0702030302020204" pitchFamily="66" charset="0"/>
              </a:rPr>
              <a:t>č</a:t>
            </a:r>
            <a:r>
              <a:rPr lang="sl-SI" altLang="sl-SI" b="1">
                <a:latin typeface="Kristen ITC" panose="03050502040202030202" pitchFamily="66" charset="0"/>
              </a:rPr>
              <a:t>ni pojav</a:t>
            </a:r>
          </a:p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Comptonov pojav</a:t>
            </a:r>
          </a:p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Nastanek para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023D12-7BA5-45EC-B92A-407CC63DD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Fotoelektri</a:t>
            </a:r>
            <a:r>
              <a:rPr lang="sl-SI" altLang="sl-SI" sz="3600">
                <a:latin typeface="Comic Sans MS" panose="030F0702030302020204" pitchFamily="66" charset="0"/>
              </a:rPr>
              <a:t>č</a:t>
            </a:r>
            <a:r>
              <a:rPr lang="sl-SI" altLang="sl-SI" b="1">
                <a:latin typeface="Kristen ITC" panose="03050502040202030202" pitchFamily="66" charset="0"/>
              </a:rPr>
              <a:t>ni pojav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CD92034-1D37-47E1-B24A-0BC8E1AE6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8196" name="Picture 5" descr="http://image.absoluteastronomy.com/images/encyclopediaimages/p/ph/photoelectric_effect.svg.png">
            <a:extLst>
              <a:ext uri="{FF2B5EF4-FFF2-40B4-BE49-F238E27FC236}">
                <a16:creationId xmlns:a16="http://schemas.microsoft.com/office/drawing/2014/main" id="{504459ED-76CF-4FBA-AAE0-01210155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6086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vmodulanimation">
            <a:extLst>
              <a:ext uri="{FF2B5EF4-FFF2-40B4-BE49-F238E27FC236}">
                <a16:creationId xmlns:a16="http://schemas.microsoft.com/office/drawing/2014/main" id="{B10D8D38-7979-4529-85A4-89E3CBECB4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715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hotoelectric_effect_anm">
            <a:extLst>
              <a:ext uri="{FF2B5EF4-FFF2-40B4-BE49-F238E27FC236}">
                <a16:creationId xmlns:a16="http://schemas.microsoft.com/office/drawing/2014/main" id="{198FDEE3-EDFD-45C1-9815-4352A74032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6482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E1CB8B9-907B-4A76-AA04-62E733096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Comptonov pojav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A6DF070-8C8E-460E-9D74-68DB6C363B6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1447800"/>
            <a:ext cx="7386638" cy="4648200"/>
          </a:xfrm>
        </p:spPr>
      </p:pic>
      <p:pic>
        <p:nvPicPr>
          <p:cNvPr id="9221" name="Picture 5" descr="compton_scattering_anm">
            <a:extLst>
              <a:ext uri="{FF2B5EF4-FFF2-40B4-BE49-F238E27FC236}">
                <a16:creationId xmlns:a16="http://schemas.microsoft.com/office/drawing/2014/main" id="{666BA96F-A9C8-44CD-9485-D1D81796C6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97100"/>
            <a:ext cx="48387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F97B0E6-89F9-4ACB-A65E-66B7CBC16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latin typeface="Kristen ITC" panose="03050502040202030202" pitchFamily="66" charset="0"/>
              </a:rPr>
              <a:t>Nastanek para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679DD6F-2FB3-40DD-BB11-9D97E1549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B79EAC63-594C-4737-90E8-E842BEB0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9436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electron_pair_production">
            <a:extLst>
              <a:ext uri="{FF2B5EF4-FFF2-40B4-BE49-F238E27FC236}">
                <a16:creationId xmlns:a16="http://schemas.microsoft.com/office/drawing/2014/main" id="{CB410A39-29ED-493A-BC02-D1586D0C9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51816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theme/theme1.xml><?xml version="1.0" encoding="utf-8"?>
<a:theme xmlns:a="http://schemas.openxmlformats.org/drawingml/2006/main" name="Kimono">
  <a:themeElements>
    <a:clrScheme name="Kimono 7">
      <a:dk1>
        <a:srgbClr val="2F1311"/>
      </a:dk1>
      <a:lt1>
        <a:srgbClr val="CFC7B5"/>
      </a:lt1>
      <a:dk2>
        <a:srgbClr val="853F35"/>
      </a:dk2>
      <a:lt2>
        <a:srgbClr val="8E7F5E"/>
      </a:lt2>
      <a:accent1>
        <a:srgbClr val="EBD2A5"/>
      </a:accent1>
      <a:accent2>
        <a:srgbClr val="A5C9A8"/>
      </a:accent2>
      <a:accent3>
        <a:srgbClr val="E4E0D7"/>
      </a:accent3>
      <a:accent4>
        <a:srgbClr val="270E0D"/>
      </a:accent4>
      <a:accent5>
        <a:srgbClr val="F3E5CF"/>
      </a:accent5>
      <a:accent6>
        <a:srgbClr val="95B698"/>
      </a:accent6>
      <a:hlink>
        <a:srgbClr val="C68510"/>
      </a:hlink>
      <a:folHlink>
        <a:srgbClr val="E5A871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107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Comic Sans MS</vt:lpstr>
      <vt:lpstr>Kristen ITC</vt:lpstr>
      <vt:lpstr>Kimono</vt:lpstr>
      <vt:lpstr> GAMA ŽARKI</vt:lpstr>
      <vt:lpstr>KAJ  JE ŽAREK GAMA?</vt:lpstr>
      <vt:lpstr> Izvor žarkov gama </vt:lpstr>
      <vt:lpstr>Paul Villard </vt:lpstr>
      <vt:lpstr>PowerPoint Presentation</vt:lpstr>
      <vt:lpstr> Sodelovanje žarkov gama s snovjo </vt:lpstr>
      <vt:lpstr>Fotoelektrični pojav</vt:lpstr>
      <vt:lpstr>Comptonov pojav</vt:lpstr>
      <vt:lpstr>Nastanek para</vt:lpstr>
      <vt:lpstr>IZBRUH ŽARKOV GAMA</vt:lpstr>
      <vt:lpstr>IZBRUH ŽARKOV GAMA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2019-05-30T09:40:07Z</dcterms:created>
  <dcterms:modified xsi:type="dcterms:W3CDTF">2019-05-30T09:40:07Z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