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0"/>
  </p:notesMasterIdLst>
  <p:sldIdLst>
    <p:sldId id="262" r:id="rId2"/>
    <p:sldId id="258" r:id="rId3"/>
    <p:sldId id="260" r:id="rId4"/>
    <p:sldId id="261" r:id="rId5"/>
    <p:sldId id="257" r:id="rId6"/>
    <p:sldId id="263" r:id="rId7"/>
    <p:sldId id="259" r:id="rId8"/>
    <p:sldId id="264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1FED7CF-5A9E-46D9-BB4B-A7F73AAF2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BD51B899-9579-47EB-8EEA-1D4FA1EA18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677789-4AA5-4044-9790-38A0FF98966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81654744-C8D6-4372-BBCD-84E10C5FC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299DD78-526E-495F-812F-080D3CD41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CB5F334-A21D-4DBF-B177-CF79B2A4A3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9067543-76E5-438D-B55A-E81830F7B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4B929EA-B118-4F96-A4FC-34EF3B392D5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DB57969A-22A8-49FC-9E05-63CD25F9BC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E3588038-89AB-450B-BDE9-B2717A62D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8C5F0A6F-571C-4A4C-9986-A6CC6B8EB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02AFFA50-50BD-4579-AED6-FB6A56909B53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95F10836-699F-434B-BD71-5C694A8773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19E13C00-A359-48ED-96E4-BB372A987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Od Levstikove 18 do Bukošek 4</a:t>
            </a:r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CCD37E3D-BC39-407E-9F29-B2E3A201E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D88663D0-C87F-4FDA-A135-814739AAC426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stranske slike 1">
            <a:extLst>
              <a:ext uri="{FF2B5EF4-FFF2-40B4-BE49-F238E27FC236}">
                <a16:creationId xmlns:a16="http://schemas.microsoft.com/office/drawing/2014/main" id="{A1195DC7-EE79-48BE-B6A3-97F3E036F6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Ograda opomb 2">
            <a:extLst>
              <a:ext uri="{FF2B5EF4-FFF2-40B4-BE49-F238E27FC236}">
                <a16:creationId xmlns:a16="http://schemas.microsoft.com/office/drawing/2014/main" id="{DD616020-CF22-499D-AD0D-2B145D345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Ograda številke diapozitiva 3">
            <a:extLst>
              <a:ext uri="{FF2B5EF4-FFF2-40B4-BE49-F238E27FC236}">
                <a16:creationId xmlns:a16="http://schemas.microsoft.com/office/drawing/2014/main" id="{ECCEDA06-8C09-42E7-A623-FBD56E680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3D95F28-F5E7-4160-8565-0FCE72904A3B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180B2DD1-5333-40AB-A41F-1E8768EF7541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891F83DF-9162-4952-AC0B-CA4F1EA941E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69DC3987-394F-49AF-A847-63875FF726A6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2085FCEC-E7F6-45A8-939F-F2A7DC90F403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086B2489-5869-442B-90A5-DB7550359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FEF41616-DB64-4902-9E11-C44296974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A5D5204E-A886-4EAA-A3DE-642603B7E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E5AC94A6-F7EB-46CC-8623-92234C9A4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4F624B51-3277-473C-9DF4-CD7D9B623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8730CB17-ECDF-4313-838E-5C3C71512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38DFBE58-AD95-46E6-B966-F04D6BDCAD2A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AE3CD02A-2DC2-47F2-BA9B-36228D5D4EC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C69523A0-6202-4FF4-8921-FBBCCCB8EA9F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58E47ACA-CF92-4680-8F14-04434F70D9D4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837C8A88-1178-4E09-84F5-06A8E077BCFD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4550180D-E4EE-422D-A6F8-34D045097753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FACC2C7F-341C-4060-8548-B80D2C4F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B2EF-3A24-451D-A2D8-D551548B320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B378EC2A-82EE-4ECB-BCB4-7708E13B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69483D21-1D9F-413D-9849-13453314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F30B2F4-7D5E-4CB0-9D77-8E2EDD0C71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1566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4CEB724F-9942-4742-B140-019842D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7E0C-D9A9-49F6-A38B-3487450436B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5D9FA84-B96F-49EA-8348-0DCF7456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900D29A-2909-4C15-8340-DC417B4B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5C20-6D2A-4DF5-A751-1FC64635A6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240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DBA194F-F29A-4349-A23A-A0FDD41F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63C1-AF77-44C3-A6F1-24E2E57B293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DEBB054-6FB6-460B-8B22-8E07A28F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E99FB05-5B77-426A-83D1-6AFD76EA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C19B-109D-473E-BFB8-3B4F37F4CF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599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75519E6D-42ED-490A-BB71-F331E098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FFBDE2-F931-410D-97A5-32FD0BE82A2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D6C9986B-A820-4689-A517-6BDA4FBA06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91DAE-634F-4C6A-818A-FADE2FED90C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FD9CC469-D859-4895-9F86-297603AA58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4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0FFFAF30-1469-4572-9209-010D2F9C20C0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907217FC-2E40-472B-9B73-F91C92EFA3E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37D804B8-14CE-4F08-9B51-142922664734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A94B78FE-82AC-49D3-8545-FEE51E8280FA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5CE8DC28-25E8-4B08-8E80-7004CC8FE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11E91745-97FA-4D16-B740-19343A23C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EA1BA5E8-75D1-4991-9626-B7AD5D302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D1A89DA0-4057-471E-9450-14234F894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1BB7E41A-E273-4D00-A3C5-D349675AA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973FEEED-232D-4B9B-A763-4CC254D0A94B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6D52C16B-164B-4E45-876E-731B62E3BD2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50071C8D-F4B5-452E-8121-1165E727A678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FB93B07E-9F6C-4B2A-9FFF-742296A983A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D8F1A047-5D7E-482B-81FE-AA80303D741A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15DCC6FE-A0AF-49B1-997B-AF8E9FF6DE08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1A187A8A-AE5A-4DDF-8774-5F6B1723A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4232ED0C-7297-4B90-8C40-9C083F85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3D30-38FC-4EAF-B4E3-D457B0227B1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A209DC24-6791-4D31-A4AA-2360E310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B50281EA-35F0-4957-BEFB-95B1CE9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161B4D3-B53F-4490-B4EC-1748C52593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7092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6610249C-13D4-4034-9796-9B9D44BB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BD41-32CF-468D-9798-71A2745ACC3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33AD836-64F8-4F71-B186-9E87A5BB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46E09476-8A69-421E-AAA8-07157097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B6C9B-ECB9-45F6-8674-DBC5C7DE2F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834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C384B0A4-2025-4A23-9AEE-5B96CD52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3681-50BF-4BC1-ADE0-2F5F2453BED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B0E33C24-74CF-4C22-B0F8-3C78940B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FC60676B-5E33-416B-94D9-7F452EF3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E644-A282-4614-80EB-B48B6FE53B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805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700E5C9F-AA3F-4564-8829-AC4101E0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01FE33-E53A-4B10-BF35-CC162DB5B21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8A624320-4BC7-4B16-9282-82936B952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A96B7-D3A3-48AF-8595-652F6E24C72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B6C39669-D71F-4071-B4B7-020E3700A6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8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A159AC51-728C-4EDD-AA05-C0647D36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426F-756A-433B-B403-EBAA2289265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CBD73A9-FC32-4EDB-92CE-1DBB3DA2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CD00B7D9-BFE1-4316-B547-7547E40F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D996-C08A-41DB-805F-98196A343E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148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8336A20B-C508-42BA-AB8A-3D8149529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9E032084-CC21-4574-9787-3EEAC9576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0DF42370-CA78-4F1A-B4C0-E4703A202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35455613-F159-4768-8FA7-FC1487E26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8DA39C50-137E-4B8C-AE47-075383E0E1C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8A82C8FF-618F-4D49-A021-A3EC05EB1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54CD1D8F-DC24-4EDF-B22B-82E68F7B79C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E173A937-43F5-4028-A84D-0CF06BB6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400473-CB1E-4B68-AC68-385BCDF5EA9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73A84262-4647-4384-9F59-E4C6EDD7C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60C2D-3D09-4132-87B3-F1FDB3A2A33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18C95B96-F0C0-4080-B78B-5D405D5F9B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813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42B93C7C-C3F7-42F5-959A-DD735EB4C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E6FCDB56-3365-4559-AA87-BBA8C46B1077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2C2E3568-6D22-42E5-A5B3-9E9345C6A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13E5997B-3109-40AB-819A-B99CA8B4FB9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B821A2D3-4641-44C8-9110-C81270CC5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57CCD5A0-170F-4D0D-B001-88695A36C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A8429B14-3490-4439-ACEE-869B8E8B9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F09D323A-4AE2-4783-AD0F-83CA0612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B40908-A38F-4DD4-924C-635E28882DF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B037F8D1-98E2-4A3C-8D98-680FAC987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93296B-CFF0-4F61-AEF1-F49098DC3CE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87DEC3C6-3E0A-414B-8543-7CD001228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22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3B2B2586-C798-495F-8D2F-1F7B94404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8848AEC6-E73C-4DA4-AB3C-87225F14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7783685B-DE78-4B38-A8CB-8FF9EBA33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CF2E534D-BD87-47A3-AFDA-A1B848CB3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7284B7-6F19-4DFF-A297-86A0FD0C3C2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51285DD5-02C8-48A2-9C5C-72659B867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686F3FB9-0520-42D3-A9CA-032C3D848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C186B6D7-C375-46F1-BF7A-81B35DA1D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B0CD466-6E17-417F-8078-FE8312385D7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8DF48526-59D8-45BE-9A2B-BA0227BEB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D243302-6A18-4D99-A6A3-06802CD3E41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3BFC54E1-008C-4211-A2FF-750BC5E4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C21FF19D-65F8-4474-A06E-79CE3A267EF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2" r:id="rId4"/>
    <p:sldLayoutId id="2147483703" r:id="rId5"/>
    <p:sldLayoutId id="2147483710" r:id="rId6"/>
    <p:sldLayoutId id="2147483704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3A306E-E7E7-4CB8-A891-7FE9F6F5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1196975"/>
            <a:ext cx="6408738" cy="270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/>
              <a:t>Hitrost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2">
            <a:extLst>
              <a:ext uri="{FF2B5EF4-FFF2-40B4-BE49-F238E27FC236}">
                <a16:creationId xmlns:a16="http://schemas.microsoft.com/office/drawing/2014/main" id="{EA4BCDA8-143F-4F4A-AC3D-F3821246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00013"/>
            <a:ext cx="9178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8A5AB13-5108-4AA8-A549-FF5FCC94B8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476673"/>
            <a:ext cx="208823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ttp://www.carwallpapers.ru/wp/volvo/xc90/2007/Volvo-XC90-2007-1920x1080-011.jpg">
            <a:extLst>
              <a:ext uri="{FF2B5EF4-FFF2-40B4-BE49-F238E27FC236}">
                <a16:creationId xmlns:a16="http://schemas.microsoft.com/office/drawing/2014/main" id="{CB5B21C1-8EE0-4232-ADBE-8CDD71AE85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52" y="116632"/>
            <a:ext cx="34630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3F7B0-81C9-4F0C-9E30-4E044061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Kako izračunati povprečno hitrost?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35D1559-A1FC-4E80-A206-4E114342A3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188" y="1844675"/>
            <a:ext cx="5832475" cy="936625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3600" dirty="0"/>
              <a:t>55, 60, 20, 63, 12, 0, 66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FB7757D-EAE6-4922-935F-09A05667D0FF}"/>
              </a:ext>
            </a:extLst>
          </p:cNvPr>
          <p:cNvSpPr txBox="1">
            <a:spLocks/>
          </p:cNvSpPr>
          <p:nvPr/>
        </p:nvSpPr>
        <p:spPr bwMode="auto">
          <a:xfrm>
            <a:off x="468313" y="2852738"/>
            <a:ext cx="822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 sz="4400"/>
              <a:t>55+60+20+63+12+0+66=</a:t>
            </a:r>
          </a:p>
          <a:p>
            <a:r>
              <a:rPr lang="sl-SI" altLang="sl-SI" sz="4400"/>
              <a:t>(276):7=39</a:t>
            </a:r>
          </a:p>
          <a:p>
            <a:endParaRPr lang="sl-SI" altLang="sl-SI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DD962167-1FC0-4D21-AB93-ADC626F7B4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88913"/>
            <a:ext cx="7456487" cy="6284912"/>
          </a:xfrm>
        </p:spPr>
        <p:txBody>
          <a:bodyPr/>
          <a:lstStyle/>
          <a:p>
            <a:r>
              <a:rPr lang="sl-SI" altLang="sl-SI"/>
              <a:t>S KOLIKŠNO HITROSTJO VOZI, ČE PREVOZI V SEKUNDI PREVOZI 39 METROV?</a:t>
            </a:r>
          </a:p>
          <a:p>
            <a:endParaRPr lang="sl-SI" altLang="sl-SI" b="1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 u="sng"/>
              <a:t>  km  </a:t>
            </a:r>
            <a:r>
              <a:rPr lang="sl-SI" altLang="sl-SI"/>
              <a:t>     </a:t>
            </a:r>
            <a:r>
              <a:rPr lang="sl-SI" altLang="sl-SI" u="sng"/>
              <a:t> m</a:t>
            </a:r>
            <a:br>
              <a:rPr lang="sl-SI" altLang="sl-SI"/>
            </a:br>
            <a:r>
              <a:rPr lang="sl-SI" altLang="sl-SI"/>
              <a:t>   h           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5">
            <a:extLst>
              <a:ext uri="{FF2B5EF4-FFF2-40B4-BE49-F238E27FC236}">
                <a16:creationId xmlns:a16="http://schemas.microsoft.com/office/drawing/2014/main" id="{D5CB1FBC-FA8D-4728-8437-28214EEE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4063757-3CD4-4420-9299-4A92BE999A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87220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B9F448-C4AA-4EEE-A607-A96F160A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1728192" cy="263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2">
            <a:extLst>
              <a:ext uri="{FF2B5EF4-FFF2-40B4-BE49-F238E27FC236}">
                <a16:creationId xmlns:a16="http://schemas.microsoft.com/office/drawing/2014/main" id="{3A6AC8D5-C884-43C9-80DD-AAFCF4D15A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333375"/>
            <a:ext cx="7529512" cy="6140450"/>
          </a:xfrm>
        </p:spPr>
        <p:txBody>
          <a:bodyPr/>
          <a:lstStyle/>
          <a:p>
            <a:r>
              <a:rPr lang="sl-SI" altLang="sl-SI"/>
              <a:t>S KOLIKŠNO HITROSTJO HODIM, ČE PREHODIM V 26 MINUTAH 2,2 KM?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1">
            <a:extLst>
              <a:ext uri="{FF2B5EF4-FFF2-40B4-BE49-F238E27FC236}">
                <a16:creationId xmlns:a16="http://schemas.microsoft.com/office/drawing/2014/main" id="{F15756CB-722C-457D-A69F-433A2CB4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016A4B1-3720-4D85-99F4-FE4D3470EE9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223224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EB35F77-D8F3-499E-ADDA-2665C9D1B51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3788" y="332656"/>
            <a:ext cx="39244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6871646-9CA8-4FE4-A122-71833E7A96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7456487" cy="6069012"/>
          </a:xfrm>
        </p:spPr>
        <p:txBody>
          <a:bodyPr/>
          <a:lstStyle/>
          <a:p>
            <a:r>
              <a:rPr lang="sl-SI" altLang="sl-SI"/>
              <a:t>KOLIKŠNA JE POVPREČNA HITROST AVTOBUSA ČE PREVOZI, 2,8 KM V 10 MINUTAH?</a:t>
            </a:r>
          </a:p>
          <a:p>
            <a:endParaRPr lang="sl-SI" altLang="sl-SI"/>
          </a:p>
          <a:p>
            <a:r>
              <a:rPr lang="sl-SI" altLang="sl-SI"/>
              <a:t>ZAKAJ SE VČASIH VOZI TUDI 15 MINUT?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metnišk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85</Words>
  <Application>Microsoft Office PowerPoint</Application>
  <PresentationFormat>On-screen Show (4:3)</PresentationFormat>
  <Paragraphs>17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Schoolbook</vt:lpstr>
      <vt:lpstr>Wingdings</vt:lpstr>
      <vt:lpstr>Wingdings 2</vt:lpstr>
      <vt:lpstr>Altana</vt:lpstr>
      <vt:lpstr>Hitrost</vt:lpstr>
      <vt:lpstr>PowerPoint Presentation</vt:lpstr>
      <vt:lpstr>Kako izračunati povprečno hitrost?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2019-05-30T09:40:20Z</dcterms:created>
  <dcterms:modified xsi:type="dcterms:W3CDTF">2019-05-30T09:40:21Z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