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2" r:id="rId6"/>
    <p:sldId id="266" r:id="rId7"/>
    <p:sldId id="267" r:id="rId8"/>
    <p:sldId id="268" r:id="rId9"/>
    <p:sldId id="260" r:id="rId10"/>
    <p:sldId id="261" r:id="rId11"/>
    <p:sldId id="265" r:id="rId12"/>
    <p:sldId id="264" r:id="rId13"/>
    <p:sldId id="263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63D1B5A-B29E-42DD-8953-147A6C848DA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A768F6D-6805-4DE3-968A-793AC8E223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8CB325CD-564D-4585-A9D6-0782593F4E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BF9E50C-2136-40E1-AFB3-7C0B4EEE7A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D04FF249-53A1-4301-AD61-BF532371C4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cs typeface="Arial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8469B8A-65DE-41B1-A1AF-BDA3FAE77F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0A81522-305D-46AC-AB1A-CA477CA291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864A16E3-6B34-4DAD-AE84-8B772023D6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F667ADE-2D51-4315-9667-F5DD1F6FD2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C5638EBE-BC3A-41B8-A0A9-02BD034409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05914D4-249B-4A9B-9F2A-59C11CC8CB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D563BEAF-1E98-4515-9141-DBB9FF063C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l-SI" altLang="sl-SI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3DF1511F-8E28-483E-AAF7-4FBB44AC45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l-SI" altLang="sl-SI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576F94A2-09C3-4410-ACBA-D568995D16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429B90FD-4D31-4765-AABA-89CF9E7689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F94A9335-0F91-4F0E-81CD-72B685BE59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4AEFE654-A8CB-401B-9374-8CFAE0BB594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F4473773-BCE9-4F81-9B30-772B76F25A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3BC08441-93D2-4D4E-9F34-6735E26956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4139E98D-4BE3-4C4F-BDAC-7FC1DC3BEF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D8B83518-AF9E-48DE-9F3F-407678552A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CB0E3435-F6B2-4042-B898-E5C2D3E64A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4BBE7E88-543C-43EB-BE95-FE26B672E5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822C8BC0-2B48-4669-8E97-745C984182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B16C373B-89EA-4926-B964-5EB34464F4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631728A7-A882-441E-9801-83CF2C2A14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9247C796-14FA-44BA-976D-B999C57936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2DC3CE97-A0BD-4642-B9D2-1447570C6E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EBD5C2CF-443C-42F3-AA22-604A8B639A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DF026203-7D49-44F0-9264-571A753F7C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3411A004-33FA-4C93-B381-017ED653D4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39DA6F8D-34D1-41D2-AD9D-3A17BEF8F3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E1F86626-3057-434D-8A8F-6FBE81AE7C1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A0E6295A-BF7B-45FA-984D-83D6116224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5D5C2DC5-94CA-4FD1-B37D-F30A2CCE2A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16996D0A-822D-4A27-9651-615CC733A4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0594524E-716B-4AD9-B34B-0DC4FE79DE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C6875C8B-883A-4F5D-9CFC-761D79B2E72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3220844A-D3F0-4284-AC7B-D72A47FD175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10039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0039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B63CA2AD-D0AD-4143-BDFC-2A165657BE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14F4CBF9-F2E7-4F12-8DFD-69F880111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E8D6200C-205D-4821-BB43-3B1012E3F3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A1C4A1-CC38-40F9-B0C1-970DE9A69D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477508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9400ABC6-495D-4812-86CC-D8F644DBA4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334827E0-6215-4A3C-9222-8755B2C44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04E5179-6B78-4047-9B3B-28D905068C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7573F-5C93-4728-A9F5-2042B50EED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248583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854D31C0-14C1-40EA-96FE-9E4B895F6F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60637456-0F06-42D6-80ED-E53B78D292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52944FC-549A-45D5-80A6-0114711BB2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00D36-48B8-4AAF-A8A4-73E0C3B856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804187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B018FDBD-B241-40DB-99DA-B2BFC7FF7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8331400-1719-4261-9146-A32468BB88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B5C71231-92D3-4328-8D1F-3B7755862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1559F-E024-424E-9FF4-D4CA6F6190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344614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7DADA9C9-A4FB-493E-8ECC-DB13287B5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596DE731-E93F-4240-AC0C-FDE3EAA56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39345750-E3B5-46B6-BD70-64D7A01CD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67332-EC49-4D98-BDCC-B1E3980D59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642549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408B9A2D-A76F-4E2A-8C06-C5C866DB5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71A0CAE8-3328-4B83-BD5E-3514A711D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056DCE23-A5BA-4CAE-B97C-A939F79DC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86B04-22F6-461B-ACA2-1C1CE69E6C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952284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963C2529-3A9D-4075-9455-0895B9DB2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D55A9BCB-9573-4E6F-92F9-906E2353A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B53BFD1-1BA9-4871-91DC-C7D257DCD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0EEED-EA03-44DB-B79F-57FBACE278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270537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F3C4CA00-D748-4718-A080-277B3D537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75C61450-55A5-4835-B3D4-2CF30A819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8F62832C-53EC-48A3-8676-6A8CF7361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4366D-3BE5-43D0-89EE-C71ED056B6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924937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A280A9EC-A6A6-42D3-8BEF-1CF7B4D677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5F3ED823-E195-4FEA-84E0-5765B39F2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09341567-BDEB-4C8E-B5C1-F37EF0AF23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B5E0E-3675-4E12-BE6C-A022E7463A7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711720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CC53AF7E-0763-4525-B4E4-4667E9D3A4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7AA6578B-3A99-4F9C-B98F-AF7F78A64B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B12B4268-265A-4FDA-9619-108A13EE9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930C7-352E-4825-8CD6-4C84ACB355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157999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C058F315-D032-40B8-925F-1C2A09EFD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D3AA72B-30E1-4A4C-A200-EDD9F573F7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41174BD0-FBFA-4CB9-90DD-BBCA6E85D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039CF-930E-4170-B7B9-BDA35D57F4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8850057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A8EC4646-EA3C-4019-B5A7-AB5B8B251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379AA5A-7155-419D-8EBF-26A669A6D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0354442-5357-483D-857C-15D66E398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FEF52-9B96-4B8F-A34F-2AA33F4F5E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658584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87B3D65-BF78-4B29-AEB7-34C539A594C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3FFC0D76-7973-492A-BB46-26D4754B5D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9 w 3934"/>
                <a:gd name="T3" fmla="*/ 1331 h 1505"/>
                <a:gd name="T4" fmla="*/ 1217 w 3934"/>
                <a:gd name="T5" fmla="*/ 1157 h 1505"/>
                <a:gd name="T6" fmla="*/ 1733 w 3934"/>
                <a:gd name="T7" fmla="*/ 977 h 1505"/>
                <a:gd name="T8" fmla="*/ 2225 w 3934"/>
                <a:gd name="T9" fmla="*/ 792 h 1505"/>
                <a:gd name="T10" fmla="*/ 2464 w 3934"/>
                <a:gd name="T11" fmla="*/ 696 h 1505"/>
                <a:gd name="T12" fmla="*/ 2698 w 3934"/>
                <a:gd name="T13" fmla="*/ 606 h 1505"/>
                <a:gd name="T14" fmla="*/ 2927 w 3934"/>
                <a:gd name="T15" fmla="*/ 510 h 1505"/>
                <a:gd name="T16" fmla="*/ 3149 w 3934"/>
                <a:gd name="T17" fmla="*/ 420 h 1505"/>
                <a:gd name="T18" fmla="*/ 3358 w 3934"/>
                <a:gd name="T19" fmla="*/ 324 h 1505"/>
                <a:gd name="T20" fmla="*/ 3562 w 3934"/>
                <a:gd name="T21" fmla="*/ 234 h 1505"/>
                <a:gd name="T22" fmla="*/ 3760 w 3934"/>
                <a:gd name="T23" fmla="*/ 138 h 1505"/>
                <a:gd name="T24" fmla="*/ 3946 w 3934"/>
                <a:gd name="T25" fmla="*/ 48 h 1505"/>
                <a:gd name="T26" fmla="*/ 3946 w 3934"/>
                <a:gd name="T27" fmla="*/ 0 h 1505"/>
                <a:gd name="T28" fmla="*/ 3754 w 3934"/>
                <a:gd name="T29" fmla="*/ 96 h 1505"/>
                <a:gd name="T30" fmla="*/ 3550 w 3934"/>
                <a:gd name="T31" fmla="*/ 192 h 1505"/>
                <a:gd name="T32" fmla="*/ 3340 w 3934"/>
                <a:gd name="T33" fmla="*/ 288 h 1505"/>
                <a:gd name="T34" fmla="*/ 3125 w 3934"/>
                <a:gd name="T35" fmla="*/ 384 h 1505"/>
                <a:gd name="T36" fmla="*/ 2897 w 3934"/>
                <a:gd name="T37" fmla="*/ 480 h 1505"/>
                <a:gd name="T38" fmla="*/ 2662 w 3934"/>
                <a:gd name="T39" fmla="*/ 576 h 1505"/>
                <a:gd name="T40" fmla="*/ 2416 w 3934"/>
                <a:gd name="T41" fmla="*/ 672 h 1505"/>
                <a:gd name="T42" fmla="*/ 2171 w 3934"/>
                <a:gd name="T43" fmla="*/ 768 h 1505"/>
                <a:gd name="T44" fmla="*/ 1913 w 3934"/>
                <a:gd name="T45" fmla="*/ 864 h 1505"/>
                <a:gd name="T46" fmla="*/ 1655 w 3934"/>
                <a:gd name="T47" fmla="*/ 960 h 1505"/>
                <a:gd name="T48" fmla="*/ 1115 w 3934"/>
                <a:gd name="T49" fmla="*/ 1145 h 1505"/>
                <a:gd name="T50" fmla="*/ 56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63596ECC-E603-4C6B-8E6D-C26E4F8B4B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2 w 1728"/>
                <a:gd name="T3" fmla="*/ 527 h 689"/>
                <a:gd name="T4" fmla="*/ 966 w 1728"/>
                <a:gd name="T5" fmla="*/ 365 h 689"/>
                <a:gd name="T6" fmla="*/ 1163 w 1728"/>
                <a:gd name="T7" fmla="*/ 287 h 689"/>
                <a:gd name="T8" fmla="*/ 1361 w 1728"/>
                <a:gd name="T9" fmla="*/ 203 h 689"/>
                <a:gd name="T10" fmla="*/ 1553 w 1728"/>
                <a:gd name="T11" fmla="*/ 126 h 689"/>
                <a:gd name="T12" fmla="*/ 1733 w 1728"/>
                <a:gd name="T13" fmla="*/ 48 h 689"/>
                <a:gd name="T14" fmla="*/ 1733 w 1728"/>
                <a:gd name="T15" fmla="*/ 0 h 689"/>
                <a:gd name="T16" fmla="*/ 1535 w 1728"/>
                <a:gd name="T17" fmla="*/ 84 h 689"/>
                <a:gd name="T18" fmla="*/ 1331 w 1728"/>
                <a:gd name="T19" fmla="*/ 167 h 689"/>
                <a:gd name="T20" fmla="*/ 1121 w 1728"/>
                <a:gd name="T21" fmla="*/ 257 h 689"/>
                <a:gd name="T22" fmla="*/ 906 w 1728"/>
                <a:gd name="T23" fmla="*/ 341 h 689"/>
                <a:gd name="T24" fmla="*/ 455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B44FB781-C3AD-4C78-A7E0-B51FD28376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78 w 5561"/>
                <a:gd name="T1" fmla="*/ 929 h 3447"/>
                <a:gd name="T2" fmla="*/ 5554 w 5561"/>
                <a:gd name="T3" fmla="*/ 773 h 3447"/>
                <a:gd name="T4" fmla="*/ 5470 w 5561"/>
                <a:gd name="T5" fmla="*/ 629 h 3447"/>
                <a:gd name="T6" fmla="*/ 5343 w 5561"/>
                <a:gd name="T7" fmla="*/ 492 h 3447"/>
                <a:gd name="T8" fmla="*/ 5164 w 5561"/>
                <a:gd name="T9" fmla="*/ 366 h 3447"/>
                <a:gd name="T10" fmla="*/ 4936 w 5561"/>
                <a:gd name="T11" fmla="*/ 252 h 3447"/>
                <a:gd name="T12" fmla="*/ 4666 w 5561"/>
                <a:gd name="T13" fmla="*/ 144 h 3447"/>
                <a:gd name="T14" fmla="*/ 4354 w 5561"/>
                <a:gd name="T15" fmla="*/ 48 h 3447"/>
                <a:gd name="T16" fmla="*/ 4012 w 5561"/>
                <a:gd name="T17" fmla="*/ 0 h 3447"/>
                <a:gd name="T18" fmla="*/ 4372 w 5561"/>
                <a:gd name="T19" fmla="*/ 90 h 3447"/>
                <a:gd name="T20" fmla="*/ 4684 w 5561"/>
                <a:gd name="T21" fmla="*/ 192 h 3447"/>
                <a:gd name="T22" fmla="*/ 4948 w 5561"/>
                <a:gd name="T23" fmla="*/ 306 h 3447"/>
                <a:gd name="T24" fmla="*/ 5164 w 5561"/>
                <a:gd name="T25" fmla="*/ 426 h 3447"/>
                <a:gd name="T26" fmla="*/ 5331 w 5561"/>
                <a:gd name="T27" fmla="*/ 557 h 3447"/>
                <a:gd name="T28" fmla="*/ 5446 w 5561"/>
                <a:gd name="T29" fmla="*/ 701 h 3447"/>
                <a:gd name="T30" fmla="*/ 5506 w 5561"/>
                <a:gd name="T31" fmla="*/ 851 h 3447"/>
                <a:gd name="T32" fmla="*/ 5506 w 5561"/>
                <a:gd name="T33" fmla="*/ 1013 h 3447"/>
                <a:gd name="T34" fmla="*/ 5458 w 5561"/>
                <a:gd name="T35" fmla="*/ 1163 h 3447"/>
                <a:gd name="T36" fmla="*/ 5361 w 5561"/>
                <a:gd name="T37" fmla="*/ 1319 h 3447"/>
                <a:gd name="T38" fmla="*/ 5218 w 5561"/>
                <a:gd name="T39" fmla="*/ 1475 h 3447"/>
                <a:gd name="T40" fmla="*/ 5032 w 5561"/>
                <a:gd name="T41" fmla="*/ 1630 h 3447"/>
                <a:gd name="T42" fmla="*/ 4804 w 5561"/>
                <a:gd name="T43" fmla="*/ 1786 h 3447"/>
                <a:gd name="T44" fmla="*/ 4540 w 5561"/>
                <a:gd name="T45" fmla="*/ 1948 h 3447"/>
                <a:gd name="T46" fmla="*/ 4228 w 5561"/>
                <a:gd name="T47" fmla="*/ 2104 h 3447"/>
                <a:gd name="T48" fmla="*/ 3887 w 5561"/>
                <a:gd name="T49" fmla="*/ 2260 h 3447"/>
                <a:gd name="T50" fmla="*/ 3509 w 5561"/>
                <a:gd name="T51" fmla="*/ 2416 h 3447"/>
                <a:gd name="T52" fmla="*/ 3094 w 5561"/>
                <a:gd name="T53" fmla="*/ 2566 h 3447"/>
                <a:gd name="T54" fmla="*/ 2651 w 5561"/>
                <a:gd name="T55" fmla="*/ 2715 h 3447"/>
                <a:gd name="T56" fmla="*/ 2171 w 5561"/>
                <a:gd name="T57" fmla="*/ 2865 h 3447"/>
                <a:gd name="T58" fmla="*/ 1667 w 5561"/>
                <a:gd name="T59" fmla="*/ 3009 h 3447"/>
                <a:gd name="T60" fmla="*/ 1139 w 5561"/>
                <a:gd name="T61" fmla="*/ 3147 h 3447"/>
                <a:gd name="T62" fmla="*/ 582 w 5561"/>
                <a:gd name="T63" fmla="*/ 3279 h 3447"/>
                <a:gd name="T64" fmla="*/ 0 w 5561"/>
                <a:gd name="T65" fmla="*/ 3447 h 3447"/>
                <a:gd name="T66" fmla="*/ 870 w 5561"/>
                <a:gd name="T67" fmla="*/ 3249 h 3447"/>
                <a:gd name="T68" fmla="*/ 1421 w 5561"/>
                <a:gd name="T69" fmla="*/ 3105 h 3447"/>
                <a:gd name="T70" fmla="*/ 1943 w 5561"/>
                <a:gd name="T71" fmla="*/ 2961 h 3447"/>
                <a:gd name="T72" fmla="*/ 2441 w 5561"/>
                <a:gd name="T73" fmla="*/ 2817 h 3447"/>
                <a:gd name="T74" fmla="*/ 2909 w 5561"/>
                <a:gd name="T75" fmla="*/ 2668 h 3447"/>
                <a:gd name="T76" fmla="*/ 3340 w 5561"/>
                <a:gd name="T77" fmla="*/ 2512 h 3447"/>
                <a:gd name="T78" fmla="*/ 3742 w 5561"/>
                <a:gd name="T79" fmla="*/ 2356 h 3447"/>
                <a:gd name="T80" fmla="*/ 4109 w 5561"/>
                <a:gd name="T81" fmla="*/ 2200 h 3447"/>
                <a:gd name="T82" fmla="*/ 4439 w 5561"/>
                <a:gd name="T83" fmla="*/ 2038 h 3447"/>
                <a:gd name="T84" fmla="*/ 4732 w 5561"/>
                <a:gd name="T85" fmla="*/ 1876 h 3447"/>
                <a:gd name="T86" fmla="*/ 4984 w 5561"/>
                <a:gd name="T87" fmla="*/ 1720 h 3447"/>
                <a:gd name="T88" fmla="*/ 5194 w 5561"/>
                <a:gd name="T89" fmla="*/ 1559 h 3447"/>
                <a:gd name="T90" fmla="*/ 5355 w 5561"/>
                <a:gd name="T91" fmla="*/ 1397 h 3447"/>
                <a:gd name="T92" fmla="*/ 5476 w 5561"/>
                <a:gd name="T93" fmla="*/ 1241 h 3447"/>
                <a:gd name="T94" fmla="*/ 5554 w 5561"/>
                <a:gd name="T95" fmla="*/ 1085 h 3447"/>
                <a:gd name="T96" fmla="*/ 5572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9334" name="Freeform 6">
              <a:extLst>
                <a:ext uri="{FF2B5EF4-FFF2-40B4-BE49-F238E27FC236}">
                  <a16:creationId xmlns:a16="http://schemas.microsoft.com/office/drawing/2014/main" id="{F7F363A8-E1F6-4A89-A209-FB4724C26F5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cs typeface="Arial" charset="0"/>
              </a:endParaRPr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F3FB236B-9733-45E4-8A7B-C2D4E07BB3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58 w 5740"/>
                <a:gd name="T1" fmla="*/ 0 h 2098"/>
                <a:gd name="T2" fmla="*/ 5656 w 5740"/>
                <a:gd name="T3" fmla="*/ 72 h 2098"/>
                <a:gd name="T4" fmla="*/ 5554 w 5740"/>
                <a:gd name="T5" fmla="*/ 138 h 2098"/>
                <a:gd name="T6" fmla="*/ 5440 w 5740"/>
                <a:gd name="T7" fmla="*/ 210 h 2098"/>
                <a:gd name="T8" fmla="*/ 5321 w 5740"/>
                <a:gd name="T9" fmla="*/ 276 h 2098"/>
                <a:gd name="T10" fmla="*/ 5068 w 5740"/>
                <a:gd name="T11" fmla="*/ 414 h 2098"/>
                <a:gd name="T12" fmla="*/ 4792 w 5740"/>
                <a:gd name="T13" fmla="*/ 552 h 2098"/>
                <a:gd name="T14" fmla="*/ 4492 w 5740"/>
                <a:gd name="T15" fmla="*/ 690 h 2098"/>
                <a:gd name="T16" fmla="*/ 4175 w 5740"/>
                <a:gd name="T17" fmla="*/ 827 h 2098"/>
                <a:gd name="T18" fmla="*/ 3839 w 5740"/>
                <a:gd name="T19" fmla="*/ 959 h 2098"/>
                <a:gd name="T20" fmla="*/ 3479 w 5740"/>
                <a:gd name="T21" fmla="*/ 1091 h 2098"/>
                <a:gd name="T22" fmla="*/ 3101 w 5740"/>
                <a:gd name="T23" fmla="*/ 1223 h 2098"/>
                <a:gd name="T24" fmla="*/ 2705 w 5740"/>
                <a:gd name="T25" fmla="*/ 1355 h 2098"/>
                <a:gd name="T26" fmla="*/ 2291 w 5740"/>
                <a:gd name="T27" fmla="*/ 1481 h 2098"/>
                <a:gd name="T28" fmla="*/ 1866 w 5740"/>
                <a:gd name="T29" fmla="*/ 1601 h 2098"/>
                <a:gd name="T30" fmla="*/ 1421 w 5740"/>
                <a:gd name="T31" fmla="*/ 1721 h 2098"/>
                <a:gd name="T32" fmla="*/ 960 w 5740"/>
                <a:gd name="T33" fmla="*/ 1834 h 2098"/>
                <a:gd name="T34" fmla="*/ 48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9 w 5740"/>
                <a:gd name="T41" fmla="*/ 1990 h 2098"/>
                <a:gd name="T42" fmla="*/ 954 w 5740"/>
                <a:gd name="T43" fmla="*/ 1882 h 2098"/>
                <a:gd name="T44" fmla="*/ 1409 w 5740"/>
                <a:gd name="T45" fmla="*/ 1763 h 2098"/>
                <a:gd name="T46" fmla="*/ 1848 w 5740"/>
                <a:gd name="T47" fmla="*/ 1649 h 2098"/>
                <a:gd name="T48" fmla="*/ 2273 w 5740"/>
                <a:gd name="T49" fmla="*/ 1523 h 2098"/>
                <a:gd name="T50" fmla="*/ 2687 w 5740"/>
                <a:gd name="T51" fmla="*/ 1397 h 2098"/>
                <a:gd name="T52" fmla="*/ 3077 w 5740"/>
                <a:gd name="T53" fmla="*/ 1271 h 2098"/>
                <a:gd name="T54" fmla="*/ 3455 w 5740"/>
                <a:gd name="T55" fmla="*/ 1139 h 2098"/>
                <a:gd name="T56" fmla="*/ 3815 w 5740"/>
                <a:gd name="T57" fmla="*/ 1007 h 2098"/>
                <a:gd name="T58" fmla="*/ 4151 w 5740"/>
                <a:gd name="T59" fmla="*/ 875 h 2098"/>
                <a:gd name="T60" fmla="*/ 4474 w 5740"/>
                <a:gd name="T61" fmla="*/ 737 h 2098"/>
                <a:gd name="T62" fmla="*/ 4774 w 5740"/>
                <a:gd name="T63" fmla="*/ 600 h 2098"/>
                <a:gd name="T64" fmla="*/ 5056 w 5740"/>
                <a:gd name="T65" fmla="*/ 462 h 2098"/>
                <a:gd name="T66" fmla="*/ 5309 w 5740"/>
                <a:gd name="T67" fmla="*/ 324 h 2098"/>
                <a:gd name="T68" fmla="*/ 5548 w 5740"/>
                <a:gd name="T69" fmla="*/ 186 h 2098"/>
                <a:gd name="T70" fmla="*/ 5758 w 5740"/>
                <a:gd name="T71" fmla="*/ 48 h 2098"/>
                <a:gd name="T72" fmla="*/ 5758 w 5740"/>
                <a:gd name="T73" fmla="*/ 0 h 2098"/>
                <a:gd name="T74" fmla="*/ 5758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27840151-92B0-4909-9BAA-1130500FB6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1 w 1955"/>
                <a:gd name="T1" fmla="*/ 485 h 1265"/>
                <a:gd name="T2" fmla="*/ 1907 w 1955"/>
                <a:gd name="T3" fmla="*/ 390 h 1265"/>
                <a:gd name="T4" fmla="*/ 1775 w 1955"/>
                <a:gd name="T5" fmla="*/ 306 h 1265"/>
                <a:gd name="T6" fmla="*/ 1584 w 1955"/>
                <a:gd name="T7" fmla="*/ 228 h 1265"/>
                <a:gd name="T8" fmla="*/ 1331 w 1955"/>
                <a:gd name="T9" fmla="*/ 162 h 1265"/>
                <a:gd name="T10" fmla="*/ 1013 w 1955"/>
                <a:gd name="T11" fmla="*/ 102 h 1265"/>
                <a:gd name="T12" fmla="*/ 648 w 1955"/>
                <a:gd name="T13" fmla="*/ 54 h 1265"/>
                <a:gd name="T14" fmla="*/ 228 w 1955"/>
                <a:gd name="T15" fmla="*/ 18 h 1265"/>
                <a:gd name="T16" fmla="*/ 0 w 1955"/>
                <a:gd name="T17" fmla="*/ 12 h 1265"/>
                <a:gd name="T18" fmla="*/ 432 w 1955"/>
                <a:gd name="T19" fmla="*/ 48 h 1265"/>
                <a:gd name="T20" fmla="*/ 815 w 1955"/>
                <a:gd name="T21" fmla="*/ 90 h 1265"/>
                <a:gd name="T22" fmla="*/ 1152 w 1955"/>
                <a:gd name="T23" fmla="*/ 144 h 1265"/>
                <a:gd name="T24" fmla="*/ 1427 w 1955"/>
                <a:gd name="T25" fmla="*/ 204 h 1265"/>
                <a:gd name="T26" fmla="*/ 1643 w 1955"/>
                <a:gd name="T27" fmla="*/ 276 h 1265"/>
                <a:gd name="T28" fmla="*/ 1800 w 1955"/>
                <a:gd name="T29" fmla="*/ 360 h 1265"/>
                <a:gd name="T30" fmla="*/ 1889 w 1955"/>
                <a:gd name="T31" fmla="*/ 443 h 1265"/>
                <a:gd name="T32" fmla="*/ 1907 w 1955"/>
                <a:gd name="T33" fmla="*/ 539 h 1265"/>
                <a:gd name="T34" fmla="*/ 1860 w 1955"/>
                <a:gd name="T35" fmla="*/ 629 h 1265"/>
                <a:gd name="T36" fmla="*/ 1751 w 1955"/>
                <a:gd name="T37" fmla="*/ 719 h 1265"/>
                <a:gd name="T38" fmla="*/ 1584 w 1955"/>
                <a:gd name="T39" fmla="*/ 809 h 1265"/>
                <a:gd name="T40" fmla="*/ 1361 w 1955"/>
                <a:gd name="T41" fmla="*/ 899 h 1265"/>
                <a:gd name="T42" fmla="*/ 1091 w 1955"/>
                <a:gd name="T43" fmla="*/ 989 h 1265"/>
                <a:gd name="T44" fmla="*/ 767 w 1955"/>
                <a:gd name="T45" fmla="*/ 1073 h 1265"/>
                <a:gd name="T46" fmla="*/ 408 w 1955"/>
                <a:gd name="T47" fmla="*/ 1157 h 1265"/>
                <a:gd name="T48" fmla="*/ 0 w 1955"/>
                <a:gd name="T49" fmla="*/ 1241 h 1265"/>
                <a:gd name="T50" fmla="*/ 216 w 1955"/>
                <a:gd name="T51" fmla="*/ 1223 h 1265"/>
                <a:gd name="T52" fmla="*/ 612 w 1955"/>
                <a:gd name="T53" fmla="*/ 1139 h 1265"/>
                <a:gd name="T54" fmla="*/ 960 w 1955"/>
                <a:gd name="T55" fmla="*/ 1049 h 1265"/>
                <a:gd name="T56" fmla="*/ 1266 w 1955"/>
                <a:gd name="T57" fmla="*/ 959 h 1265"/>
                <a:gd name="T58" fmla="*/ 1518 w 1955"/>
                <a:gd name="T59" fmla="*/ 863 h 1265"/>
                <a:gd name="T60" fmla="*/ 1721 w 1955"/>
                <a:gd name="T61" fmla="*/ 767 h 1265"/>
                <a:gd name="T62" fmla="*/ 1866 w 1955"/>
                <a:gd name="T63" fmla="*/ 677 h 1265"/>
                <a:gd name="T64" fmla="*/ 1943 w 1955"/>
                <a:gd name="T65" fmla="*/ 581 h 1265"/>
                <a:gd name="T66" fmla="*/ 196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EE8AB207-097A-40BB-A642-EB763C6465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09 w 4694"/>
                <a:gd name="T1" fmla="*/ 797 h 2901"/>
                <a:gd name="T2" fmla="*/ 4679 w 4694"/>
                <a:gd name="T3" fmla="*/ 665 h 2901"/>
                <a:gd name="T4" fmla="*/ 4601 w 4694"/>
                <a:gd name="T5" fmla="*/ 540 h 2901"/>
                <a:gd name="T6" fmla="*/ 4480 w 4694"/>
                <a:gd name="T7" fmla="*/ 426 h 2901"/>
                <a:gd name="T8" fmla="*/ 4313 w 4694"/>
                <a:gd name="T9" fmla="*/ 312 h 2901"/>
                <a:gd name="T10" fmla="*/ 4097 w 4694"/>
                <a:gd name="T11" fmla="*/ 216 h 2901"/>
                <a:gd name="T12" fmla="*/ 3845 w 4694"/>
                <a:gd name="T13" fmla="*/ 120 h 2901"/>
                <a:gd name="T14" fmla="*/ 3551 w 4694"/>
                <a:gd name="T15" fmla="*/ 36 h 2901"/>
                <a:gd name="T16" fmla="*/ 3215 w 4694"/>
                <a:gd name="T17" fmla="*/ 0 h 2901"/>
                <a:gd name="T18" fmla="*/ 3551 w 4694"/>
                <a:gd name="T19" fmla="*/ 78 h 2901"/>
                <a:gd name="T20" fmla="*/ 3845 w 4694"/>
                <a:gd name="T21" fmla="*/ 162 h 2901"/>
                <a:gd name="T22" fmla="*/ 4097 w 4694"/>
                <a:gd name="T23" fmla="*/ 258 h 2901"/>
                <a:gd name="T24" fmla="*/ 4301 w 4694"/>
                <a:gd name="T25" fmla="*/ 366 h 2901"/>
                <a:gd name="T26" fmla="*/ 4457 w 4694"/>
                <a:gd name="T27" fmla="*/ 480 h 2901"/>
                <a:gd name="T28" fmla="*/ 4565 w 4694"/>
                <a:gd name="T29" fmla="*/ 605 h 2901"/>
                <a:gd name="T30" fmla="*/ 4625 w 4694"/>
                <a:gd name="T31" fmla="*/ 737 h 2901"/>
                <a:gd name="T32" fmla="*/ 4625 w 4694"/>
                <a:gd name="T33" fmla="*/ 875 h 2901"/>
                <a:gd name="T34" fmla="*/ 4583 w 4694"/>
                <a:gd name="T35" fmla="*/ 1001 h 2901"/>
                <a:gd name="T36" fmla="*/ 4504 w 4694"/>
                <a:gd name="T37" fmla="*/ 1127 h 2901"/>
                <a:gd name="T38" fmla="*/ 4385 w 4694"/>
                <a:gd name="T39" fmla="*/ 1259 h 2901"/>
                <a:gd name="T40" fmla="*/ 4228 w 4694"/>
                <a:gd name="T41" fmla="*/ 1385 h 2901"/>
                <a:gd name="T42" fmla="*/ 4037 w 4694"/>
                <a:gd name="T43" fmla="*/ 1517 h 2901"/>
                <a:gd name="T44" fmla="*/ 3815 w 4694"/>
                <a:gd name="T45" fmla="*/ 1648 h 2901"/>
                <a:gd name="T46" fmla="*/ 3557 w 4694"/>
                <a:gd name="T47" fmla="*/ 1774 h 2901"/>
                <a:gd name="T48" fmla="*/ 3269 w 4694"/>
                <a:gd name="T49" fmla="*/ 1906 h 2901"/>
                <a:gd name="T50" fmla="*/ 2951 w 4694"/>
                <a:gd name="T51" fmla="*/ 2032 h 2901"/>
                <a:gd name="T52" fmla="*/ 2603 w 4694"/>
                <a:gd name="T53" fmla="*/ 2164 h 2901"/>
                <a:gd name="T54" fmla="*/ 2231 w 4694"/>
                <a:gd name="T55" fmla="*/ 2284 h 2901"/>
                <a:gd name="T56" fmla="*/ 1830 w 4694"/>
                <a:gd name="T57" fmla="*/ 2410 h 2901"/>
                <a:gd name="T58" fmla="*/ 1403 w 4694"/>
                <a:gd name="T59" fmla="*/ 2530 h 2901"/>
                <a:gd name="T60" fmla="*/ 486 w 4694"/>
                <a:gd name="T61" fmla="*/ 2757 h 2901"/>
                <a:gd name="T62" fmla="*/ 0 w 4694"/>
                <a:gd name="T63" fmla="*/ 2901 h 2901"/>
                <a:gd name="T64" fmla="*/ 972 w 4694"/>
                <a:gd name="T65" fmla="*/ 2674 h 2901"/>
                <a:gd name="T66" fmla="*/ 1643 w 4694"/>
                <a:gd name="T67" fmla="*/ 2494 h 2901"/>
                <a:gd name="T68" fmla="*/ 2064 w 4694"/>
                <a:gd name="T69" fmla="*/ 2374 h 2901"/>
                <a:gd name="T70" fmla="*/ 2459 w 4694"/>
                <a:gd name="T71" fmla="*/ 2248 h 2901"/>
                <a:gd name="T72" fmla="*/ 2825 w 4694"/>
                <a:gd name="T73" fmla="*/ 2116 h 2901"/>
                <a:gd name="T74" fmla="*/ 3161 w 4694"/>
                <a:gd name="T75" fmla="*/ 1984 h 2901"/>
                <a:gd name="T76" fmla="*/ 3473 w 4694"/>
                <a:gd name="T77" fmla="*/ 1858 h 2901"/>
                <a:gd name="T78" fmla="*/ 3749 w 4694"/>
                <a:gd name="T79" fmla="*/ 1720 h 2901"/>
                <a:gd name="T80" fmla="*/ 3995 w 4694"/>
                <a:gd name="T81" fmla="*/ 1589 h 2901"/>
                <a:gd name="T82" fmla="*/ 4204 w 4694"/>
                <a:gd name="T83" fmla="*/ 1457 h 2901"/>
                <a:gd name="T84" fmla="*/ 4385 w 4694"/>
                <a:gd name="T85" fmla="*/ 1325 h 2901"/>
                <a:gd name="T86" fmla="*/ 4522 w 4694"/>
                <a:gd name="T87" fmla="*/ 1193 h 2901"/>
                <a:gd name="T88" fmla="*/ 4625 w 4694"/>
                <a:gd name="T89" fmla="*/ 1061 h 2901"/>
                <a:gd name="T90" fmla="*/ 4685 w 4694"/>
                <a:gd name="T91" fmla="*/ 935 h 2901"/>
                <a:gd name="T92" fmla="*/ 470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06C6F6B6-047D-424F-A578-A5CF479FC5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73 w 3761"/>
                <a:gd name="T1" fmla="*/ 719 h 2356"/>
                <a:gd name="T2" fmla="*/ 3743 w 3761"/>
                <a:gd name="T3" fmla="*/ 599 h 2356"/>
                <a:gd name="T4" fmla="*/ 3665 w 3761"/>
                <a:gd name="T5" fmla="*/ 486 h 2356"/>
                <a:gd name="T6" fmla="*/ 3533 w 3761"/>
                <a:gd name="T7" fmla="*/ 378 h 2356"/>
                <a:gd name="T8" fmla="*/ 3359 w 3761"/>
                <a:gd name="T9" fmla="*/ 282 h 2356"/>
                <a:gd name="T10" fmla="*/ 3137 w 3761"/>
                <a:gd name="T11" fmla="*/ 192 h 2356"/>
                <a:gd name="T12" fmla="*/ 2873 w 3761"/>
                <a:gd name="T13" fmla="*/ 108 h 2356"/>
                <a:gd name="T14" fmla="*/ 2567 w 3761"/>
                <a:gd name="T15" fmla="*/ 36 h 2356"/>
                <a:gd name="T16" fmla="*/ 2237 w 3761"/>
                <a:gd name="T17" fmla="*/ 0 h 2356"/>
                <a:gd name="T18" fmla="*/ 2585 w 3761"/>
                <a:gd name="T19" fmla="*/ 72 h 2356"/>
                <a:gd name="T20" fmla="*/ 2885 w 3761"/>
                <a:gd name="T21" fmla="*/ 150 h 2356"/>
                <a:gd name="T22" fmla="*/ 3149 w 3761"/>
                <a:gd name="T23" fmla="*/ 234 h 2356"/>
                <a:gd name="T24" fmla="*/ 3359 w 3761"/>
                <a:gd name="T25" fmla="*/ 330 h 2356"/>
                <a:gd name="T26" fmla="*/ 3527 w 3761"/>
                <a:gd name="T27" fmla="*/ 432 h 2356"/>
                <a:gd name="T28" fmla="*/ 3635 w 3761"/>
                <a:gd name="T29" fmla="*/ 545 h 2356"/>
                <a:gd name="T30" fmla="*/ 3695 w 3761"/>
                <a:gd name="T31" fmla="*/ 665 h 2356"/>
                <a:gd name="T32" fmla="*/ 3701 w 3761"/>
                <a:gd name="T33" fmla="*/ 791 h 2356"/>
                <a:gd name="T34" fmla="*/ 3665 w 3761"/>
                <a:gd name="T35" fmla="*/ 887 h 2356"/>
                <a:gd name="T36" fmla="*/ 3604 w 3761"/>
                <a:gd name="T37" fmla="*/ 989 h 2356"/>
                <a:gd name="T38" fmla="*/ 3509 w 3761"/>
                <a:gd name="T39" fmla="*/ 1091 h 2356"/>
                <a:gd name="T40" fmla="*/ 3383 w 3761"/>
                <a:gd name="T41" fmla="*/ 1187 h 2356"/>
                <a:gd name="T42" fmla="*/ 3233 w 3761"/>
                <a:gd name="T43" fmla="*/ 1289 h 2356"/>
                <a:gd name="T44" fmla="*/ 3053 w 3761"/>
                <a:gd name="T45" fmla="*/ 1391 h 2356"/>
                <a:gd name="T46" fmla="*/ 2843 w 3761"/>
                <a:gd name="T47" fmla="*/ 1493 h 2356"/>
                <a:gd name="T48" fmla="*/ 2615 w 3761"/>
                <a:gd name="T49" fmla="*/ 1589 h 2356"/>
                <a:gd name="T50" fmla="*/ 2082 w 3761"/>
                <a:gd name="T51" fmla="*/ 1786 h 2356"/>
                <a:gd name="T52" fmla="*/ 1464 w 3761"/>
                <a:gd name="T53" fmla="*/ 1972 h 2356"/>
                <a:gd name="T54" fmla="*/ 767 w 3761"/>
                <a:gd name="T55" fmla="*/ 2158 h 2356"/>
                <a:gd name="T56" fmla="*/ 0 w 3761"/>
                <a:gd name="T57" fmla="*/ 2326 h 2356"/>
                <a:gd name="T58" fmla="*/ 402 w 3761"/>
                <a:gd name="T59" fmla="*/ 2272 h 2356"/>
                <a:gd name="T60" fmla="*/ 1146 w 3761"/>
                <a:gd name="T61" fmla="*/ 2092 h 2356"/>
                <a:gd name="T62" fmla="*/ 1818 w 3761"/>
                <a:gd name="T63" fmla="*/ 1900 h 2356"/>
                <a:gd name="T64" fmla="*/ 2400 w 3761"/>
                <a:gd name="T65" fmla="*/ 1702 h 2356"/>
                <a:gd name="T66" fmla="*/ 2657 w 3761"/>
                <a:gd name="T67" fmla="*/ 1607 h 2356"/>
                <a:gd name="T68" fmla="*/ 2891 w 3761"/>
                <a:gd name="T69" fmla="*/ 1505 h 2356"/>
                <a:gd name="T70" fmla="*/ 3101 w 3761"/>
                <a:gd name="T71" fmla="*/ 1403 h 2356"/>
                <a:gd name="T72" fmla="*/ 3287 w 3761"/>
                <a:gd name="T73" fmla="*/ 1301 h 2356"/>
                <a:gd name="T74" fmla="*/ 3443 w 3761"/>
                <a:gd name="T75" fmla="*/ 1193 h 2356"/>
                <a:gd name="T76" fmla="*/ 3569 w 3761"/>
                <a:gd name="T77" fmla="*/ 1091 h 2356"/>
                <a:gd name="T78" fmla="*/ 3665 w 3761"/>
                <a:gd name="T79" fmla="*/ 989 h 2356"/>
                <a:gd name="T80" fmla="*/ 3731 w 3761"/>
                <a:gd name="T81" fmla="*/ 887 h 2356"/>
                <a:gd name="T82" fmla="*/ 3767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FDDEE43E-D849-4485-A50A-0091333E006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33 w 2924"/>
                <a:gd name="T1" fmla="*/ 647 h 1846"/>
                <a:gd name="T2" fmla="*/ 2885 w 2924"/>
                <a:gd name="T3" fmla="*/ 528 h 1846"/>
                <a:gd name="T4" fmla="*/ 2758 w 2924"/>
                <a:gd name="T5" fmla="*/ 414 h 1846"/>
                <a:gd name="T6" fmla="*/ 2567 w 2924"/>
                <a:gd name="T7" fmla="*/ 318 h 1846"/>
                <a:gd name="T8" fmla="*/ 2309 w 2924"/>
                <a:gd name="T9" fmla="*/ 228 h 1846"/>
                <a:gd name="T10" fmla="*/ 1991 w 2924"/>
                <a:gd name="T11" fmla="*/ 150 h 1846"/>
                <a:gd name="T12" fmla="*/ 1613 w 2924"/>
                <a:gd name="T13" fmla="*/ 78 h 1846"/>
                <a:gd name="T14" fmla="*/ 1182 w 2924"/>
                <a:gd name="T15" fmla="*/ 24 h 1846"/>
                <a:gd name="T16" fmla="*/ 696 w 2924"/>
                <a:gd name="T17" fmla="*/ 0 h 1846"/>
                <a:gd name="T18" fmla="*/ 1194 w 2924"/>
                <a:gd name="T19" fmla="*/ 48 h 1846"/>
                <a:gd name="T20" fmla="*/ 1631 w 2924"/>
                <a:gd name="T21" fmla="*/ 108 h 1846"/>
                <a:gd name="T22" fmla="*/ 2015 w 2924"/>
                <a:gd name="T23" fmla="*/ 180 h 1846"/>
                <a:gd name="T24" fmla="*/ 2333 w 2924"/>
                <a:gd name="T25" fmla="*/ 264 h 1846"/>
                <a:gd name="T26" fmla="*/ 2579 w 2924"/>
                <a:gd name="T27" fmla="*/ 360 h 1846"/>
                <a:gd name="T28" fmla="*/ 2758 w 2924"/>
                <a:gd name="T29" fmla="*/ 468 h 1846"/>
                <a:gd name="T30" fmla="*/ 2855 w 2924"/>
                <a:gd name="T31" fmla="*/ 587 h 1846"/>
                <a:gd name="T32" fmla="*/ 2873 w 2924"/>
                <a:gd name="T33" fmla="*/ 713 h 1846"/>
                <a:gd name="T34" fmla="*/ 2849 w 2924"/>
                <a:gd name="T35" fmla="*/ 785 h 1846"/>
                <a:gd name="T36" fmla="*/ 2801 w 2924"/>
                <a:gd name="T37" fmla="*/ 857 h 1846"/>
                <a:gd name="T38" fmla="*/ 2633 w 2924"/>
                <a:gd name="T39" fmla="*/ 1001 h 1846"/>
                <a:gd name="T40" fmla="*/ 2375 w 2924"/>
                <a:gd name="T41" fmla="*/ 1145 h 1846"/>
                <a:gd name="T42" fmla="*/ 2039 w 2924"/>
                <a:gd name="T43" fmla="*/ 1289 h 1846"/>
                <a:gd name="T44" fmla="*/ 1631 w 2924"/>
                <a:gd name="T45" fmla="*/ 1433 h 1846"/>
                <a:gd name="T46" fmla="*/ 1146 w 2924"/>
                <a:gd name="T47" fmla="*/ 1571 h 1846"/>
                <a:gd name="T48" fmla="*/ 606 w 2924"/>
                <a:gd name="T49" fmla="*/ 1702 h 1846"/>
                <a:gd name="T50" fmla="*/ 0 w 2924"/>
                <a:gd name="T51" fmla="*/ 1828 h 1846"/>
                <a:gd name="T52" fmla="*/ 312 w 2924"/>
                <a:gd name="T53" fmla="*/ 1780 h 1846"/>
                <a:gd name="T54" fmla="*/ 900 w 2924"/>
                <a:gd name="T55" fmla="*/ 1648 h 1846"/>
                <a:gd name="T56" fmla="*/ 1421 w 2924"/>
                <a:gd name="T57" fmla="*/ 1511 h 1846"/>
                <a:gd name="T58" fmla="*/ 1877 w 2924"/>
                <a:gd name="T59" fmla="*/ 1367 h 1846"/>
                <a:gd name="T60" fmla="*/ 2261 w 2924"/>
                <a:gd name="T61" fmla="*/ 1223 h 1846"/>
                <a:gd name="T62" fmla="*/ 2567 w 2924"/>
                <a:gd name="T63" fmla="*/ 1079 h 1846"/>
                <a:gd name="T64" fmla="*/ 2783 w 2924"/>
                <a:gd name="T65" fmla="*/ 929 h 1846"/>
                <a:gd name="T66" fmla="*/ 2885 w 2924"/>
                <a:gd name="T67" fmla="*/ 815 h 1846"/>
                <a:gd name="T68" fmla="*/ 2921 w 2924"/>
                <a:gd name="T69" fmla="*/ 743 h 1846"/>
                <a:gd name="T70" fmla="*/ 2933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41" name="Freeform 12">
              <a:extLst>
                <a:ext uri="{FF2B5EF4-FFF2-40B4-BE49-F238E27FC236}">
                  <a16:creationId xmlns:a16="http://schemas.microsoft.com/office/drawing/2014/main" id="{CB2626CE-126F-4744-9A8E-D65237D133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3 w 1488"/>
                <a:gd name="T7" fmla="*/ 186 h 204"/>
                <a:gd name="T8" fmla="*/ 1404 w 1488"/>
                <a:gd name="T9" fmla="*/ 204 h 204"/>
                <a:gd name="T10" fmla="*/ 140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DEBC5D43-43E4-44B5-AC55-02D25CBA4F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l-SI" altLang="sl-SI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4ECC7891-8BCC-483B-ABFE-BAD1F34701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l-SI" altLang="sl-SI"/>
            </a:p>
          </p:txBody>
        </p:sp>
        <p:grpSp>
          <p:nvGrpSpPr>
            <p:cNvPr id="1044" name="Group 15">
              <a:extLst>
                <a:ext uri="{FF2B5EF4-FFF2-40B4-BE49-F238E27FC236}">
                  <a16:creationId xmlns:a16="http://schemas.microsoft.com/office/drawing/2014/main" id="{0AF4C465-2500-4B40-A7C7-3E5D69D979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>
                <a:extLst>
                  <a:ext uri="{FF2B5EF4-FFF2-40B4-BE49-F238E27FC236}">
                    <a16:creationId xmlns:a16="http://schemas.microsoft.com/office/drawing/2014/main" id="{60D4C41B-F910-4060-8B12-5D3222EADF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46" name="Freeform 17">
                <a:extLst>
                  <a:ext uri="{FF2B5EF4-FFF2-40B4-BE49-F238E27FC236}">
                    <a16:creationId xmlns:a16="http://schemas.microsoft.com/office/drawing/2014/main" id="{0BD857CA-8E12-40E0-B833-796F817D49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4 w 323"/>
                  <a:gd name="T13" fmla="*/ 18 h 162"/>
                  <a:gd name="T14" fmla="*/ 240 w 323"/>
                  <a:gd name="T15" fmla="*/ 54 h 162"/>
                  <a:gd name="T16" fmla="*/ 288 w 323"/>
                  <a:gd name="T17" fmla="*/ 90 h 162"/>
                  <a:gd name="T18" fmla="*/ 318 w 323"/>
                  <a:gd name="T19" fmla="*/ 114 h 162"/>
                  <a:gd name="T20" fmla="*/ 324 w 323"/>
                  <a:gd name="T21" fmla="*/ 126 h 162"/>
                  <a:gd name="T22" fmla="*/ 324 w 323"/>
                  <a:gd name="T23" fmla="*/ 126 h 162"/>
                  <a:gd name="T24" fmla="*/ 222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47" name="Freeform 18">
                <a:extLst>
                  <a:ext uri="{FF2B5EF4-FFF2-40B4-BE49-F238E27FC236}">
                    <a16:creationId xmlns:a16="http://schemas.microsoft.com/office/drawing/2014/main" id="{7BBBBFF8-17B1-4192-BB92-504254D2AB3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0 w 1250"/>
                  <a:gd name="T1" fmla="*/ 641 h 923"/>
                  <a:gd name="T2" fmla="*/ 1170 w 1250"/>
                  <a:gd name="T3" fmla="*/ 473 h 923"/>
                  <a:gd name="T4" fmla="*/ 1140 w 1250"/>
                  <a:gd name="T5" fmla="*/ 384 h 923"/>
                  <a:gd name="T6" fmla="*/ 1116 w 1250"/>
                  <a:gd name="T7" fmla="*/ 288 h 923"/>
                  <a:gd name="T8" fmla="*/ 1056 w 1250"/>
                  <a:gd name="T9" fmla="*/ 174 h 923"/>
                  <a:gd name="T10" fmla="*/ 984 w 1250"/>
                  <a:gd name="T11" fmla="*/ 96 h 923"/>
                  <a:gd name="T12" fmla="*/ 966 w 1250"/>
                  <a:gd name="T13" fmla="*/ 72 h 923"/>
                  <a:gd name="T14" fmla="*/ 894 w 1250"/>
                  <a:gd name="T15" fmla="*/ 18 h 923"/>
                  <a:gd name="T16" fmla="*/ 822 w 1250"/>
                  <a:gd name="T17" fmla="*/ 6 h 923"/>
                  <a:gd name="T18" fmla="*/ 714 w 1250"/>
                  <a:gd name="T19" fmla="*/ 24 h 923"/>
                  <a:gd name="T20" fmla="*/ 666 w 1250"/>
                  <a:gd name="T21" fmla="*/ 42 h 923"/>
                  <a:gd name="T22" fmla="*/ 570 w 1250"/>
                  <a:gd name="T23" fmla="*/ 120 h 923"/>
                  <a:gd name="T24" fmla="*/ 534 w 1250"/>
                  <a:gd name="T25" fmla="*/ 228 h 923"/>
                  <a:gd name="T26" fmla="*/ 511 w 1250"/>
                  <a:gd name="T27" fmla="*/ 348 h 923"/>
                  <a:gd name="T28" fmla="*/ 432 w 1250"/>
                  <a:gd name="T29" fmla="*/ 479 h 923"/>
                  <a:gd name="T30" fmla="*/ 414 w 1250"/>
                  <a:gd name="T31" fmla="*/ 539 h 923"/>
                  <a:gd name="T32" fmla="*/ 354 w 1250"/>
                  <a:gd name="T33" fmla="*/ 599 h 923"/>
                  <a:gd name="T34" fmla="*/ 306 w 1250"/>
                  <a:gd name="T35" fmla="*/ 629 h 923"/>
                  <a:gd name="T36" fmla="*/ 294 w 1250"/>
                  <a:gd name="T37" fmla="*/ 635 h 923"/>
                  <a:gd name="T38" fmla="*/ 258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1 w 1250"/>
                  <a:gd name="T47" fmla="*/ 869 h 923"/>
                  <a:gd name="T48" fmla="*/ 642 w 1250"/>
                  <a:gd name="T49" fmla="*/ 827 h 923"/>
                  <a:gd name="T50" fmla="*/ 702 w 1250"/>
                  <a:gd name="T51" fmla="*/ 725 h 923"/>
                  <a:gd name="T52" fmla="*/ 696 w 1250"/>
                  <a:gd name="T53" fmla="*/ 611 h 923"/>
                  <a:gd name="T54" fmla="*/ 780 w 1250"/>
                  <a:gd name="T55" fmla="*/ 551 h 923"/>
                  <a:gd name="T56" fmla="*/ 882 w 1250"/>
                  <a:gd name="T57" fmla="*/ 449 h 923"/>
                  <a:gd name="T58" fmla="*/ 912 w 1250"/>
                  <a:gd name="T59" fmla="*/ 414 h 923"/>
                  <a:gd name="T60" fmla="*/ 978 w 1250"/>
                  <a:gd name="T61" fmla="*/ 318 h 923"/>
                  <a:gd name="T62" fmla="*/ 1026 w 1250"/>
                  <a:gd name="T63" fmla="*/ 336 h 923"/>
                  <a:gd name="T64" fmla="*/ 1122 w 1250"/>
                  <a:gd name="T65" fmla="*/ 617 h 923"/>
                  <a:gd name="T66" fmla="*/ 1116 w 1250"/>
                  <a:gd name="T67" fmla="*/ 689 h 923"/>
                  <a:gd name="T68" fmla="*/ 1152 w 1250"/>
                  <a:gd name="T69" fmla="*/ 749 h 923"/>
                  <a:gd name="T70" fmla="*/ 1206 w 1250"/>
                  <a:gd name="T71" fmla="*/ 713 h 923"/>
                  <a:gd name="T72" fmla="*/ 1242 w 1250"/>
                  <a:gd name="T73" fmla="*/ 749 h 923"/>
                  <a:gd name="T74" fmla="*/ 1254 w 1250"/>
                  <a:gd name="T75" fmla="*/ 743 h 923"/>
                  <a:gd name="T76" fmla="*/ 696 w 1250"/>
                  <a:gd name="T77" fmla="*/ 264 h 923"/>
                  <a:gd name="T78" fmla="*/ 787 w 1250"/>
                  <a:gd name="T79" fmla="*/ 372 h 923"/>
                  <a:gd name="T80" fmla="*/ 768 w 1250"/>
                  <a:gd name="T81" fmla="*/ 443 h 923"/>
                  <a:gd name="T82" fmla="*/ 708 w 1250"/>
                  <a:gd name="T83" fmla="*/ 515 h 923"/>
                  <a:gd name="T84" fmla="*/ 660 w 1250"/>
                  <a:gd name="T85" fmla="*/ 569 h 923"/>
                  <a:gd name="T86" fmla="*/ 618 w 1250"/>
                  <a:gd name="T87" fmla="*/ 593 h 923"/>
                  <a:gd name="T88" fmla="*/ 576 w 1250"/>
                  <a:gd name="T89" fmla="*/ 617 h 923"/>
                  <a:gd name="T90" fmla="*/ 564 w 1250"/>
                  <a:gd name="T91" fmla="*/ 707 h 923"/>
                  <a:gd name="T92" fmla="*/ 354 w 1250"/>
                  <a:gd name="T93" fmla="*/ 755 h 923"/>
                  <a:gd name="T94" fmla="*/ 390 w 1250"/>
                  <a:gd name="T95" fmla="*/ 641 h 923"/>
                  <a:gd name="T96" fmla="*/ 426 w 1250"/>
                  <a:gd name="T97" fmla="*/ 647 h 923"/>
                  <a:gd name="T98" fmla="*/ 444 w 1250"/>
                  <a:gd name="T99" fmla="*/ 617 h 923"/>
                  <a:gd name="T100" fmla="*/ 570 w 1250"/>
                  <a:gd name="T101" fmla="*/ 515 h 923"/>
                  <a:gd name="T102" fmla="*/ 618 w 1250"/>
                  <a:gd name="T103" fmla="*/ 473 h 923"/>
                  <a:gd name="T104" fmla="*/ 642 w 1250"/>
                  <a:gd name="T105" fmla="*/ 396 h 923"/>
                  <a:gd name="T106" fmla="*/ 642 w 1250"/>
                  <a:gd name="T107" fmla="*/ 378 h 923"/>
                  <a:gd name="T108" fmla="*/ 666 w 1250"/>
                  <a:gd name="T109" fmla="*/ 270 h 923"/>
                  <a:gd name="T110" fmla="*/ 684 w 1250"/>
                  <a:gd name="T111" fmla="*/ 192 h 923"/>
                  <a:gd name="T112" fmla="*/ 696 w 1250"/>
                  <a:gd name="T113" fmla="*/ 264 h 923"/>
                  <a:gd name="T114" fmla="*/ 534 w 1250"/>
                  <a:gd name="T115" fmla="*/ 455 h 923"/>
                  <a:gd name="T116" fmla="*/ 63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48" name="Freeform 19">
                <a:extLst>
                  <a:ext uri="{FF2B5EF4-FFF2-40B4-BE49-F238E27FC236}">
                    <a16:creationId xmlns:a16="http://schemas.microsoft.com/office/drawing/2014/main" id="{3A7EF2BD-98B9-42F6-A5F3-21AEC6F375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49" name="Freeform 20">
                <a:extLst>
                  <a:ext uri="{FF2B5EF4-FFF2-40B4-BE49-F238E27FC236}">
                    <a16:creationId xmlns:a16="http://schemas.microsoft.com/office/drawing/2014/main" id="{6C151101-A798-4A90-B573-716E700AD3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50" name="Freeform 21">
                <a:extLst>
                  <a:ext uri="{FF2B5EF4-FFF2-40B4-BE49-F238E27FC236}">
                    <a16:creationId xmlns:a16="http://schemas.microsoft.com/office/drawing/2014/main" id="{D5637D38-8220-4561-9561-E53D0A716E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51" name="Freeform 22">
                <a:extLst>
                  <a:ext uri="{FF2B5EF4-FFF2-40B4-BE49-F238E27FC236}">
                    <a16:creationId xmlns:a16="http://schemas.microsoft.com/office/drawing/2014/main" id="{8344EF69-B4FF-4A9B-B798-BFF190722C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52" name="Freeform 23">
                <a:extLst>
                  <a:ext uri="{FF2B5EF4-FFF2-40B4-BE49-F238E27FC236}">
                    <a16:creationId xmlns:a16="http://schemas.microsoft.com/office/drawing/2014/main" id="{00451314-A219-4F7D-964A-23E33B72EC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53" name="Freeform 24">
                <a:extLst>
                  <a:ext uri="{FF2B5EF4-FFF2-40B4-BE49-F238E27FC236}">
                    <a16:creationId xmlns:a16="http://schemas.microsoft.com/office/drawing/2014/main" id="{AD8FCB48-7D1B-481B-AE36-A0F2BCA625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54" name="Freeform 25">
                <a:extLst>
                  <a:ext uri="{FF2B5EF4-FFF2-40B4-BE49-F238E27FC236}">
                    <a16:creationId xmlns:a16="http://schemas.microsoft.com/office/drawing/2014/main" id="{48EF89D9-9820-4B17-BCD8-F98ACCC468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9 w 72"/>
                  <a:gd name="T3" fmla="*/ 24 h 54"/>
                  <a:gd name="T4" fmla="*/ 61 w 72"/>
                  <a:gd name="T5" fmla="*/ 12 h 54"/>
                  <a:gd name="T6" fmla="*/ 67 w 72"/>
                  <a:gd name="T7" fmla="*/ 6 h 54"/>
                  <a:gd name="T8" fmla="*/ 73 w 72"/>
                  <a:gd name="T9" fmla="*/ 0 h 54"/>
                  <a:gd name="T10" fmla="*/ 43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55" name="Freeform 26">
                <a:extLst>
                  <a:ext uri="{FF2B5EF4-FFF2-40B4-BE49-F238E27FC236}">
                    <a16:creationId xmlns:a16="http://schemas.microsoft.com/office/drawing/2014/main" id="{30F58CCE-492F-4048-A581-791F362EB1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56" name="Freeform 27">
                <a:extLst>
                  <a:ext uri="{FF2B5EF4-FFF2-40B4-BE49-F238E27FC236}">
                    <a16:creationId xmlns:a16="http://schemas.microsoft.com/office/drawing/2014/main" id="{F6149964-0504-4048-BA69-5D4BFB52A0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57" name="Freeform 28">
                <a:extLst>
                  <a:ext uri="{FF2B5EF4-FFF2-40B4-BE49-F238E27FC236}">
                    <a16:creationId xmlns:a16="http://schemas.microsoft.com/office/drawing/2014/main" id="{E9730175-36B3-461E-A5DD-9348911C77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8 w 287"/>
                  <a:gd name="T1" fmla="*/ 0 h 84"/>
                  <a:gd name="T2" fmla="*/ 0 w 287"/>
                  <a:gd name="T3" fmla="*/ 84 h 84"/>
                  <a:gd name="T4" fmla="*/ 169 w 287"/>
                  <a:gd name="T5" fmla="*/ 36 h 84"/>
                  <a:gd name="T6" fmla="*/ 114 w 287"/>
                  <a:gd name="T7" fmla="*/ 60 h 84"/>
                  <a:gd name="T8" fmla="*/ 277 w 287"/>
                  <a:gd name="T9" fmla="*/ 18 h 84"/>
                  <a:gd name="T10" fmla="*/ 288 w 287"/>
                  <a:gd name="T11" fmla="*/ 0 h 84"/>
                  <a:gd name="T12" fmla="*/ 288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58" name="Freeform 29">
                <a:extLst>
                  <a:ext uri="{FF2B5EF4-FFF2-40B4-BE49-F238E27FC236}">
                    <a16:creationId xmlns:a16="http://schemas.microsoft.com/office/drawing/2014/main" id="{0496670A-0A65-464F-99D3-8ECAEC184D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59" name="Freeform 30">
                <a:extLst>
                  <a:ext uri="{FF2B5EF4-FFF2-40B4-BE49-F238E27FC236}">
                    <a16:creationId xmlns:a16="http://schemas.microsoft.com/office/drawing/2014/main" id="{F01988ED-B543-43F1-B24D-EFFC056799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0" name="Freeform 31">
                <a:extLst>
                  <a:ext uri="{FF2B5EF4-FFF2-40B4-BE49-F238E27FC236}">
                    <a16:creationId xmlns:a16="http://schemas.microsoft.com/office/drawing/2014/main" id="{B5CF700F-F8CA-4847-B636-D70078B63B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1" name="Freeform 32">
                <a:extLst>
                  <a:ext uri="{FF2B5EF4-FFF2-40B4-BE49-F238E27FC236}">
                    <a16:creationId xmlns:a16="http://schemas.microsoft.com/office/drawing/2014/main" id="{56DDAC1C-3A23-4343-9C56-73F087D01B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2" name="Freeform 33">
                <a:extLst>
                  <a:ext uri="{FF2B5EF4-FFF2-40B4-BE49-F238E27FC236}">
                    <a16:creationId xmlns:a16="http://schemas.microsoft.com/office/drawing/2014/main" id="{322609CF-A224-45B6-958C-9B856581BB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3" name="Freeform 34">
                <a:extLst>
                  <a:ext uri="{FF2B5EF4-FFF2-40B4-BE49-F238E27FC236}">
                    <a16:creationId xmlns:a16="http://schemas.microsoft.com/office/drawing/2014/main" id="{E77E2CBF-9922-4C89-8EBA-7E7BBB3AF1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4" name="Freeform 35">
                <a:extLst>
                  <a:ext uri="{FF2B5EF4-FFF2-40B4-BE49-F238E27FC236}">
                    <a16:creationId xmlns:a16="http://schemas.microsoft.com/office/drawing/2014/main" id="{6708363F-6966-47EA-9A2C-8243CB19D0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5" name="Freeform 36">
                <a:extLst>
                  <a:ext uri="{FF2B5EF4-FFF2-40B4-BE49-F238E27FC236}">
                    <a16:creationId xmlns:a16="http://schemas.microsoft.com/office/drawing/2014/main" id="{4787ED00-FC13-4673-8513-E27CB641C0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6" name="Freeform 37">
                <a:extLst>
                  <a:ext uri="{FF2B5EF4-FFF2-40B4-BE49-F238E27FC236}">
                    <a16:creationId xmlns:a16="http://schemas.microsoft.com/office/drawing/2014/main" id="{E226FBF7-2D91-4AFD-87D9-931908CE01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7" name="Freeform 38">
                <a:extLst>
                  <a:ext uri="{FF2B5EF4-FFF2-40B4-BE49-F238E27FC236}">
                    <a16:creationId xmlns:a16="http://schemas.microsoft.com/office/drawing/2014/main" id="{C2B37219-303D-4024-99AC-C676ABCF62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8" name="Freeform 39">
                <a:extLst>
                  <a:ext uri="{FF2B5EF4-FFF2-40B4-BE49-F238E27FC236}">
                    <a16:creationId xmlns:a16="http://schemas.microsoft.com/office/drawing/2014/main" id="{8439CC0E-1C5E-4F8F-BDEE-75B22FF0384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69" name="Freeform 40">
                <a:extLst>
                  <a:ext uri="{FF2B5EF4-FFF2-40B4-BE49-F238E27FC236}">
                    <a16:creationId xmlns:a16="http://schemas.microsoft.com/office/drawing/2014/main" id="{446F2395-1993-4E36-AA80-9333C75FC7E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99369" name="Rectangle 41">
            <a:extLst>
              <a:ext uri="{FF2B5EF4-FFF2-40B4-BE49-F238E27FC236}">
                <a16:creationId xmlns:a16="http://schemas.microsoft.com/office/drawing/2014/main" id="{1730D0ED-410E-44C7-BD86-E230805F4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99370" name="Rectangle 42">
            <a:extLst>
              <a:ext uri="{FF2B5EF4-FFF2-40B4-BE49-F238E27FC236}">
                <a16:creationId xmlns:a16="http://schemas.microsoft.com/office/drawing/2014/main" id="{3E7815D8-158A-4FDF-834A-20395FA7F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99371" name="Rectangle 43">
            <a:extLst>
              <a:ext uri="{FF2B5EF4-FFF2-40B4-BE49-F238E27FC236}">
                <a16:creationId xmlns:a16="http://schemas.microsoft.com/office/drawing/2014/main" id="{E2A650C8-93CF-4CD2-AFBD-782FF14917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9372" name="Rectangle 44">
            <a:extLst>
              <a:ext uri="{FF2B5EF4-FFF2-40B4-BE49-F238E27FC236}">
                <a16:creationId xmlns:a16="http://schemas.microsoft.com/office/drawing/2014/main" id="{1E1747B0-0845-4FC8-99C0-12F6E6C876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9373" name="Rectangle 45">
            <a:extLst>
              <a:ext uri="{FF2B5EF4-FFF2-40B4-BE49-F238E27FC236}">
                <a16:creationId xmlns:a16="http://schemas.microsoft.com/office/drawing/2014/main" id="{6DB0BC86-1D8A-4113-B043-FE65CF463E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B895210-6929-4A22-9D19-0F99580A736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9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9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9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9" grpId="0"/>
      <p:bldP spid="99370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93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93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93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93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93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93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93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93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937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937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F645F6F-6AF7-45EF-BDD0-B1AD4D97AD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b="1">
                <a:solidFill>
                  <a:srgbClr val="333333"/>
                </a:solidFill>
              </a:rPr>
              <a:t>Hitrostni rekordi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B63BE3E-6B3A-4DDD-A2D8-35F8FE2274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dirty="0"/>
              <a:t> </a:t>
            </a:r>
          </a:p>
          <a:p>
            <a:pPr eaLnBrk="1" hangingPunct="1">
              <a:defRPr/>
            </a:pPr>
            <a:endParaRPr lang="sl-SI" altLang="sl-SI" dirty="0"/>
          </a:p>
          <a:p>
            <a:pPr eaLnBrk="1" hangingPunct="1">
              <a:defRPr/>
            </a:pPr>
            <a:endParaRPr lang="sl-SI" altLang="sl-SI" dirty="0"/>
          </a:p>
          <a:p>
            <a:pPr eaLnBrk="1" hangingPunct="1">
              <a:defRPr/>
            </a:pPr>
            <a:endParaRPr lang="sl-SI" altLang="sl-SI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9CBDEFD-D00B-4F9A-82A5-AB2EEB4E0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Zračni hitrostni rekordi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8C6F0673-F2B2-45E6-A06F-01D4A2C4A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 so najvišje hitrosti, dosežene z letalom iz določenega razreda</a:t>
            </a:r>
          </a:p>
          <a:p>
            <a:pPr eaLnBrk="1" hangingPunct="1">
              <a:defRPr/>
            </a:pPr>
            <a:r>
              <a:rPr lang="sl-SI" altLang="sl-SI"/>
              <a:t>Rekord je 12.144 km / h brez posadke in 3.530 km / h z posadko </a:t>
            </a:r>
          </a:p>
        </p:txBody>
      </p:sp>
      <p:pic>
        <p:nvPicPr>
          <p:cNvPr id="12292" name="Picture 5" descr="File:Lockheed SR-71 Blackbird.jpg">
            <a:extLst>
              <a:ext uri="{FF2B5EF4-FFF2-40B4-BE49-F238E27FC236}">
                <a16:creationId xmlns:a16="http://schemas.microsoft.com/office/drawing/2014/main" id="{1F48EA06-4E9C-4ADB-A5D4-A1E6697D1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003675"/>
            <a:ext cx="4643437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8DD7A11E-B400-44E9-B020-1C1EEDCE0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4000"/>
              <a:t>Tirni hitrostni rekordi </a:t>
            </a:r>
            <a:br>
              <a:rPr lang="sl-SI" altLang="sl-SI" sz="4000"/>
            </a:br>
            <a:endParaRPr lang="sl-SI" altLang="sl-SI" sz="4000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C303CACE-5DA9-49F5-9823-500019A3D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So najhitrejše hitrosti, ki jih lahko doseže vozilo na tirih.</a:t>
            </a:r>
          </a:p>
          <a:p>
            <a:pPr eaLnBrk="1" hangingPunct="1">
              <a:defRPr/>
            </a:pPr>
            <a:r>
              <a:rPr lang="sl-SI" altLang="sl-SI"/>
              <a:t>Rekord vlaka je hitrost 581 km/h, ki so ga izumili Kitajci vendar še ni začel redno vozit.</a:t>
            </a:r>
          </a:p>
        </p:txBody>
      </p:sp>
      <p:pic>
        <p:nvPicPr>
          <p:cNvPr id="13316" name="Picture 5" descr="hexie">
            <a:extLst>
              <a:ext uri="{FF2B5EF4-FFF2-40B4-BE49-F238E27FC236}">
                <a16:creationId xmlns:a16="http://schemas.microsoft.com/office/drawing/2014/main" id="{F0E82FAA-62C7-4AC6-AD3A-F806653FC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500563"/>
            <a:ext cx="3779837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7360">
            <a:extLst>
              <a:ext uri="{FF2B5EF4-FFF2-40B4-BE49-F238E27FC236}">
                <a16:creationId xmlns:a16="http://schemas.microsoft.com/office/drawing/2014/main" id="{C082558D-3B36-4A2F-A24C-B822F2801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581525"/>
            <a:ext cx="19050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1E887A17-8986-43BA-98EC-2F6331725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Viri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01FA4959-C76E-43B8-B4C5-0B3A848F2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http://en.wikipedia.org/wiki/Land_speed_record </a:t>
            </a:r>
          </a:p>
          <a:p>
            <a:pPr eaLnBrk="1" hangingPunct="1">
              <a:defRPr/>
            </a:pPr>
            <a:r>
              <a:rPr lang="sl-SI" altLang="sl-SI"/>
              <a:t>Google slike </a:t>
            </a:r>
          </a:p>
          <a:p>
            <a:pPr eaLnBrk="1" hangingPunct="1">
              <a:defRPr/>
            </a:pPr>
            <a:endParaRPr lang="sl-SI" altLang="sl-SI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62619E74-2123-451C-85D2-FB08722E8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 altLang="sl-SI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BD97B336-0A83-44C7-A551-2EFFDEB98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 altLang="sl-SI"/>
          </a:p>
        </p:txBody>
      </p:sp>
      <p:sp>
        <p:nvSpPr>
          <p:cNvPr id="109573" name="WordArt 5">
            <a:extLst>
              <a:ext uri="{FF2B5EF4-FFF2-40B4-BE49-F238E27FC236}">
                <a16:creationId xmlns:a16="http://schemas.microsoft.com/office/drawing/2014/main" id="{234BF5A8-15BF-4BF5-922C-08492693C3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9975" y="1484313"/>
            <a:ext cx="4225925" cy="35226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sl-SI" sz="6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Konec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48FDD4AE-8794-4E38-B707-4FD5249C3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4000"/>
              <a:t>Poznamo različne hitrostne rekorde: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7494FB7-D98C-4D59-896B-7A1891DB8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Kopenski hitrostni rekordi</a:t>
            </a:r>
          </a:p>
          <a:p>
            <a:pPr eaLnBrk="1" hangingPunct="1">
              <a:defRPr/>
            </a:pPr>
            <a:r>
              <a:rPr lang="sl-SI" altLang="sl-SI"/>
              <a:t>Vodni hitrostni rekordi </a:t>
            </a:r>
          </a:p>
          <a:p>
            <a:pPr eaLnBrk="1" hangingPunct="1">
              <a:defRPr/>
            </a:pPr>
            <a:r>
              <a:rPr lang="sl-SI" altLang="sl-SI"/>
              <a:t>Zračni hitrostni rekordi </a:t>
            </a:r>
          </a:p>
          <a:p>
            <a:pPr eaLnBrk="1" hangingPunct="1">
              <a:defRPr/>
            </a:pPr>
            <a:r>
              <a:rPr lang="sl-SI" altLang="sl-SI"/>
              <a:t>Tirni hitrostni rekordi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AFBE2E0-6D3C-458C-BEB4-A71E8BBFE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4000"/>
              <a:t>Kopenski hitrostni rekordi</a:t>
            </a:r>
            <a:br>
              <a:rPr lang="sl-SI" altLang="sl-SI" sz="4000"/>
            </a:br>
            <a:endParaRPr lang="sl-SI" altLang="sl-SI" sz="400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522F7EE6-753D-4B59-B359-38578AE20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so najhitrejše hitrosti, ki jo katerokoli vozilo na kolesih ali človek lahko doseže na tleh.</a:t>
            </a:r>
          </a:p>
          <a:p>
            <a:pPr eaLnBrk="1" hangingPunct="1">
              <a:defRPr/>
            </a:pPr>
            <a:r>
              <a:rPr lang="sl-SI" altLang="sl-SI"/>
              <a:t> Uveljavljeno pravilo je, da se hitrost meri na dogovorjeni razdalji, šteje pa povprečna hitrost dveh voženj v obeh smereh proge.  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C220E165-9E80-4800-A1E9-D35525770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Kopenski hitrostni rekordi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33096255-E6E1-4ABC-AE57-58441A187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Rekorde lahko postavlajmo različno:</a:t>
            </a:r>
          </a:p>
          <a:p>
            <a:pPr eaLnBrk="1" hangingPunct="1">
              <a:defRPr/>
            </a:pPr>
            <a:r>
              <a:rPr lang="sl-SI" altLang="sl-SI"/>
              <a:t>Z avtomibli</a:t>
            </a:r>
          </a:p>
          <a:p>
            <a:pPr eaLnBrk="1" hangingPunct="1">
              <a:defRPr/>
            </a:pPr>
            <a:r>
              <a:rPr lang="sl-SI" altLang="sl-SI"/>
              <a:t>Motocikli </a:t>
            </a:r>
          </a:p>
          <a:p>
            <a:pPr eaLnBrk="1" hangingPunct="1">
              <a:defRPr/>
            </a:pPr>
            <a:r>
              <a:rPr lang="sl-SI" altLang="sl-SI"/>
              <a:t>Pri tekih na različne razdalje</a:t>
            </a:r>
          </a:p>
          <a:p>
            <a:pPr eaLnBrk="1" hangingPunct="1">
              <a:defRPr/>
            </a:pPr>
            <a:r>
              <a:rPr lang="sl-SI" altLang="sl-SI"/>
              <a:t>Plavanju </a:t>
            </a:r>
          </a:p>
          <a:p>
            <a:pPr eaLnBrk="1" hangingPunct="1">
              <a:defRPr/>
            </a:pPr>
            <a:r>
              <a:rPr lang="sl-SI" altLang="sl-SI"/>
              <a:t>Kolesarjenju</a:t>
            </a:r>
          </a:p>
          <a:p>
            <a:pPr eaLnBrk="1" hangingPunct="1">
              <a:defRPr/>
            </a:pPr>
            <a:r>
              <a:rPr lang="sl-SI" altLang="sl-SI"/>
              <a:t>Rolanju…..</a:t>
            </a:r>
          </a:p>
        </p:txBody>
      </p:sp>
      <p:pic>
        <p:nvPicPr>
          <p:cNvPr id="104453" name="Picture 5" descr="The ThrustSSC">
            <a:extLst>
              <a:ext uri="{FF2B5EF4-FFF2-40B4-BE49-F238E27FC236}">
                <a16:creationId xmlns:a16="http://schemas.microsoft.com/office/drawing/2014/main" id="{2AAD47BB-AA45-40A2-A9B9-05FF300B6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581525"/>
            <a:ext cx="3925887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744AA315-5ABE-4C27-B2A1-007D31869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4000"/>
              <a:t>Rekordi kopenskih vozil</a:t>
            </a:r>
            <a:br>
              <a:rPr lang="sl-SI" altLang="sl-SI" sz="4000"/>
            </a:br>
            <a:endParaRPr lang="sl-SI" altLang="sl-SI" sz="4000"/>
          </a:p>
        </p:txBody>
      </p:sp>
      <p:graphicFrame>
        <p:nvGraphicFramePr>
          <p:cNvPr id="107590" name="Group 70">
            <a:extLst>
              <a:ext uri="{FF2B5EF4-FFF2-40B4-BE49-F238E27FC236}">
                <a16:creationId xmlns:a16="http://schemas.microsoft.com/office/drawing/2014/main" id="{6A93E815-540A-4161-BE02-D293F959F1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1341438"/>
          <a:ext cx="8291512" cy="5327650"/>
        </p:xfrm>
        <a:graphic>
          <a:graphicData uri="http://schemas.openxmlformats.org/drawingml/2006/table">
            <a:tbl>
              <a:tblPr/>
              <a:tblGrid>
                <a:gridCol w="2073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1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kategorija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hitrost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voznik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datum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Kopenski hitrostni rekord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1.228 km / h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  <a:r>
                        <a:rPr kumimoji="0" lang="sl-SI" altLang="sl-SI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Andy Green</a:t>
                      </a: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15 oktober 1997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Kolesni pogon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737,794 km / h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Don Vesco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18. oktober 2001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Motorni pogon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591,244 km / h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Chris Carr</a:t>
                      </a: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24. september 2009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Dizelski pogon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563,995 km / h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Andy Green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23. avgust 2006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Električni pogon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517,942 km / h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Roger Schröer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3. oktober 2004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3AC883DE-172B-4921-8A6F-15AB76ACB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 altLang="sl-SI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A0A8778-870F-4DBD-AF8B-13031DA33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 altLang="sl-SI"/>
          </a:p>
        </p:txBody>
      </p:sp>
      <p:pic>
        <p:nvPicPr>
          <p:cNvPr id="8196" name="Picture 5" descr="File:Bugatti Veyron - BCN motorshow 2009.JPG">
            <a:extLst>
              <a:ext uri="{FF2B5EF4-FFF2-40B4-BE49-F238E27FC236}">
                <a16:creationId xmlns:a16="http://schemas.microsoft.com/office/drawing/2014/main" id="{0281E9E6-A43D-41BF-A95C-7009AF8CE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81075"/>
            <a:ext cx="76200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2E2DE878-D3A0-4F99-8B7B-AAB543D11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4000"/>
              <a:t>Najhitrejši človek</a:t>
            </a:r>
            <a:br>
              <a:rPr lang="sl-SI" altLang="sl-SI" sz="4000"/>
            </a:br>
            <a:endParaRPr lang="sl-SI" altLang="sl-SI" sz="4000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DC19697A-0AD8-4BD5-8D5F-9C09C9ED6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Najhitrejši je trenutno  Usain Bolt , ki ima rekord 9,58s na 100m, postavil ga je na svetovnem prvenstvu v Berlinu.</a:t>
            </a:r>
          </a:p>
        </p:txBody>
      </p:sp>
      <p:pic>
        <p:nvPicPr>
          <p:cNvPr id="9220" name="Picture 5" descr="Bolt_Usain958CL">
            <a:extLst>
              <a:ext uri="{FF2B5EF4-FFF2-40B4-BE49-F238E27FC236}">
                <a16:creationId xmlns:a16="http://schemas.microsoft.com/office/drawing/2014/main" id="{EA03EA5C-65AF-4013-A71D-5A2952BE2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644900"/>
            <a:ext cx="4321175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DA959AC9-8108-4755-9382-4766F376B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Najhitrejša žival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B38B3E9B-65B2-4987-9A4A-519328F98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Sokol je najhitrejša ptica, ki doseže več kot 322km na uro in je zato najhitrejša žival na Zemlji.</a:t>
            </a:r>
          </a:p>
          <a:p>
            <a:pPr eaLnBrk="1" hangingPunct="1">
              <a:defRPr/>
            </a:pPr>
            <a:r>
              <a:rPr lang="sl-SI" altLang="sl-SI"/>
              <a:t>Gepard je najhitrejša kopenska žival, ki lahko doseže hitrost 115km na uro, kar je hitrost slabšega osebnega avtomobila.   </a:t>
            </a:r>
          </a:p>
        </p:txBody>
      </p:sp>
      <p:pic>
        <p:nvPicPr>
          <p:cNvPr id="10244" name="Picture 5" descr="sokol">
            <a:extLst>
              <a:ext uri="{FF2B5EF4-FFF2-40B4-BE49-F238E27FC236}">
                <a16:creationId xmlns:a16="http://schemas.microsoft.com/office/drawing/2014/main" id="{410D91A6-20B5-4147-91D3-12D28B9FA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300663"/>
            <a:ext cx="34099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gepard">
            <a:extLst>
              <a:ext uri="{FF2B5EF4-FFF2-40B4-BE49-F238E27FC236}">
                <a16:creationId xmlns:a16="http://schemas.microsoft.com/office/drawing/2014/main" id="{A74C5AD1-7472-41BB-B918-3C0D4EEB2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300663"/>
            <a:ext cx="34099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DB837CC1-9D19-456B-834A-81264ED30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Vodni hitrostni rekordi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B16F51D-7206-4B7E-B230-9767594C9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So rekordi, ki se dosegajo na vodi z vodnimi vozili. </a:t>
            </a:r>
          </a:p>
          <a:p>
            <a:pPr eaLnBrk="1" hangingPunct="1">
              <a:defRPr/>
            </a:pPr>
            <a:r>
              <a:rPr lang="sl-SI" altLang="sl-SI"/>
              <a:t> Trenutni rekord 511 km / (317 mph) je bil dosežen leta 1978. </a:t>
            </a:r>
          </a:p>
          <a:p>
            <a:pPr eaLnBrk="1" hangingPunct="1">
              <a:defRPr/>
            </a:pPr>
            <a:endParaRPr lang="sl-SI" altLang="sl-SI"/>
          </a:p>
        </p:txBody>
      </p:sp>
      <p:pic>
        <p:nvPicPr>
          <p:cNvPr id="11268" name="Picture 5" descr="spirit1">
            <a:extLst>
              <a:ext uri="{FF2B5EF4-FFF2-40B4-BE49-F238E27FC236}">
                <a16:creationId xmlns:a16="http://schemas.microsoft.com/office/drawing/2014/main" id="{CAB2AD3D-79B4-4A44-9A64-0D44BA1E6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437063"/>
            <a:ext cx="281305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kmovanje">
  <a:themeElements>
    <a:clrScheme name="Tekmovanje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Tekmovanj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kmovanje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movanje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movanje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movanje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movanje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movanje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movanje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movanje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0</TotalTime>
  <Words>229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Impact</vt:lpstr>
      <vt:lpstr>Verdana</vt:lpstr>
      <vt:lpstr>Wingdings</vt:lpstr>
      <vt:lpstr>Tekmovanje</vt:lpstr>
      <vt:lpstr>Hitrostni rekordi</vt:lpstr>
      <vt:lpstr>Poznamo različne hitrostne rekorde:</vt:lpstr>
      <vt:lpstr>Kopenski hitrostni rekordi </vt:lpstr>
      <vt:lpstr>Kopenski hitrostni rekordi</vt:lpstr>
      <vt:lpstr>Rekordi kopenskih vozil </vt:lpstr>
      <vt:lpstr>PowerPoint Presentation</vt:lpstr>
      <vt:lpstr>Najhitrejši človek </vt:lpstr>
      <vt:lpstr>Najhitrejša žival</vt:lpstr>
      <vt:lpstr>Vodni hitrostni rekordi</vt:lpstr>
      <vt:lpstr>Zračni hitrostni rekordi</vt:lpstr>
      <vt:lpstr>Tirni hitrostni rekordi  </vt:lpstr>
      <vt:lpstr>Viri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2019-05-30T09:40:18Z</dcterms:created>
  <dcterms:modified xsi:type="dcterms:W3CDTF">2019-05-30T09:40:18Z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