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 varScale="1">
        <p:scale>
          <a:sx n="106" d="100"/>
          <a:sy n="106" d="100"/>
        </p:scale>
        <p:origin x="17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5AE770F9-7DC9-4B40-A528-0CE98829AC0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AFC8614-872F-4ED9-9AE3-88D544CB90F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 altLang="sl-SI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610BFC5-89D9-4069-8944-ED0D2483C3C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D4331E99-D38A-43D9-9463-4BC1C520BC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03B443C-901E-4736-A13B-4B0CE7B052D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766E6468-8C45-4D5C-959B-ED767FF635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79B0E7E-22D7-4E63-9F7B-4EA6F602C8CD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D81B80-0699-458E-B6E6-2384136822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B1030F-9129-451B-9F9F-FC496289E47B}" type="slidenum">
              <a:rPr lang="sl-SI" altLang="sl-SI"/>
              <a:pPr/>
              <a:t>1</a:t>
            </a:fld>
            <a:endParaRPr lang="sl-SI" altLang="sl-SI"/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8A7B799F-5E19-49DA-AC86-5EB0B0D642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8C122947-7B44-4AAE-BB5A-FC3663687A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C923710-25AB-4FA2-8103-10E7B7FE28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630182-49CB-4BDB-82CC-609A6F8A1091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4828BB1F-185E-432E-9699-23552C628D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337C30B5-953C-4597-8D9F-5644502153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FADE9E5-7C94-4CEF-9D89-C541F1F68C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A3C74E-6D70-4E61-92EA-FCA2F869767A}" type="slidenum">
              <a:rPr lang="sl-SI" altLang="sl-SI"/>
              <a:pPr/>
              <a:t>3</a:t>
            </a:fld>
            <a:endParaRPr lang="sl-SI" altLang="sl-SI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3593EC5D-89FC-47FE-8F51-6A979B2FAB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DDE947B7-9608-45FC-83C1-689E66DFEC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6D6F55-5A1A-43A5-AB69-1D6FFC4588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4BC449-215D-4CA8-AC7F-3568688997F8}" type="slidenum">
              <a:rPr lang="sl-SI" altLang="sl-SI"/>
              <a:pPr/>
              <a:t>4</a:t>
            </a:fld>
            <a:endParaRPr lang="sl-SI" altLang="sl-SI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A7C9EE9C-7E3B-44EC-8479-D5A01D08FE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8454DC29-8BD3-47EF-9D11-59427D8B9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80AC3E4-B71D-496F-928E-96538371C3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F02A97-68FB-4513-9917-01784CA98389}" type="slidenum">
              <a:rPr lang="sl-SI" altLang="sl-SI"/>
              <a:pPr/>
              <a:t>5</a:t>
            </a:fld>
            <a:endParaRPr lang="sl-SI" altLang="sl-SI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20D6C677-87F2-4F25-9ADE-1D82D3B681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618C2B25-EB84-445C-A450-BAEEFFE984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65FD0E1-68C1-43A7-86E5-ABC4E81459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AD32A7-29A4-47F0-9071-74A24C9F428C}" type="slidenum">
              <a:rPr lang="sl-SI" altLang="sl-SI"/>
              <a:pPr/>
              <a:t>6</a:t>
            </a:fld>
            <a:endParaRPr lang="sl-SI" altLang="sl-SI"/>
          </a:p>
        </p:txBody>
      </p:sp>
      <p:sp>
        <p:nvSpPr>
          <p:cNvPr id="165890" name="Rectangle 2">
            <a:extLst>
              <a:ext uri="{FF2B5EF4-FFF2-40B4-BE49-F238E27FC236}">
                <a16:creationId xmlns:a16="http://schemas.microsoft.com/office/drawing/2014/main" id="{C18590BC-FE82-4BDB-9F59-F26A3750D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1" name="Rectangle 3">
            <a:extLst>
              <a:ext uri="{FF2B5EF4-FFF2-40B4-BE49-F238E27FC236}">
                <a16:creationId xmlns:a16="http://schemas.microsoft.com/office/drawing/2014/main" id="{42B8BBB0-3C07-4608-B4B1-D1F26D5112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D1626-858A-4E97-8DA4-CD6ED56947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BCBA51-7480-4E2E-BC63-8E84F49F84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02C41-FD59-456E-9654-1C3927E20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E543CD-41CE-4F7B-BE1B-25B20EC14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D4C100-4759-4B2F-8BFD-FF5A82E03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31E780-2A30-4D6B-8A6B-C5825596023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5371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80C8-D7AE-49AF-93D5-7351DAF03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3D7059-F2F8-4DDD-921F-94B1D5189B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3461D-275C-43C6-9C56-C0292CCC2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139A7-DF06-48C1-AC7D-1E8306228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2EBB9-9A31-4E55-8F0A-050468C2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6FE555-4DB0-44E3-AAA4-1202B279F88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5165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78D70C8-9A9C-4663-B209-6662EA6698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BAE747-AD90-4E74-9BF7-257E065BC0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1BB922-159F-48C0-A0B1-2EF89C109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355774-3CE3-4ED8-B203-90779454E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DD7D6-1813-44B2-962F-4EE6DC713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ADC906-AB5F-4CE7-83E8-079005B011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29119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630E4-2ABD-446B-839D-36F49BD94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BF8F41-2B6A-4E91-B78B-FF93C7AEB2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877A9-774D-4120-994A-7C84127D9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CCDEF0-CB68-44EA-9799-EF9DD1AF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45FF6E-BF61-47C6-B654-4B2A5C474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3DF13-E56E-4E01-9E61-259D2DF16CA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79251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8DEC16-1255-4BD7-812D-F3D41E269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AF8CF-4AB4-400C-B997-057AA9A539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ECA7D7-5079-4814-8973-87D3D37A9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B590B-CBB4-4C0D-8689-9D6C2A5E6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02CE83-BBE6-4A42-9759-843F97E8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5E3AAA-43F1-4A4F-A599-48EA1EC0EF6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28686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E8B21-C363-44E9-A0C3-9A5D53C92E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3AC52-CB0C-45A6-A38E-4EC828C153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B0C814-B88B-4A5F-9AEF-AB8179E10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5769B5-F3A9-47DE-B6B5-DA1BAD96B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A2250-F827-4CB2-AE7F-80BB9644A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7866FA-71DA-4EB2-8666-22CF06DC4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9476A-6D43-4F0D-A4A3-F138DB5078E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12439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92BD-5AB5-4B3C-B002-4CF7064786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63CDD-43E4-4544-A0D6-2F9B4CA36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8DFE1-0CA9-4A09-BD9B-21A1974CB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2C4D9-8B43-4E9B-AF62-A5A8ED5F0A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6013C1-61FD-4721-A67C-89CC3174A1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683D52-D2BF-4CA8-A732-587E5ED8A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BD10F9-2D77-4159-A822-E289F542A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2A82367-A9E2-45E1-9B24-4925B80C7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C9619-E38C-4C3A-BF66-1FBD9DE6D9A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055117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400AD-945D-4865-B6BF-F0C4E9CB9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7A054F-AB81-4E03-BB4C-FF75C9D01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E1AC3F-B4BB-42BB-BF9F-2FA818B4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B39DF54-1D8B-47E9-A1B9-91740091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3FDCBA-55AD-4E7C-A073-A692920E615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565832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DA2B88-B0E8-4EA0-BF62-C99BD007B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E6FD8D-7CF4-45AE-BFAD-F953746DD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05A43C-CE0A-4F58-A739-DCE55F1E7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C8DBCD-E565-4EA3-8A26-39E3B1BF312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2930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18EDA-7594-4925-95AE-6CEFC0F47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23BAE-D1BE-4E6D-8AD5-CAA5F878CD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7C579-9E3C-4AA2-A375-42A49087C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00D51-9CCD-43C1-8E7E-384D5EBB1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D969CF-4D08-43F0-8E0F-F5B5E267D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945E0-4EBA-499B-B187-44E9C4BCE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D58CAC-800F-40CB-BF83-81D4A41010B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37186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3665-DF8E-4DFB-8F3C-2137102F1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83D455-983B-4912-A3A5-61537D4E1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DE05D-E860-43DA-92FA-8FD0E8B890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DECA38-C788-47B8-A970-D266CDBEA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291A10-C40E-4429-9689-A9A206ED1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3D29B6-C70A-4CF7-BE6D-E488E3A1A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DFCF99-709C-4718-AB8C-9E700335F3E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288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46E90DCF-E3A6-4A00-BC53-CD0E2703BC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677C7EB1-8D09-47AA-B049-BC1F7D5273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56676" name="Rectangle 4">
            <a:extLst>
              <a:ext uri="{FF2B5EF4-FFF2-40B4-BE49-F238E27FC236}">
                <a16:creationId xmlns:a16="http://schemas.microsoft.com/office/drawing/2014/main" id="{98F500C8-8E9E-44A0-BEA6-60AD00F1E12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56677" name="Rectangle 5">
            <a:extLst>
              <a:ext uri="{FF2B5EF4-FFF2-40B4-BE49-F238E27FC236}">
                <a16:creationId xmlns:a16="http://schemas.microsoft.com/office/drawing/2014/main" id="{7CF63123-445C-4018-AC6F-0CCE8653B7E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56678" name="Rectangle 6">
            <a:extLst>
              <a:ext uri="{FF2B5EF4-FFF2-40B4-BE49-F238E27FC236}">
                <a16:creationId xmlns:a16="http://schemas.microsoft.com/office/drawing/2014/main" id="{FB51CFB9-F4E0-4407-90AB-4A542B15B16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8AD724C-6167-4B65-A47B-7E03995B1739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c/c8/M_Faraday_Lab_H_Moore.jp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en/f/f1/Hooke_Microscope-03000276-FIG-4.jp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4D92E12-D764-4C24-A25A-7E3CE1E78A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endParaRPr lang="sl-SI" altLang="sl-SI" sz="44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359BFFD9-3508-445E-8CCC-EB01A2ED9D3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sl-SI" altLang="sl-SI" sz="3200"/>
          </a:p>
        </p:txBody>
      </p:sp>
      <p:pic>
        <p:nvPicPr>
          <p:cNvPr id="2053" name="Picture 5" descr="Image:M Faraday Lab H Moore.jpg">
            <a:hlinkClick r:id="rId3"/>
            <a:extLst>
              <a:ext uri="{FF2B5EF4-FFF2-40B4-BE49-F238E27FC236}">
                <a16:creationId xmlns:a16="http://schemas.microsoft.com/office/drawing/2014/main" id="{53EF5D30-A511-4027-9306-3905E3F66A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4" name="WordArt 6">
            <a:extLst>
              <a:ext uri="{FF2B5EF4-FFF2-40B4-BE49-F238E27FC236}">
                <a16:creationId xmlns:a16="http://schemas.microsoft.com/office/drawing/2014/main" id="{2DC9713D-CB0E-48A1-992C-C43C14E87DB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932363" y="5661025"/>
            <a:ext cx="2422525" cy="8064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l-SI" sz="2800" b="1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8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Pristina" panose="03060402040406080204" pitchFamily="66" charset="0"/>
              </a:rPr>
              <a:t>Robert Hooke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5D7D431-F3BF-42DB-AF6F-48B0FA0F23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latin typeface="Comic Sans MS" panose="030F0702030302020204" pitchFamily="66" charset="0"/>
              </a:rPr>
              <a:t>Življenje in delo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129C2FE-A171-42DC-9063-FD8E041AF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Rojen: 18. julija 1635 (otok Wight)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Umrl: 3. marec  1703 (London)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Po poklicu je fizik, zdravnik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Deluje  na Univerzi v Oxfordu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Je Boylov pomočnik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Ukvarjal se je s podrobnim opazovanjem z mikroskopom in poskusi s svetlobo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Leta 1665 izda knjigo Micrographia, ki vsebuje raziskave z mikroskopom in daljnogledom ter številnimi raziskavami o biologiji</a:t>
            </a:r>
          </a:p>
          <a:p>
            <a:pPr>
              <a:lnSpc>
                <a:spcPct val="9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Leta 1666 je glavni Wrenov pomočnik pri obdelavi Londona po velikem požaru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>
                <a:latin typeface="Comic Sans MS" panose="030F0702030302020204" pitchFamily="66" charset="0"/>
              </a:rPr>
              <a:t>  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/>
      <p:bldP spid="1638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FF8841F7-EF12-495F-AB53-7356514A79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altLang="sl-SI" b="1">
                <a:latin typeface="Comic Sans MS" panose="030F0702030302020204" pitchFamily="66" charset="0"/>
              </a:rPr>
              <a:t>      Odkritja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0B8AC05B-1936-496A-AB59-A13385594D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000">
                <a:latin typeface="Comic Sans MS" panose="030F0702030302020204" pitchFamily="66" charset="0"/>
              </a:rPr>
              <a:t>Izumi mikroskop </a:t>
            </a:r>
            <a:r>
              <a:rPr lang="sl-SI" altLang="sl-SI" sz="2800">
                <a:latin typeface="Comic Sans MS" panose="030F0702030302020204" pitchFamily="66" charset="0"/>
              </a:rPr>
              <a:t> 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Odkrije, da so vsa </a:t>
            </a: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živa bitja zgrajena</a:t>
            </a: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 iz celic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Sestavil je prvi </a:t>
            </a: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daljnogled Gregoryjevega</a:t>
            </a: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 tipa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Prvi odkrije dvojno zvezdo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Izdela enega prvih zrcalnih</a:t>
            </a: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teleskopov</a:t>
            </a:r>
          </a:p>
          <a:p>
            <a:endParaRPr lang="sl-SI" altLang="sl-SI" sz="2000">
              <a:latin typeface="Comic Sans MS" panose="030F0702030302020204" pitchFamily="66" charset="0"/>
            </a:endParaRPr>
          </a:p>
          <a:p>
            <a:pPr>
              <a:buFontTx/>
              <a:buNone/>
            </a:pPr>
            <a:r>
              <a:rPr lang="sl-SI" altLang="sl-SI" sz="2000">
                <a:latin typeface="Comic Sans MS" panose="030F0702030302020204" pitchFamily="66" charset="0"/>
              </a:rPr>
              <a:t>                                                                    Hookov mikroskop</a:t>
            </a:r>
          </a:p>
        </p:txBody>
      </p:sp>
      <p:pic>
        <p:nvPicPr>
          <p:cNvPr id="157701" name="Picture 5" descr="Image:Hooke Microscope-03000276-FIG-4.jpg">
            <a:hlinkClick r:id="rId3"/>
            <a:extLst>
              <a:ext uri="{FF2B5EF4-FFF2-40B4-BE49-F238E27FC236}">
                <a16:creationId xmlns:a16="http://schemas.microsoft.com/office/drawing/2014/main" id="{CF9D7814-9719-46F3-A4BA-7F5B1AEAF6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908050"/>
            <a:ext cx="3705225" cy="4652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7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7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76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5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576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8" grpId="0"/>
      <p:bldP spid="1576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402ED898-2A21-4B74-837D-DE96FF31D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>
                <a:latin typeface="Comic Sans MS" panose="030F0702030302020204" pitchFamily="66" charset="0"/>
              </a:rPr>
              <a:t>Hooke in Newton</a:t>
            </a:r>
          </a:p>
        </p:txBody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D93A2ED7-4043-4B0F-B5FE-2BF4D34A73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000">
                <a:latin typeface="Comic Sans MS" panose="030F0702030302020204" pitchFamily="66" charset="0"/>
              </a:rPr>
              <a:t>Sodelujeta v Kraljevi družbi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Hooke kritizira dve optični napravi, ki ju Newton predloži družbi 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Newtona to vznejevolji 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Zagrozi z iztopom iz Kraljeve družbe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Spor se ne zgladi do Hookove smrti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/>
      <p:bldP spid="1607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4DC8B133-D6E0-4E37-971E-8D8AB48369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Zanimivosti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84CF4F49-2483-4F75-9ECB-724775A10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Po  njem imenujemo Hookov zakon, ki je uporabljal pri razvoju urnih vzmeti</a:t>
            </a: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S teleskop je odkril vrtenje Jupitra	</a:t>
            </a: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Naredil je podrobne slike Marsa</a:t>
            </a: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Objavi prve mikroskopske slike snežinke, žuželčjega krila ipd.</a:t>
            </a: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Na osnovi mikroskopskih fosilov je zagovarjal teorijo evolucije živih bitij </a:t>
            </a:r>
          </a:p>
          <a:p>
            <a:pPr>
              <a:lnSpc>
                <a:spcPct val="80000"/>
              </a:lnSpc>
            </a:pPr>
            <a:r>
              <a:rPr lang="sl-SI" altLang="sl-SI" sz="2000">
                <a:latin typeface="Comic Sans MS" panose="030F0702030302020204" pitchFamily="66" charset="0"/>
              </a:rPr>
              <a:t>Predlaga meritve zemeljskega gravitacijskega pospeška z nihalom in zakon o gravitaciji, ki ga pozneje odkrije |. Newton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2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2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2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2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2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2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2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62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2818" grpId="0"/>
      <p:bldP spid="16281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>
            <a:extLst>
              <a:ext uri="{FF2B5EF4-FFF2-40B4-BE49-F238E27FC236}">
                <a16:creationId xmlns:a16="http://schemas.microsoft.com/office/drawing/2014/main" id="{A545D0EF-AA88-463E-A603-922BC14F25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>
                <a:latin typeface="Comic Sans MS" panose="030F0702030302020204" pitchFamily="66" charset="0"/>
              </a:rPr>
              <a:t>Literatura</a:t>
            </a:r>
          </a:p>
        </p:txBody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9E85829C-4384-4EEB-B476-9FEBC4352E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2000">
                <a:latin typeface="Comic Sans MS" panose="030F0702030302020204" pitchFamily="66" charset="0"/>
              </a:rPr>
              <a:t>Internet: Wikipedija Prosta enciklopedija</a:t>
            </a:r>
          </a:p>
          <a:p>
            <a:r>
              <a:rPr lang="sl-SI" altLang="sl-SI" sz="2000">
                <a:latin typeface="Comic Sans MS" panose="030F0702030302020204" pitchFamily="66" charset="0"/>
              </a:rPr>
              <a:t>Knjiga: Slovenski veliki leksikon – GE-IN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4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6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4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4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66" grpId="0"/>
      <p:bldP spid="164867" grpId="0" build="p"/>
    </p:bldLst>
  </p:timing>
</p:sld>
</file>

<file path=ppt/theme/theme1.xml><?xml version="1.0" encoding="utf-8"?>
<a:theme xmlns:a="http://schemas.openxmlformats.org/drawingml/2006/main" name="Privzeti načrt">
  <a:themeElements>
    <a:clrScheme name="Privzeti načrt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191</Words>
  <Application>Microsoft Office PowerPoint</Application>
  <PresentationFormat>On-screen Show (4:3)</PresentationFormat>
  <Paragraphs>46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Comic Sans MS</vt:lpstr>
      <vt:lpstr>Pristina</vt:lpstr>
      <vt:lpstr>Privzeti načrt</vt:lpstr>
      <vt:lpstr>PowerPoint Presentation</vt:lpstr>
      <vt:lpstr>Življenje in delo</vt:lpstr>
      <vt:lpstr>      Odkritja</vt:lpstr>
      <vt:lpstr>Hooke in Newton</vt:lpstr>
      <vt:lpstr>Zanimivosti</vt:lpstr>
      <vt:lpstr>Literatura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2019-05-30T09:40:23Z</dcterms:created>
  <dcterms:modified xsi:type="dcterms:W3CDTF">2019-05-30T09:40:23Z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