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Lst>
  <p:notesMasterIdLst>
    <p:notesMasterId r:id="rId21"/>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x="9144000" cy="6858000" type="screen4x3"/>
  <p:notesSz cx="6858000" cy="9144000"/>
  <p:defaultTextStyle>
    <a:defPPr>
      <a:defRPr lang="en-GB"/>
    </a:defPPr>
    <a:lvl1pPr algn="l" defTabSz="457200"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57200"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57200"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57200"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57200"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8" y="114"/>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3" name="Rectangle 1">
            <a:extLst>
              <a:ext uri="{FF2B5EF4-FFF2-40B4-BE49-F238E27FC236}">
                <a16:creationId xmlns:a16="http://schemas.microsoft.com/office/drawing/2014/main" id="{B026F974-2A85-42E5-90D7-E3BAE1A6A523}"/>
              </a:ext>
            </a:extLst>
          </p:cNvPr>
          <p:cNvSpPr>
            <a:spLocks noGrp="1" noRot="1" noChangeAspect="1" noChangeArrowheads="1"/>
          </p:cNvSpPr>
          <p:nvPr>
            <p:ph type="sldImg"/>
          </p:nvPr>
        </p:nvSpPr>
        <p:spPr bwMode="auto">
          <a:xfrm>
            <a:off x="0" y="695325"/>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8194" name="Rectangle 2">
            <a:extLst>
              <a:ext uri="{FF2B5EF4-FFF2-40B4-BE49-F238E27FC236}">
                <a16:creationId xmlns:a16="http://schemas.microsoft.com/office/drawing/2014/main" id="{07014EF0-5E29-4BC5-95B0-B92751A9D323}"/>
              </a:ext>
            </a:extLst>
          </p:cNvPr>
          <p:cNvSpPr>
            <a:spLocks noGrp="1" noChangeArrowheads="1"/>
          </p:cNvSpPr>
          <p:nvPr>
            <p:ph type="body"/>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sl-SI" altLang="sl-SI"/>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29" name="Rectangle 1">
            <a:extLst>
              <a:ext uri="{FF2B5EF4-FFF2-40B4-BE49-F238E27FC236}">
                <a16:creationId xmlns:a16="http://schemas.microsoft.com/office/drawing/2014/main" id="{A69AFECD-30B0-452E-A5AB-FA39F2E9A2D3}"/>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0" name="Rectangle 2">
            <a:extLst>
              <a:ext uri="{FF2B5EF4-FFF2-40B4-BE49-F238E27FC236}">
                <a16:creationId xmlns:a16="http://schemas.microsoft.com/office/drawing/2014/main" id="{D0609569-73F2-42AA-A857-7F1219872F7A}"/>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5" name="Rectangle 1">
            <a:extLst>
              <a:ext uri="{FF2B5EF4-FFF2-40B4-BE49-F238E27FC236}">
                <a16:creationId xmlns:a16="http://schemas.microsoft.com/office/drawing/2014/main" id="{55AE3ED6-CD42-437F-AC7E-722CAB30CC80}"/>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6" name="Rectangle 2">
            <a:extLst>
              <a:ext uri="{FF2B5EF4-FFF2-40B4-BE49-F238E27FC236}">
                <a16:creationId xmlns:a16="http://schemas.microsoft.com/office/drawing/2014/main" id="{350C7CB7-7334-4BDA-86E5-797E6CF2366B}"/>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69" name="Rectangle 1">
            <a:extLst>
              <a:ext uri="{FF2B5EF4-FFF2-40B4-BE49-F238E27FC236}">
                <a16:creationId xmlns:a16="http://schemas.microsoft.com/office/drawing/2014/main" id="{F7261D88-55E7-46B1-805B-74C52C48BD55}"/>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0" name="Rectangle 2">
            <a:extLst>
              <a:ext uri="{FF2B5EF4-FFF2-40B4-BE49-F238E27FC236}">
                <a16:creationId xmlns:a16="http://schemas.microsoft.com/office/drawing/2014/main" id="{D8CE6D71-1591-4619-A845-87EFBC16BD61}"/>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3" name="Rectangle 1">
            <a:extLst>
              <a:ext uri="{FF2B5EF4-FFF2-40B4-BE49-F238E27FC236}">
                <a16:creationId xmlns:a16="http://schemas.microsoft.com/office/drawing/2014/main" id="{17914738-CE05-4320-BBB9-5B65EE631C6F}"/>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4" name="Rectangle 2">
            <a:extLst>
              <a:ext uri="{FF2B5EF4-FFF2-40B4-BE49-F238E27FC236}">
                <a16:creationId xmlns:a16="http://schemas.microsoft.com/office/drawing/2014/main" id="{9A96FAED-75FA-4C62-AA97-2560CFCC1B8A}"/>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7" name="Rectangle 1">
            <a:extLst>
              <a:ext uri="{FF2B5EF4-FFF2-40B4-BE49-F238E27FC236}">
                <a16:creationId xmlns:a16="http://schemas.microsoft.com/office/drawing/2014/main" id="{C87518C9-3BBD-434A-A968-D760A38F4B0E}"/>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8" name="Rectangle 2">
            <a:extLst>
              <a:ext uri="{FF2B5EF4-FFF2-40B4-BE49-F238E27FC236}">
                <a16:creationId xmlns:a16="http://schemas.microsoft.com/office/drawing/2014/main" id="{8892B1F9-890F-4249-90CE-E4B0EA7CB4E7}"/>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3" name="Rectangle 1">
            <a:extLst>
              <a:ext uri="{FF2B5EF4-FFF2-40B4-BE49-F238E27FC236}">
                <a16:creationId xmlns:a16="http://schemas.microsoft.com/office/drawing/2014/main" id="{A57F056F-095C-4F6A-8C7F-AA1F366CA625}"/>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4" name="Rectangle 2">
            <a:extLst>
              <a:ext uri="{FF2B5EF4-FFF2-40B4-BE49-F238E27FC236}">
                <a16:creationId xmlns:a16="http://schemas.microsoft.com/office/drawing/2014/main" id="{50135C52-846B-4720-8804-239553BB7656}"/>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Rectangle 1">
            <a:extLst>
              <a:ext uri="{FF2B5EF4-FFF2-40B4-BE49-F238E27FC236}">
                <a16:creationId xmlns:a16="http://schemas.microsoft.com/office/drawing/2014/main" id="{38FEB246-1801-4AA2-9AC5-E78CB15DD72E}"/>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78" name="Rectangle 2">
            <a:extLst>
              <a:ext uri="{FF2B5EF4-FFF2-40B4-BE49-F238E27FC236}">
                <a16:creationId xmlns:a16="http://schemas.microsoft.com/office/drawing/2014/main" id="{43C42B21-348B-4B65-B021-78111CA978C6}"/>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1" name="Rectangle 1">
            <a:extLst>
              <a:ext uri="{FF2B5EF4-FFF2-40B4-BE49-F238E27FC236}">
                <a16:creationId xmlns:a16="http://schemas.microsoft.com/office/drawing/2014/main" id="{2009AE56-42CE-4126-9A98-7E60B8D57E34}"/>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Rectangle 2">
            <a:extLst>
              <a:ext uri="{FF2B5EF4-FFF2-40B4-BE49-F238E27FC236}">
                <a16:creationId xmlns:a16="http://schemas.microsoft.com/office/drawing/2014/main" id="{ECA8F033-117A-4DA6-9801-5D2FA010DFEA}"/>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5" name="Rectangle 1">
            <a:extLst>
              <a:ext uri="{FF2B5EF4-FFF2-40B4-BE49-F238E27FC236}">
                <a16:creationId xmlns:a16="http://schemas.microsoft.com/office/drawing/2014/main" id="{B6E39D1A-168B-4899-B006-94113A1BE84F}"/>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6" name="Rectangle 2">
            <a:extLst>
              <a:ext uri="{FF2B5EF4-FFF2-40B4-BE49-F238E27FC236}">
                <a16:creationId xmlns:a16="http://schemas.microsoft.com/office/drawing/2014/main" id="{15D2CDB4-AA7D-42B4-BD5B-449A25885861}"/>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a:extLst>
              <a:ext uri="{FF2B5EF4-FFF2-40B4-BE49-F238E27FC236}">
                <a16:creationId xmlns:a16="http://schemas.microsoft.com/office/drawing/2014/main" id="{5118B781-FFB8-4B98-8402-3FB4996E0B73}"/>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Rectangle 2">
            <a:extLst>
              <a:ext uri="{FF2B5EF4-FFF2-40B4-BE49-F238E27FC236}">
                <a16:creationId xmlns:a16="http://schemas.microsoft.com/office/drawing/2014/main" id="{DEC7DA55-72E2-4174-8909-C3723843C70F}"/>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3" name="Rectangle 1">
            <a:extLst>
              <a:ext uri="{FF2B5EF4-FFF2-40B4-BE49-F238E27FC236}">
                <a16:creationId xmlns:a16="http://schemas.microsoft.com/office/drawing/2014/main" id="{9AB24812-7445-46C3-8915-19EE1F48F5E0}"/>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4" name="Rectangle 2">
            <a:extLst>
              <a:ext uri="{FF2B5EF4-FFF2-40B4-BE49-F238E27FC236}">
                <a16:creationId xmlns:a16="http://schemas.microsoft.com/office/drawing/2014/main" id="{64301340-F57E-49A6-AA23-06FE4E61C05C}"/>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7" name="Rectangle 1">
            <a:extLst>
              <a:ext uri="{FF2B5EF4-FFF2-40B4-BE49-F238E27FC236}">
                <a16:creationId xmlns:a16="http://schemas.microsoft.com/office/drawing/2014/main" id="{E6B742E9-0DA6-4112-942F-8D1C9A57056B}"/>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8" name="Rectangle 2">
            <a:extLst>
              <a:ext uri="{FF2B5EF4-FFF2-40B4-BE49-F238E27FC236}">
                <a16:creationId xmlns:a16="http://schemas.microsoft.com/office/drawing/2014/main" id="{B1138060-875F-43CB-9E97-2F0248C1B4F8}"/>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1" name="Rectangle 1">
            <a:extLst>
              <a:ext uri="{FF2B5EF4-FFF2-40B4-BE49-F238E27FC236}">
                <a16:creationId xmlns:a16="http://schemas.microsoft.com/office/drawing/2014/main" id="{0B6748CC-5D14-445C-B382-369C0831310C}"/>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2" name="Rectangle 2">
            <a:extLst>
              <a:ext uri="{FF2B5EF4-FFF2-40B4-BE49-F238E27FC236}">
                <a16:creationId xmlns:a16="http://schemas.microsoft.com/office/drawing/2014/main" id="{AF1E6A9D-A6A4-4EB0-96A9-7A904A699DA1}"/>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CD068-6FAF-47D9-A13A-B64DE152597A}"/>
              </a:ext>
            </a:extLst>
          </p:cNvPr>
          <p:cNvSpPr>
            <a:spLocks noGrp="1"/>
          </p:cNvSpPr>
          <p:nvPr>
            <p:ph type="ctrTitle"/>
          </p:nvPr>
        </p:nvSpPr>
        <p:spPr>
          <a:xfrm>
            <a:off x="1143000" y="1122363"/>
            <a:ext cx="6858000" cy="2387600"/>
          </a:xfrm>
        </p:spPr>
        <p:txBody>
          <a:bodyPr/>
          <a:lstStyle>
            <a:lvl1pPr algn="ctr">
              <a:defRPr sz="6000"/>
            </a:lvl1pPr>
          </a:lstStyle>
          <a:p>
            <a:r>
              <a:rPr lang="en-US"/>
              <a:t>Click to edit Master title style</a:t>
            </a:r>
            <a:endParaRPr lang="sl-SI"/>
          </a:p>
        </p:txBody>
      </p:sp>
      <p:sp>
        <p:nvSpPr>
          <p:cNvPr id="3" name="Subtitle 2">
            <a:extLst>
              <a:ext uri="{FF2B5EF4-FFF2-40B4-BE49-F238E27FC236}">
                <a16:creationId xmlns:a16="http://schemas.microsoft.com/office/drawing/2014/main" id="{2996F691-9903-405C-9F63-AC6BA479B0A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l-SI"/>
          </a:p>
        </p:txBody>
      </p:sp>
      <p:sp>
        <p:nvSpPr>
          <p:cNvPr id="4" name="Date Placeholder 3">
            <a:extLst>
              <a:ext uri="{FF2B5EF4-FFF2-40B4-BE49-F238E27FC236}">
                <a16:creationId xmlns:a16="http://schemas.microsoft.com/office/drawing/2014/main" id="{B84E6314-62DC-4D0F-AB70-A2F2E8CCB2BA}"/>
              </a:ext>
            </a:extLst>
          </p:cNvPr>
          <p:cNvSpPr>
            <a:spLocks noGrp="1"/>
          </p:cNvSpPr>
          <p:nvPr>
            <p:ph type="dt" idx="10"/>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87FC397F-FB06-4961-8F91-5E8BA307023B}"/>
              </a:ext>
            </a:extLst>
          </p:cNvPr>
          <p:cNvSpPr>
            <a:spLocks noGrp="1"/>
          </p:cNvSpPr>
          <p:nvPr>
            <p:ph type="sldNum" idx="11"/>
          </p:nvPr>
        </p:nvSpPr>
        <p:spPr/>
        <p:txBody>
          <a:bodyPr/>
          <a:lstStyle>
            <a:lvl1pPr>
              <a:defRPr/>
            </a:lvl1pPr>
          </a:lstStyle>
          <a:p>
            <a:fld id="{28C6D0A6-F960-473C-B6AC-39BBA9FCFCC9}" type="slidenum">
              <a:rPr lang="sl-SI" altLang="sl-SI"/>
              <a:pPr/>
              <a:t>‹#›</a:t>
            </a:fld>
            <a:endParaRPr lang="sl-SI" altLang="sl-SI"/>
          </a:p>
        </p:txBody>
      </p:sp>
    </p:spTree>
    <p:extLst>
      <p:ext uri="{BB962C8B-B14F-4D97-AF65-F5344CB8AC3E}">
        <p14:creationId xmlns:p14="http://schemas.microsoft.com/office/powerpoint/2010/main" val="2140936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2AA66-C0B7-427D-B663-B9098D9363CF}"/>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1042D0A2-98A9-444F-8E57-0949514655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AC447AFA-3754-4B13-A3DD-4575F948B0ED}"/>
              </a:ext>
            </a:extLst>
          </p:cNvPr>
          <p:cNvSpPr>
            <a:spLocks noGrp="1"/>
          </p:cNvSpPr>
          <p:nvPr>
            <p:ph type="dt" idx="10"/>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D753012F-F14E-448E-B85A-6D469951B6E3}"/>
              </a:ext>
            </a:extLst>
          </p:cNvPr>
          <p:cNvSpPr>
            <a:spLocks noGrp="1"/>
          </p:cNvSpPr>
          <p:nvPr>
            <p:ph type="sldNum" idx="11"/>
          </p:nvPr>
        </p:nvSpPr>
        <p:spPr/>
        <p:txBody>
          <a:bodyPr/>
          <a:lstStyle>
            <a:lvl1pPr>
              <a:defRPr/>
            </a:lvl1pPr>
          </a:lstStyle>
          <a:p>
            <a:fld id="{6875301E-2C3C-4B8E-A8FB-32CCEC046384}" type="slidenum">
              <a:rPr lang="sl-SI" altLang="sl-SI"/>
              <a:pPr/>
              <a:t>‹#›</a:t>
            </a:fld>
            <a:endParaRPr lang="sl-SI" altLang="sl-SI"/>
          </a:p>
        </p:txBody>
      </p:sp>
    </p:spTree>
    <p:extLst>
      <p:ext uri="{BB962C8B-B14F-4D97-AF65-F5344CB8AC3E}">
        <p14:creationId xmlns:p14="http://schemas.microsoft.com/office/powerpoint/2010/main" val="3388210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5A2200-F1D3-4FA9-BA0D-09F2795FE9C2}"/>
              </a:ext>
            </a:extLst>
          </p:cNvPr>
          <p:cNvSpPr>
            <a:spLocks noGrp="1"/>
          </p:cNvSpPr>
          <p:nvPr>
            <p:ph type="title" orient="vert"/>
          </p:nvPr>
        </p:nvSpPr>
        <p:spPr>
          <a:xfrm>
            <a:off x="6057900" y="274638"/>
            <a:ext cx="1865313" cy="6197600"/>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A5BD46FA-8FE8-4877-82A7-348479813206}"/>
              </a:ext>
            </a:extLst>
          </p:cNvPr>
          <p:cNvSpPr>
            <a:spLocks noGrp="1"/>
          </p:cNvSpPr>
          <p:nvPr>
            <p:ph type="body" orient="vert" idx="1"/>
          </p:nvPr>
        </p:nvSpPr>
        <p:spPr>
          <a:xfrm>
            <a:off x="457200" y="274638"/>
            <a:ext cx="5448300" cy="6197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4239A2EC-EA93-46AD-A030-A29C4013FFBC}"/>
              </a:ext>
            </a:extLst>
          </p:cNvPr>
          <p:cNvSpPr>
            <a:spLocks noGrp="1"/>
          </p:cNvSpPr>
          <p:nvPr>
            <p:ph type="dt" idx="10"/>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CA830BAA-AADD-489D-B1B2-FE5007A26C70}"/>
              </a:ext>
            </a:extLst>
          </p:cNvPr>
          <p:cNvSpPr>
            <a:spLocks noGrp="1"/>
          </p:cNvSpPr>
          <p:nvPr>
            <p:ph type="sldNum" idx="11"/>
          </p:nvPr>
        </p:nvSpPr>
        <p:spPr/>
        <p:txBody>
          <a:bodyPr/>
          <a:lstStyle>
            <a:lvl1pPr>
              <a:defRPr/>
            </a:lvl1pPr>
          </a:lstStyle>
          <a:p>
            <a:fld id="{BCBBD6B3-A02E-478B-898B-CCEF4EC41BE5}" type="slidenum">
              <a:rPr lang="sl-SI" altLang="sl-SI"/>
              <a:pPr/>
              <a:t>‹#›</a:t>
            </a:fld>
            <a:endParaRPr lang="sl-SI" altLang="sl-SI"/>
          </a:p>
        </p:txBody>
      </p:sp>
    </p:spTree>
    <p:extLst>
      <p:ext uri="{BB962C8B-B14F-4D97-AF65-F5344CB8AC3E}">
        <p14:creationId xmlns:p14="http://schemas.microsoft.com/office/powerpoint/2010/main" val="145892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60B9D-2722-4CCA-A5A6-93B99C623FE6}"/>
              </a:ext>
            </a:extLst>
          </p:cNvPr>
          <p:cNvSpPr>
            <a:spLocks noGrp="1"/>
          </p:cNvSpPr>
          <p:nvPr>
            <p:ph type="ctrTitle"/>
          </p:nvPr>
        </p:nvSpPr>
        <p:spPr>
          <a:xfrm>
            <a:off x="1143000" y="1122363"/>
            <a:ext cx="6858000" cy="2387600"/>
          </a:xfrm>
        </p:spPr>
        <p:txBody>
          <a:bodyPr/>
          <a:lstStyle>
            <a:lvl1pPr algn="ctr">
              <a:defRPr sz="6000"/>
            </a:lvl1pPr>
          </a:lstStyle>
          <a:p>
            <a:r>
              <a:rPr lang="en-US"/>
              <a:t>Click to edit Master title style</a:t>
            </a:r>
            <a:endParaRPr lang="sl-SI"/>
          </a:p>
        </p:txBody>
      </p:sp>
      <p:sp>
        <p:nvSpPr>
          <p:cNvPr id="3" name="Subtitle 2">
            <a:extLst>
              <a:ext uri="{FF2B5EF4-FFF2-40B4-BE49-F238E27FC236}">
                <a16:creationId xmlns:a16="http://schemas.microsoft.com/office/drawing/2014/main" id="{C88BDE9E-7127-4970-B343-CF0A8BBD2C1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l-SI"/>
          </a:p>
        </p:txBody>
      </p:sp>
      <p:sp>
        <p:nvSpPr>
          <p:cNvPr id="4" name="Date Placeholder 3">
            <a:extLst>
              <a:ext uri="{FF2B5EF4-FFF2-40B4-BE49-F238E27FC236}">
                <a16:creationId xmlns:a16="http://schemas.microsoft.com/office/drawing/2014/main" id="{F9A49F27-E17F-4A30-BE88-C67B1E4DCFCD}"/>
              </a:ext>
            </a:extLst>
          </p:cNvPr>
          <p:cNvSpPr>
            <a:spLocks noGrp="1"/>
          </p:cNvSpPr>
          <p:nvPr>
            <p:ph type="dt" idx="10"/>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BAEC8D14-64DB-4E1E-935E-38AB810A2C1F}"/>
              </a:ext>
            </a:extLst>
          </p:cNvPr>
          <p:cNvSpPr>
            <a:spLocks noGrp="1"/>
          </p:cNvSpPr>
          <p:nvPr>
            <p:ph type="sldNum" idx="11"/>
          </p:nvPr>
        </p:nvSpPr>
        <p:spPr/>
        <p:txBody>
          <a:bodyPr/>
          <a:lstStyle>
            <a:lvl1pPr>
              <a:defRPr/>
            </a:lvl1pPr>
          </a:lstStyle>
          <a:p>
            <a:fld id="{D02F5EF0-3DAC-4F08-947E-62D45E6DDD35}" type="slidenum">
              <a:rPr lang="sl-SI" altLang="sl-SI"/>
              <a:pPr/>
              <a:t>‹#›</a:t>
            </a:fld>
            <a:endParaRPr lang="sl-SI" altLang="sl-SI"/>
          </a:p>
        </p:txBody>
      </p:sp>
    </p:spTree>
    <p:extLst>
      <p:ext uri="{BB962C8B-B14F-4D97-AF65-F5344CB8AC3E}">
        <p14:creationId xmlns:p14="http://schemas.microsoft.com/office/powerpoint/2010/main" val="79097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1BE91-1AD9-4536-96AA-6E2C8578BE28}"/>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E2E13998-9FF2-4208-A049-03D99C24D3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03517117-3E50-47D4-81D8-4F40C45948BE}"/>
              </a:ext>
            </a:extLst>
          </p:cNvPr>
          <p:cNvSpPr>
            <a:spLocks noGrp="1"/>
          </p:cNvSpPr>
          <p:nvPr>
            <p:ph type="dt" idx="10"/>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4BB1E905-711A-4722-B9B7-C5CCDEFA1A5E}"/>
              </a:ext>
            </a:extLst>
          </p:cNvPr>
          <p:cNvSpPr>
            <a:spLocks noGrp="1"/>
          </p:cNvSpPr>
          <p:nvPr>
            <p:ph type="sldNum" idx="11"/>
          </p:nvPr>
        </p:nvSpPr>
        <p:spPr/>
        <p:txBody>
          <a:bodyPr/>
          <a:lstStyle>
            <a:lvl1pPr>
              <a:defRPr/>
            </a:lvl1pPr>
          </a:lstStyle>
          <a:p>
            <a:fld id="{1D664992-457F-4EC1-B6B5-0F39665C001F}" type="slidenum">
              <a:rPr lang="sl-SI" altLang="sl-SI"/>
              <a:pPr/>
              <a:t>‹#›</a:t>
            </a:fld>
            <a:endParaRPr lang="sl-SI" altLang="sl-SI"/>
          </a:p>
        </p:txBody>
      </p:sp>
    </p:spTree>
    <p:extLst>
      <p:ext uri="{BB962C8B-B14F-4D97-AF65-F5344CB8AC3E}">
        <p14:creationId xmlns:p14="http://schemas.microsoft.com/office/powerpoint/2010/main" val="3680274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D67A5-9C4E-4AA6-88E0-C89DCEA4954A}"/>
              </a:ext>
            </a:extLst>
          </p:cNvPr>
          <p:cNvSpPr>
            <a:spLocks noGrp="1"/>
          </p:cNvSpPr>
          <p:nvPr>
            <p:ph type="title"/>
          </p:nvPr>
        </p:nvSpPr>
        <p:spPr>
          <a:xfrm>
            <a:off x="623888" y="1709738"/>
            <a:ext cx="7886700" cy="2852737"/>
          </a:xfrm>
        </p:spPr>
        <p:txBody>
          <a:bodyPr/>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53A16037-EC59-4EEE-8527-CF7C819E3A75}"/>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6D5537ED-C5B7-4FB4-9911-6D4C0323799C}"/>
              </a:ext>
            </a:extLst>
          </p:cNvPr>
          <p:cNvSpPr>
            <a:spLocks noGrp="1"/>
          </p:cNvSpPr>
          <p:nvPr>
            <p:ph type="dt" idx="10"/>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AC7A1FCB-125C-4726-A642-BC1A6F09F6DB}"/>
              </a:ext>
            </a:extLst>
          </p:cNvPr>
          <p:cNvSpPr>
            <a:spLocks noGrp="1"/>
          </p:cNvSpPr>
          <p:nvPr>
            <p:ph type="sldNum" idx="11"/>
          </p:nvPr>
        </p:nvSpPr>
        <p:spPr/>
        <p:txBody>
          <a:bodyPr/>
          <a:lstStyle>
            <a:lvl1pPr>
              <a:defRPr/>
            </a:lvl1pPr>
          </a:lstStyle>
          <a:p>
            <a:fld id="{B09DCE3C-361A-49D8-9068-2E72F601BD99}" type="slidenum">
              <a:rPr lang="sl-SI" altLang="sl-SI"/>
              <a:pPr/>
              <a:t>‹#›</a:t>
            </a:fld>
            <a:endParaRPr lang="sl-SI" altLang="sl-SI"/>
          </a:p>
        </p:txBody>
      </p:sp>
    </p:spTree>
    <p:extLst>
      <p:ext uri="{BB962C8B-B14F-4D97-AF65-F5344CB8AC3E}">
        <p14:creationId xmlns:p14="http://schemas.microsoft.com/office/powerpoint/2010/main" val="1414113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76C70-F6F7-4E44-9485-FFD4A57E47E6}"/>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CD987D34-B71D-47D9-8E0A-F0C1A57442C7}"/>
              </a:ext>
            </a:extLst>
          </p:cNvPr>
          <p:cNvSpPr>
            <a:spLocks noGrp="1"/>
          </p:cNvSpPr>
          <p:nvPr>
            <p:ph sz="half" idx="1"/>
          </p:nvPr>
        </p:nvSpPr>
        <p:spPr>
          <a:xfrm>
            <a:off x="457200" y="1600200"/>
            <a:ext cx="3656013" cy="4872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F9FC5573-F16F-4675-840C-20ADBD653FED}"/>
              </a:ext>
            </a:extLst>
          </p:cNvPr>
          <p:cNvSpPr>
            <a:spLocks noGrp="1"/>
          </p:cNvSpPr>
          <p:nvPr>
            <p:ph sz="half" idx="2"/>
          </p:nvPr>
        </p:nvSpPr>
        <p:spPr>
          <a:xfrm>
            <a:off x="4265613" y="1600200"/>
            <a:ext cx="3657600" cy="4872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A6C53F18-0C29-471F-8F06-4310C91A8BEB}"/>
              </a:ext>
            </a:extLst>
          </p:cNvPr>
          <p:cNvSpPr>
            <a:spLocks noGrp="1"/>
          </p:cNvSpPr>
          <p:nvPr>
            <p:ph type="dt" idx="10"/>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DEDA0DBA-CF72-4B86-AB47-AD3125C1E045}"/>
              </a:ext>
            </a:extLst>
          </p:cNvPr>
          <p:cNvSpPr>
            <a:spLocks noGrp="1"/>
          </p:cNvSpPr>
          <p:nvPr>
            <p:ph type="sldNum" idx="11"/>
          </p:nvPr>
        </p:nvSpPr>
        <p:spPr/>
        <p:txBody>
          <a:bodyPr/>
          <a:lstStyle>
            <a:lvl1pPr>
              <a:defRPr/>
            </a:lvl1pPr>
          </a:lstStyle>
          <a:p>
            <a:fld id="{0D44275C-1F7D-4A81-9BF3-15390C4D8325}" type="slidenum">
              <a:rPr lang="sl-SI" altLang="sl-SI"/>
              <a:pPr/>
              <a:t>‹#›</a:t>
            </a:fld>
            <a:endParaRPr lang="sl-SI" altLang="sl-SI"/>
          </a:p>
        </p:txBody>
      </p:sp>
    </p:spTree>
    <p:extLst>
      <p:ext uri="{BB962C8B-B14F-4D97-AF65-F5344CB8AC3E}">
        <p14:creationId xmlns:p14="http://schemas.microsoft.com/office/powerpoint/2010/main" val="1168475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F580B-5B31-4505-86F4-7DAA317CF7FC}"/>
              </a:ext>
            </a:extLst>
          </p:cNvPr>
          <p:cNvSpPr>
            <a:spLocks noGrp="1"/>
          </p:cNvSpPr>
          <p:nvPr>
            <p:ph type="title"/>
          </p:nvPr>
        </p:nvSpPr>
        <p:spPr>
          <a:xfrm>
            <a:off x="630238" y="365125"/>
            <a:ext cx="78867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75546FA1-3E9B-4B45-A924-FE0B0C1EF77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573C34-1793-4F61-BB37-91D5362A4CD1}"/>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6A64AE80-3E95-4126-A31B-98A1F21B3D4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221F46-E7CB-4EC2-A607-D1C12F17B562}"/>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C52D561A-2E9B-44A7-B4D3-D87622DE4BA7}"/>
              </a:ext>
            </a:extLst>
          </p:cNvPr>
          <p:cNvSpPr>
            <a:spLocks noGrp="1"/>
          </p:cNvSpPr>
          <p:nvPr>
            <p:ph type="dt" idx="10"/>
          </p:nvPr>
        </p:nvSpPr>
        <p:spPr/>
        <p:txBody>
          <a:bodyPr/>
          <a:lstStyle>
            <a:lvl1pPr>
              <a:defRPr/>
            </a:lvl1pPr>
          </a:lstStyle>
          <a:p>
            <a:endParaRPr lang="sl-SI" altLang="sl-SI"/>
          </a:p>
        </p:txBody>
      </p:sp>
      <p:sp>
        <p:nvSpPr>
          <p:cNvPr id="8" name="Slide Number Placeholder 7">
            <a:extLst>
              <a:ext uri="{FF2B5EF4-FFF2-40B4-BE49-F238E27FC236}">
                <a16:creationId xmlns:a16="http://schemas.microsoft.com/office/drawing/2014/main" id="{3F4D05BD-FDF8-4AA2-ACF6-0BEC55C0636B}"/>
              </a:ext>
            </a:extLst>
          </p:cNvPr>
          <p:cNvSpPr>
            <a:spLocks noGrp="1"/>
          </p:cNvSpPr>
          <p:nvPr>
            <p:ph type="sldNum" idx="11"/>
          </p:nvPr>
        </p:nvSpPr>
        <p:spPr/>
        <p:txBody>
          <a:bodyPr/>
          <a:lstStyle>
            <a:lvl1pPr>
              <a:defRPr/>
            </a:lvl1pPr>
          </a:lstStyle>
          <a:p>
            <a:fld id="{D57B2742-4F08-45F0-8603-2949A3CA1B67}" type="slidenum">
              <a:rPr lang="sl-SI" altLang="sl-SI"/>
              <a:pPr/>
              <a:t>‹#›</a:t>
            </a:fld>
            <a:endParaRPr lang="sl-SI" altLang="sl-SI"/>
          </a:p>
        </p:txBody>
      </p:sp>
    </p:spTree>
    <p:extLst>
      <p:ext uri="{BB962C8B-B14F-4D97-AF65-F5344CB8AC3E}">
        <p14:creationId xmlns:p14="http://schemas.microsoft.com/office/powerpoint/2010/main" val="39647893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4369A-677D-47AE-A6E0-19A2D4EBABC7}"/>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4FF1A01C-5214-4615-B33A-568A478069B0}"/>
              </a:ext>
            </a:extLst>
          </p:cNvPr>
          <p:cNvSpPr>
            <a:spLocks noGrp="1"/>
          </p:cNvSpPr>
          <p:nvPr>
            <p:ph type="dt" idx="10"/>
          </p:nvPr>
        </p:nvSpPr>
        <p:spPr/>
        <p:txBody>
          <a:bodyPr/>
          <a:lstStyle>
            <a:lvl1pPr>
              <a:defRPr/>
            </a:lvl1pPr>
          </a:lstStyle>
          <a:p>
            <a:endParaRPr lang="sl-SI" altLang="sl-SI"/>
          </a:p>
        </p:txBody>
      </p:sp>
      <p:sp>
        <p:nvSpPr>
          <p:cNvPr id="4" name="Slide Number Placeholder 3">
            <a:extLst>
              <a:ext uri="{FF2B5EF4-FFF2-40B4-BE49-F238E27FC236}">
                <a16:creationId xmlns:a16="http://schemas.microsoft.com/office/drawing/2014/main" id="{1D44BB76-4F33-4F9D-BE4F-3860C547FDCF}"/>
              </a:ext>
            </a:extLst>
          </p:cNvPr>
          <p:cNvSpPr>
            <a:spLocks noGrp="1"/>
          </p:cNvSpPr>
          <p:nvPr>
            <p:ph type="sldNum" idx="11"/>
          </p:nvPr>
        </p:nvSpPr>
        <p:spPr/>
        <p:txBody>
          <a:bodyPr/>
          <a:lstStyle>
            <a:lvl1pPr>
              <a:defRPr/>
            </a:lvl1pPr>
          </a:lstStyle>
          <a:p>
            <a:fld id="{B1898272-87DC-4C65-AF9E-55DBB8754900}" type="slidenum">
              <a:rPr lang="sl-SI" altLang="sl-SI"/>
              <a:pPr/>
              <a:t>‹#›</a:t>
            </a:fld>
            <a:endParaRPr lang="sl-SI" altLang="sl-SI"/>
          </a:p>
        </p:txBody>
      </p:sp>
    </p:spTree>
    <p:extLst>
      <p:ext uri="{BB962C8B-B14F-4D97-AF65-F5344CB8AC3E}">
        <p14:creationId xmlns:p14="http://schemas.microsoft.com/office/powerpoint/2010/main" val="2142908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7A840C-D5FC-4D20-A173-7B7752BED114}"/>
              </a:ext>
            </a:extLst>
          </p:cNvPr>
          <p:cNvSpPr>
            <a:spLocks noGrp="1"/>
          </p:cNvSpPr>
          <p:nvPr>
            <p:ph type="dt" idx="10"/>
          </p:nvPr>
        </p:nvSpPr>
        <p:spPr/>
        <p:txBody>
          <a:bodyPr/>
          <a:lstStyle>
            <a:lvl1pPr>
              <a:defRPr/>
            </a:lvl1pPr>
          </a:lstStyle>
          <a:p>
            <a:endParaRPr lang="sl-SI" altLang="sl-SI"/>
          </a:p>
        </p:txBody>
      </p:sp>
      <p:sp>
        <p:nvSpPr>
          <p:cNvPr id="3" name="Slide Number Placeholder 2">
            <a:extLst>
              <a:ext uri="{FF2B5EF4-FFF2-40B4-BE49-F238E27FC236}">
                <a16:creationId xmlns:a16="http://schemas.microsoft.com/office/drawing/2014/main" id="{8BA444FD-7BBD-47DF-8AAC-00F268792507}"/>
              </a:ext>
            </a:extLst>
          </p:cNvPr>
          <p:cNvSpPr>
            <a:spLocks noGrp="1"/>
          </p:cNvSpPr>
          <p:nvPr>
            <p:ph type="sldNum" idx="11"/>
          </p:nvPr>
        </p:nvSpPr>
        <p:spPr/>
        <p:txBody>
          <a:bodyPr/>
          <a:lstStyle>
            <a:lvl1pPr>
              <a:defRPr/>
            </a:lvl1pPr>
          </a:lstStyle>
          <a:p>
            <a:fld id="{3940A85F-17AB-46D7-B197-DF92DDCEDE9C}" type="slidenum">
              <a:rPr lang="sl-SI" altLang="sl-SI"/>
              <a:pPr/>
              <a:t>‹#›</a:t>
            </a:fld>
            <a:endParaRPr lang="sl-SI" altLang="sl-SI"/>
          </a:p>
        </p:txBody>
      </p:sp>
    </p:spTree>
    <p:extLst>
      <p:ext uri="{BB962C8B-B14F-4D97-AF65-F5344CB8AC3E}">
        <p14:creationId xmlns:p14="http://schemas.microsoft.com/office/powerpoint/2010/main" val="23568952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9E578-5C8D-4CD5-B47C-F37199D9A4AE}"/>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B4B4CA6D-CC69-4D57-BB16-88B2D3BF81A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43E9AA81-D458-46D7-8014-6511C8EBC53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F3F6CF-221A-402F-90EC-6DAF8507379F}"/>
              </a:ext>
            </a:extLst>
          </p:cNvPr>
          <p:cNvSpPr>
            <a:spLocks noGrp="1"/>
          </p:cNvSpPr>
          <p:nvPr>
            <p:ph type="dt" idx="10"/>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9B8EC927-B578-4269-BADB-59BFFA834F1F}"/>
              </a:ext>
            </a:extLst>
          </p:cNvPr>
          <p:cNvSpPr>
            <a:spLocks noGrp="1"/>
          </p:cNvSpPr>
          <p:nvPr>
            <p:ph type="sldNum" idx="11"/>
          </p:nvPr>
        </p:nvSpPr>
        <p:spPr/>
        <p:txBody>
          <a:bodyPr/>
          <a:lstStyle>
            <a:lvl1pPr>
              <a:defRPr/>
            </a:lvl1pPr>
          </a:lstStyle>
          <a:p>
            <a:fld id="{15AFFFA3-24EF-450A-816C-212738035B75}" type="slidenum">
              <a:rPr lang="sl-SI" altLang="sl-SI"/>
              <a:pPr/>
              <a:t>‹#›</a:t>
            </a:fld>
            <a:endParaRPr lang="sl-SI" altLang="sl-SI"/>
          </a:p>
        </p:txBody>
      </p:sp>
    </p:spTree>
    <p:extLst>
      <p:ext uri="{BB962C8B-B14F-4D97-AF65-F5344CB8AC3E}">
        <p14:creationId xmlns:p14="http://schemas.microsoft.com/office/powerpoint/2010/main" val="1747435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25243-CDC3-4909-B5B3-DBE99EDEC227}"/>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34C9DFD5-DA79-4619-9BD6-DBC8C699CA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E40A1BC9-557A-41DE-B133-0882C2BDC553}"/>
              </a:ext>
            </a:extLst>
          </p:cNvPr>
          <p:cNvSpPr>
            <a:spLocks noGrp="1"/>
          </p:cNvSpPr>
          <p:nvPr>
            <p:ph type="dt" idx="10"/>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60DF0427-E0AD-40F4-B094-EE15F8FC7450}"/>
              </a:ext>
            </a:extLst>
          </p:cNvPr>
          <p:cNvSpPr>
            <a:spLocks noGrp="1"/>
          </p:cNvSpPr>
          <p:nvPr>
            <p:ph type="sldNum" idx="11"/>
          </p:nvPr>
        </p:nvSpPr>
        <p:spPr/>
        <p:txBody>
          <a:bodyPr/>
          <a:lstStyle>
            <a:lvl1pPr>
              <a:defRPr/>
            </a:lvl1pPr>
          </a:lstStyle>
          <a:p>
            <a:fld id="{BC23ACEE-E7F4-4368-ACE5-9BC4AAF9B40C}" type="slidenum">
              <a:rPr lang="sl-SI" altLang="sl-SI"/>
              <a:pPr/>
              <a:t>‹#›</a:t>
            </a:fld>
            <a:endParaRPr lang="sl-SI" altLang="sl-SI"/>
          </a:p>
        </p:txBody>
      </p:sp>
    </p:spTree>
    <p:extLst>
      <p:ext uri="{BB962C8B-B14F-4D97-AF65-F5344CB8AC3E}">
        <p14:creationId xmlns:p14="http://schemas.microsoft.com/office/powerpoint/2010/main" val="38069938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EDDD7-2E2B-46D8-B560-477AB11D43E6}"/>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215E93B1-6AF1-49FC-92FE-9B747F720F4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5C78F343-C860-4025-87AC-D193F3DDF04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61AA8E-53A0-432E-88FD-1D9B455CB66F}"/>
              </a:ext>
            </a:extLst>
          </p:cNvPr>
          <p:cNvSpPr>
            <a:spLocks noGrp="1"/>
          </p:cNvSpPr>
          <p:nvPr>
            <p:ph type="dt" idx="10"/>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1F0BFC61-AD7C-4E13-ABD0-CEAECE6397E2}"/>
              </a:ext>
            </a:extLst>
          </p:cNvPr>
          <p:cNvSpPr>
            <a:spLocks noGrp="1"/>
          </p:cNvSpPr>
          <p:nvPr>
            <p:ph type="sldNum" idx="11"/>
          </p:nvPr>
        </p:nvSpPr>
        <p:spPr/>
        <p:txBody>
          <a:bodyPr/>
          <a:lstStyle>
            <a:lvl1pPr>
              <a:defRPr/>
            </a:lvl1pPr>
          </a:lstStyle>
          <a:p>
            <a:fld id="{0E12B944-7377-4180-A5DE-A64DB52FDA53}" type="slidenum">
              <a:rPr lang="sl-SI" altLang="sl-SI"/>
              <a:pPr/>
              <a:t>‹#›</a:t>
            </a:fld>
            <a:endParaRPr lang="sl-SI" altLang="sl-SI"/>
          </a:p>
        </p:txBody>
      </p:sp>
    </p:spTree>
    <p:extLst>
      <p:ext uri="{BB962C8B-B14F-4D97-AF65-F5344CB8AC3E}">
        <p14:creationId xmlns:p14="http://schemas.microsoft.com/office/powerpoint/2010/main" val="7555492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3CBB0-15F2-4FB8-9C29-87A145CCE743}"/>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FD8A02D9-62BD-416A-8696-BE55061E1C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78F88959-76E6-47BA-A112-87979C103686}"/>
              </a:ext>
            </a:extLst>
          </p:cNvPr>
          <p:cNvSpPr>
            <a:spLocks noGrp="1"/>
          </p:cNvSpPr>
          <p:nvPr>
            <p:ph type="dt" idx="10"/>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F0666D2D-9DE4-4289-95B8-81C2039E25C3}"/>
              </a:ext>
            </a:extLst>
          </p:cNvPr>
          <p:cNvSpPr>
            <a:spLocks noGrp="1"/>
          </p:cNvSpPr>
          <p:nvPr>
            <p:ph type="sldNum" idx="11"/>
          </p:nvPr>
        </p:nvSpPr>
        <p:spPr/>
        <p:txBody>
          <a:bodyPr/>
          <a:lstStyle>
            <a:lvl1pPr>
              <a:defRPr/>
            </a:lvl1pPr>
          </a:lstStyle>
          <a:p>
            <a:fld id="{E7707408-C421-4905-BBC3-DC629F3561A8}" type="slidenum">
              <a:rPr lang="sl-SI" altLang="sl-SI"/>
              <a:pPr/>
              <a:t>‹#›</a:t>
            </a:fld>
            <a:endParaRPr lang="sl-SI" altLang="sl-SI"/>
          </a:p>
        </p:txBody>
      </p:sp>
    </p:spTree>
    <p:extLst>
      <p:ext uri="{BB962C8B-B14F-4D97-AF65-F5344CB8AC3E}">
        <p14:creationId xmlns:p14="http://schemas.microsoft.com/office/powerpoint/2010/main" val="10838354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EC414B-D243-4072-9380-7FC81693DED7}"/>
              </a:ext>
            </a:extLst>
          </p:cNvPr>
          <p:cNvSpPr>
            <a:spLocks noGrp="1"/>
          </p:cNvSpPr>
          <p:nvPr>
            <p:ph type="title" orient="vert"/>
          </p:nvPr>
        </p:nvSpPr>
        <p:spPr>
          <a:xfrm>
            <a:off x="6057900" y="274638"/>
            <a:ext cx="1865313" cy="6197600"/>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9C56738C-A28E-4F5C-929E-22B0A1FFE491}"/>
              </a:ext>
            </a:extLst>
          </p:cNvPr>
          <p:cNvSpPr>
            <a:spLocks noGrp="1"/>
          </p:cNvSpPr>
          <p:nvPr>
            <p:ph type="body" orient="vert" idx="1"/>
          </p:nvPr>
        </p:nvSpPr>
        <p:spPr>
          <a:xfrm>
            <a:off x="457200" y="274638"/>
            <a:ext cx="5448300" cy="6197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39F0BA98-815E-4A72-B6FF-F3E73E98F381}"/>
              </a:ext>
            </a:extLst>
          </p:cNvPr>
          <p:cNvSpPr>
            <a:spLocks noGrp="1"/>
          </p:cNvSpPr>
          <p:nvPr>
            <p:ph type="dt" idx="10"/>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03EE003A-F977-4A0D-B606-68E64465EF96}"/>
              </a:ext>
            </a:extLst>
          </p:cNvPr>
          <p:cNvSpPr>
            <a:spLocks noGrp="1"/>
          </p:cNvSpPr>
          <p:nvPr>
            <p:ph type="sldNum" idx="11"/>
          </p:nvPr>
        </p:nvSpPr>
        <p:spPr/>
        <p:txBody>
          <a:bodyPr/>
          <a:lstStyle>
            <a:lvl1pPr>
              <a:defRPr/>
            </a:lvl1pPr>
          </a:lstStyle>
          <a:p>
            <a:fld id="{D1E37881-92DE-4C01-A5DF-E562876E1BB6}" type="slidenum">
              <a:rPr lang="sl-SI" altLang="sl-SI"/>
              <a:pPr/>
              <a:t>‹#›</a:t>
            </a:fld>
            <a:endParaRPr lang="sl-SI" altLang="sl-SI"/>
          </a:p>
        </p:txBody>
      </p:sp>
    </p:spTree>
    <p:extLst>
      <p:ext uri="{BB962C8B-B14F-4D97-AF65-F5344CB8AC3E}">
        <p14:creationId xmlns:p14="http://schemas.microsoft.com/office/powerpoint/2010/main" val="33257585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9C69D-F754-4E73-832F-29B8FBA6041D}"/>
              </a:ext>
            </a:extLst>
          </p:cNvPr>
          <p:cNvSpPr>
            <a:spLocks noGrp="1"/>
          </p:cNvSpPr>
          <p:nvPr>
            <p:ph type="ctrTitle"/>
          </p:nvPr>
        </p:nvSpPr>
        <p:spPr>
          <a:xfrm>
            <a:off x="1143000" y="1122363"/>
            <a:ext cx="6858000" cy="2387600"/>
          </a:xfrm>
        </p:spPr>
        <p:txBody>
          <a:bodyPr/>
          <a:lstStyle>
            <a:lvl1pPr algn="ctr">
              <a:defRPr sz="6000"/>
            </a:lvl1pPr>
          </a:lstStyle>
          <a:p>
            <a:r>
              <a:rPr lang="en-US"/>
              <a:t>Click to edit Master title style</a:t>
            </a:r>
            <a:endParaRPr lang="sl-SI"/>
          </a:p>
        </p:txBody>
      </p:sp>
      <p:sp>
        <p:nvSpPr>
          <p:cNvPr id="3" name="Subtitle 2">
            <a:extLst>
              <a:ext uri="{FF2B5EF4-FFF2-40B4-BE49-F238E27FC236}">
                <a16:creationId xmlns:a16="http://schemas.microsoft.com/office/drawing/2014/main" id="{591702FB-CFE1-4B4E-9A73-65EF2B27390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l-SI"/>
          </a:p>
        </p:txBody>
      </p:sp>
      <p:sp>
        <p:nvSpPr>
          <p:cNvPr id="4" name="Date Placeholder 3">
            <a:extLst>
              <a:ext uri="{FF2B5EF4-FFF2-40B4-BE49-F238E27FC236}">
                <a16:creationId xmlns:a16="http://schemas.microsoft.com/office/drawing/2014/main" id="{C305E2B4-C849-492B-89FD-ABA3F085CB29}"/>
              </a:ext>
            </a:extLst>
          </p:cNvPr>
          <p:cNvSpPr>
            <a:spLocks noGrp="1"/>
          </p:cNvSpPr>
          <p:nvPr>
            <p:ph type="dt" idx="10"/>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C8B9E774-1372-42E4-83BD-EC2C85E0A9BC}"/>
              </a:ext>
            </a:extLst>
          </p:cNvPr>
          <p:cNvSpPr>
            <a:spLocks noGrp="1"/>
          </p:cNvSpPr>
          <p:nvPr>
            <p:ph type="sldNum" idx="11"/>
          </p:nvPr>
        </p:nvSpPr>
        <p:spPr/>
        <p:txBody>
          <a:bodyPr/>
          <a:lstStyle>
            <a:lvl1pPr>
              <a:defRPr/>
            </a:lvl1pPr>
          </a:lstStyle>
          <a:p>
            <a:fld id="{3C57DAD2-7AE3-4EA1-9787-53449197D238}" type="slidenum">
              <a:rPr lang="sl-SI" altLang="sl-SI"/>
              <a:pPr/>
              <a:t>‹#›</a:t>
            </a:fld>
            <a:endParaRPr lang="sl-SI" altLang="sl-SI"/>
          </a:p>
        </p:txBody>
      </p:sp>
    </p:spTree>
    <p:extLst>
      <p:ext uri="{BB962C8B-B14F-4D97-AF65-F5344CB8AC3E}">
        <p14:creationId xmlns:p14="http://schemas.microsoft.com/office/powerpoint/2010/main" val="37032557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BAAD3-368B-4E2A-A6A9-BFD09C67C185}"/>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946768F1-371E-4ED6-986B-04C9428DBE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20597DAD-0012-46A6-8166-4228E89F90F1}"/>
              </a:ext>
            </a:extLst>
          </p:cNvPr>
          <p:cNvSpPr>
            <a:spLocks noGrp="1"/>
          </p:cNvSpPr>
          <p:nvPr>
            <p:ph type="dt" idx="10"/>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5B59CA47-C6CB-43A1-85C3-286B7CCBE1D0}"/>
              </a:ext>
            </a:extLst>
          </p:cNvPr>
          <p:cNvSpPr>
            <a:spLocks noGrp="1"/>
          </p:cNvSpPr>
          <p:nvPr>
            <p:ph type="sldNum" idx="11"/>
          </p:nvPr>
        </p:nvSpPr>
        <p:spPr/>
        <p:txBody>
          <a:bodyPr/>
          <a:lstStyle>
            <a:lvl1pPr>
              <a:defRPr/>
            </a:lvl1pPr>
          </a:lstStyle>
          <a:p>
            <a:fld id="{FE9450E9-6A58-4C86-9CC2-747D04746BEA}" type="slidenum">
              <a:rPr lang="sl-SI" altLang="sl-SI"/>
              <a:pPr/>
              <a:t>‹#›</a:t>
            </a:fld>
            <a:endParaRPr lang="sl-SI" altLang="sl-SI"/>
          </a:p>
        </p:txBody>
      </p:sp>
    </p:spTree>
    <p:extLst>
      <p:ext uri="{BB962C8B-B14F-4D97-AF65-F5344CB8AC3E}">
        <p14:creationId xmlns:p14="http://schemas.microsoft.com/office/powerpoint/2010/main" val="7174133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5C199-4971-4B16-8991-DCCCB0220AAC}"/>
              </a:ext>
            </a:extLst>
          </p:cNvPr>
          <p:cNvSpPr>
            <a:spLocks noGrp="1"/>
          </p:cNvSpPr>
          <p:nvPr>
            <p:ph type="title"/>
          </p:nvPr>
        </p:nvSpPr>
        <p:spPr>
          <a:xfrm>
            <a:off x="623888" y="1709738"/>
            <a:ext cx="7886700" cy="2852737"/>
          </a:xfrm>
        </p:spPr>
        <p:txBody>
          <a:bodyPr/>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408794E8-6341-4D98-9EA4-1E1E64FA2EEB}"/>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A5360B74-E43F-4142-84C3-9E9BB7CDD29A}"/>
              </a:ext>
            </a:extLst>
          </p:cNvPr>
          <p:cNvSpPr>
            <a:spLocks noGrp="1"/>
          </p:cNvSpPr>
          <p:nvPr>
            <p:ph type="dt" idx="10"/>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879CD4FF-4230-4778-809D-D4FAD8220AE9}"/>
              </a:ext>
            </a:extLst>
          </p:cNvPr>
          <p:cNvSpPr>
            <a:spLocks noGrp="1"/>
          </p:cNvSpPr>
          <p:nvPr>
            <p:ph type="sldNum" idx="11"/>
          </p:nvPr>
        </p:nvSpPr>
        <p:spPr/>
        <p:txBody>
          <a:bodyPr/>
          <a:lstStyle>
            <a:lvl1pPr>
              <a:defRPr/>
            </a:lvl1pPr>
          </a:lstStyle>
          <a:p>
            <a:fld id="{EE14EBD8-95FE-4617-93CD-6B2E09E8EF27}" type="slidenum">
              <a:rPr lang="sl-SI" altLang="sl-SI"/>
              <a:pPr/>
              <a:t>‹#›</a:t>
            </a:fld>
            <a:endParaRPr lang="sl-SI" altLang="sl-SI"/>
          </a:p>
        </p:txBody>
      </p:sp>
    </p:spTree>
    <p:extLst>
      <p:ext uri="{BB962C8B-B14F-4D97-AF65-F5344CB8AC3E}">
        <p14:creationId xmlns:p14="http://schemas.microsoft.com/office/powerpoint/2010/main" val="23061520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7AD98-1C91-4E99-A4F3-1A0A1EB5B724}"/>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DC23AC6A-5634-4B87-9ED8-EB28E07B08EB}"/>
              </a:ext>
            </a:extLst>
          </p:cNvPr>
          <p:cNvSpPr>
            <a:spLocks noGrp="1"/>
          </p:cNvSpPr>
          <p:nvPr>
            <p:ph sz="half" idx="1"/>
          </p:nvPr>
        </p:nvSpPr>
        <p:spPr>
          <a:xfrm>
            <a:off x="457200" y="1600200"/>
            <a:ext cx="3656013" cy="4872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5687C942-B00F-4F05-A7D5-67B33BBCA361}"/>
              </a:ext>
            </a:extLst>
          </p:cNvPr>
          <p:cNvSpPr>
            <a:spLocks noGrp="1"/>
          </p:cNvSpPr>
          <p:nvPr>
            <p:ph sz="half" idx="2"/>
          </p:nvPr>
        </p:nvSpPr>
        <p:spPr>
          <a:xfrm>
            <a:off x="4265613" y="1600200"/>
            <a:ext cx="3657600" cy="4872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644C3515-D786-4E3D-AEFD-2F588D6BD11B}"/>
              </a:ext>
            </a:extLst>
          </p:cNvPr>
          <p:cNvSpPr>
            <a:spLocks noGrp="1"/>
          </p:cNvSpPr>
          <p:nvPr>
            <p:ph type="dt" idx="10"/>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9C8F3282-444A-4EB5-A4C3-71493266FA64}"/>
              </a:ext>
            </a:extLst>
          </p:cNvPr>
          <p:cNvSpPr>
            <a:spLocks noGrp="1"/>
          </p:cNvSpPr>
          <p:nvPr>
            <p:ph type="sldNum" idx="11"/>
          </p:nvPr>
        </p:nvSpPr>
        <p:spPr/>
        <p:txBody>
          <a:bodyPr/>
          <a:lstStyle>
            <a:lvl1pPr>
              <a:defRPr/>
            </a:lvl1pPr>
          </a:lstStyle>
          <a:p>
            <a:fld id="{ADC7BD85-391A-48FF-8B8B-A9B5B21D5649}" type="slidenum">
              <a:rPr lang="sl-SI" altLang="sl-SI"/>
              <a:pPr/>
              <a:t>‹#›</a:t>
            </a:fld>
            <a:endParaRPr lang="sl-SI" altLang="sl-SI"/>
          </a:p>
        </p:txBody>
      </p:sp>
    </p:spTree>
    <p:extLst>
      <p:ext uri="{BB962C8B-B14F-4D97-AF65-F5344CB8AC3E}">
        <p14:creationId xmlns:p14="http://schemas.microsoft.com/office/powerpoint/2010/main" val="38586165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93F2E-2081-4AC8-BFCE-CA96C1288C6C}"/>
              </a:ext>
            </a:extLst>
          </p:cNvPr>
          <p:cNvSpPr>
            <a:spLocks noGrp="1"/>
          </p:cNvSpPr>
          <p:nvPr>
            <p:ph type="title"/>
          </p:nvPr>
        </p:nvSpPr>
        <p:spPr>
          <a:xfrm>
            <a:off x="630238" y="365125"/>
            <a:ext cx="78867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5F010EA6-0419-4BB1-8A89-8BF64477140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3F5092-EFA4-42BD-B9A7-DF08FB60ADBA}"/>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AC2EA385-EEB1-4C5B-B625-F9DDDC59F57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29D809-2445-4632-B984-685018E87FA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5AD1EEA5-C347-413B-9C2E-90DD9DA850FF}"/>
              </a:ext>
            </a:extLst>
          </p:cNvPr>
          <p:cNvSpPr>
            <a:spLocks noGrp="1"/>
          </p:cNvSpPr>
          <p:nvPr>
            <p:ph type="dt" idx="10"/>
          </p:nvPr>
        </p:nvSpPr>
        <p:spPr/>
        <p:txBody>
          <a:bodyPr/>
          <a:lstStyle>
            <a:lvl1pPr>
              <a:defRPr/>
            </a:lvl1pPr>
          </a:lstStyle>
          <a:p>
            <a:endParaRPr lang="sl-SI" altLang="sl-SI"/>
          </a:p>
        </p:txBody>
      </p:sp>
      <p:sp>
        <p:nvSpPr>
          <p:cNvPr id="8" name="Slide Number Placeholder 7">
            <a:extLst>
              <a:ext uri="{FF2B5EF4-FFF2-40B4-BE49-F238E27FC236}">
                <a16:creationId xmlns:a16="http://schemas.microsoft.com/office/drawing/2014/main" id="{5ACDA6D9-EC19-4E43-AC79-29BD2C79F2F5}"/>
              </a:ext>
            </a:extLst>
          </p:cNvPr>
          <p:cNvSpPr>
            <a:spLocks noGrp="1"/>
          </p:cNvSpPr>
          <p:nvPr>
            <p:ph type="sldNum" idx="11"/>
          </p:nvPr>
        </p:nvSpPr>
        <p:spPr/>
        <p:txBody>
          <a:bodyPr/>
          <a:lstStyle>
            <a:lvl1pPr>
              <a:defRPr/>
            </a:lvl1pPr>
          </a:lstStyle>
          <a:p>
            <a:fld id="{8E5CEA93-AEBE-44BB-AC94-776E4C20DEB9}" type="slidenum">
              <a:rPr lang="sl-SI" altLang="sl-SI"/>
              <a:pPr/>
              <a:t>‹#›</a:t>
            </a:fld>
            <a:endParaRPr lang="sl-SI" altLang="sl-SI"/>
          </a:p>
        </p:txBody>
      </p:sp>
    </p:spTree>
    <p:extLst>
      <p:ext uri="{BB962C8B-B14F-4D97-AF65-F5344CB8AC3E}">
        <p14:creationId xmlns:p14="http://schemas.microsoft.com/office/powerpoint/2010/main" val="28555579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0BD45-B41F-4014-A612-F73E1E1BDF72}"/>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8C4EE566-3CCD-427D-8D4A-4F195619FC44}"/>
              </a:ext>
            </a:extLst>
          </p:cNvPr>
          <p:cNvSpPr>
            <a:spLocks noGrp="1"/>
          </p:cNvSpPr>
          <p:nvPr>
            <p:ph type="dt" idx="10"/>
          </p:nvPr>
        </p:nvSpPr>
        <p:spPr/>
        <p:txBody>
          <a:bodyPr/>
          <a:lstStyle>
            <a:lvl1pPr>
              <a:defRPr/>
            </a:lvl1pPr>
          </a:lstStyle>
          <a:p>
            <a:endParaRPr lang="sl-SI" altLang="sl-SI"/>
          </a:p>
        </p:txBody>
      </p:sp>
      <p:sp>
        <p:nvSpPr>
          <p:cNvPr id="4" name="Slide Number Placeholder 3">
            <a:extLst>
              <a:ext uri="{FF2B5EF4-FFF2-40B4-BE49-F238E27FC236}">
                <a16:creationId xmlns:a16="http://schemas.microsoft.com/office/drawing/2014/main" id="{D2A025F2-BB68-417E-8F2E-37604EE55F50}"/>
              </a:ext>
            </a:extLst>
          </p:cNvPr>
          <p:cNvSpPr>
            <a:spLocks noGrp="1"/>
          </p:cNvSpPr>
          <p:nvPr>
            <p:ph type="sldNum" idx="11"/>
          </p:nvPr>
        </p:nvSpPr>
        <p:spPr/>
        <p:txBody>
          <a:bodyPr/>
          <a:lstStyle>
            <a:lvl1pPr>
              <a:defRPr/>
            </a:lvl1pPr>
          </a:lstStyle>
          <a:p>
            <a:fld id="{98B18B77-97C9-4974-BBBE-D393D6208A82}" type="slidenum">
              <a:rPr lang="sl-SI" altLang="sl-SI"/>
              <a:pPr/>
              <a:t>‹#›</a:t>
            </a:fld>
            <a:endParaRPr lang="sl-SI" altLang="sl-SI"/>
          </a:p>
        </p:txBody>
      </p:sp>
    </p:spTree>
    <p:extLst>
      <p:ext uri="{BB962C8B-B14F-4D97-AF65-F5344CB8AC3E}">
        <p14:creationId xmlns:p14="http://schemas.microsoft.com/office/powerpoint/2010/main" val="20473889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20E595-903B-496C-B612-C6135D74CAE8}"/>
              </a:ext>
            </a:extLst>
          </p:cNvPr>
          <p:cNvSpPr>
            <a:spLocks noGrp="1"/>
          </p:cNvSpPr>
          <p:nvPr>
            <p:ph type="dt" idx="10"/>
          </p:nvPr>
        </p:nvSpPr>
        <p:spPr/>
        <p:txBody>
          <a:bodyPr/>
          <a:lstStyle>
            <a:lvl1pPr>
              <a:defRPr/>
            </a:lvl1pPr>
          </a:lstStyle>
          <a:p>
            <a:endParaRPr lang="sl-SI" altLang="sl-SI"/>
          </a:p>
        </p:txBody>
      </p:sp>
      <p:sp>
        <p:nvSpPr>
          <p:cNvPr id="3" name="Slide Number Placeholder 2">
            <a:extLst>
              <a:ext uri="{FF2B5EF4-FFF2-40B4-BE49-F238E27FC236}">
                <a16:creationId xmlns:a16="http://schemas.microsoft.com/office/drawing/2014/main" id="{DDF1E77A-C1A7-4CEA-865F-CD9E7AA57745}"/>
              </a:ext>
            </a:extLst>
          </p:cNvPr>
          <p:cNvSpPr>
            <a:spLocks noGrp="1"/>
          </p:cNvSpPr>
          <p:nvPr>
            <p:ph type="sldNum" idx="11"/>
          </p:nvPr>
        </p:nvSpPr>
        <p:spPr/>
        <p:txBody>
          <a:bodyPr/>
          <a:lstStyle>
            <a:lvl1pPr>
              <a:defRPr/>
            </a:lvl1pPr>
          </a:lstStyle>
          <a:p>
            <a:fld id="{E92D4097-00B7-41B6-A6D5-88D348A57F2B}" type="slidenum">
              <a:rPr lang="sl-SI" altLang="sl-SI"/>
              <a:pPr/>
              <a:t>‹#›</a:t>
            </a:fld>
            <a:endParaRPr lang="sl-SI" altLang="sl-SI"/>
          </a:p>
        </p:txBody>
      </p:sp>
    </p:spTree>
    <p:extLst>
      <p:ext uri="{BB962C8B-B14F-4D97-AF65-F5344CB8AC3E}">
        <p14:creationId xmlns:p14="http://schemas.microsoft.com/office/powerpoint/2010/main" val="3298601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FC131-42B8-4204-B2F4-6C633778E9C6}"/>
              </a:ext>
            </a:extLst>
          </p:cNvPr>
          <p:cNvSpPr>
            <a:spLocks noGrp="1"/>
          </p:cNvSpPr>
          <p:nvPr>
            <p:ph type="title"/>
          </p:nvPr>
        </p:nvSpPr>
        <p:spPr>
          <a:xfrm>
            <a:off x="623888" y="1709738"/>
            <a:ext cx="7886700" cy="2852737"/>
          </a:xfrm>
        </p:spPr>
        <p:txBody>
          <a:bodyPr/>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BA3F3451-CBF6-4E46-8013-195FC40A714C}"/>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C503A026-4A59-43A1-9E17-B86868D0C505}"/>
              </a:ext>
            </a:extLst>
          </p:cNvPr>
          <p:cNvSpPr>
            <a:spLocks noGrp="1"/>
          </p:cNvSpPr>
          <p:nvPr>
            <p:ph type="dt" idx="10"/>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352CBF84-0606-46B4-B9AF-044775241616}"/>
              </a:ext>
            </a:extLst>
          </p:cNvPr>
          <p:cNvSpPr>
            <a:spLocks noGrp="1"/>
          </p:cNvSpPr>
          <p:nvPr>
            <p:ph type="sldNum" idx="11"/>
          </p:nvPr>
        </p:nvSpPr>
        <p:spPr/>
        <p:txBody>
          <a:bodyPr/>
          <a:lstStyle>
            <a:lvl1pPr>
              <a:defRPr/>
            </a:lvl1pPr>
          </a:lstStyle>
          <a:p>
            <a:fld id="{1F8E218A-B906-423D-95FC-998AF16AD938}" type="slidenum">
              <a:rPr lang="sl-SI" altLang="sl-SI"/>
              <a:pPr/>
              <a:t>‹#›</a:t>
            </a:fld>
            <a:endParaRPr lang="sl-SI" altLang="sl-SI"/>
          </a:p>
        </p:txBody>
      </p:sp>
    </p:spTree>
    <p:extLst>
      <p:ext uri="{BB962C8B-B14F-4D97-AF65-F5344CB8AC3E}">
        <p14:creationId xmlns:p14="http://schemas.microsoft.com/office/powerpoint/2010/main" val="17244198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D0B33-275E-49F2-8F9F-910A8E92BE11}"/>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E0092296-C369-4F77-8C3D-9E2671AD9C6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E0A24E35-545A-4CFD-A20B-08224F81F61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48017B-D0C0-47B4-A37F-61B0AF6259FE}"/>
              </a:ext>
            </a:extLst>
          </p:cNvPr>
          <p:cNvSpPr>
            <a:spLocks noGrp="1"/>
          </p:cNvSpPr>
          <p:nvPr>
            <p:ph type="dt" idx="10"/>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CACAB7B4-9F7F-4128-972D-B7B748306DE4}"/>
              </a:ext>
            </a:extLst>
          </p:cNvPr>
          <p:cNvSpPr>
            <a:spLocks noGrp="1"/>
          </p:cNvSpPr>
          <p:nvPr>
            <p:ph type="sldNum" idx="11"/>
          </p:nvPr>
        </p:nvSpPr>
        <p:spPr/>
        <p:txBody>
          <a:bodyPr/>
          <a:lstStyle>
            <a:lvl1pPr>
              <a:defRPr/>
            </a:lvl1pPr>
          </a:lstStyle>
          <a:p>
            <a:fld id="{48B255A7-BD29-4EF7-8FC3-82EA2C5D5A89}" type="slidenum">
              <a:rPr lang="sl-SI" altLang="sl-SI"/>
              <a:pPr/>
              <a:t>‹#›</a:t>
            </a:fld>
            <a:endParaRPr lang="sl-SI" altLang="sl-SI"/>
          </a:p>
        </p:txBody>
      </p:sp>
    </p:spTree>
    <p:extLst>
      <p:ext uri="{BB962C8B-B14F-4D97-AF65-F5344CB8AC3E}">
        <p14:creationId xmlns:p14="http://schemas.microsoft.com/office/powerpoint/2010/main" val="38885316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59453-DAAE-4D2C-9F68-0918F33B34F1}"/>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17C0C1B0-7D51-4388-B9F6-921530349A5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53453D4C-0B5A-4BBF-A85A-2588D5C345B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8FB354-1BCC-44D5-80E2-459E501D9A3E}"/>
              </a:ext>
            </a:extLst>
          </p:cNvPr>
          <p:cNvSpPr>
            <a:spLocks noGrp="1"/>
          </p:cNvSpPr>
          <p:nvPr>
            <p:ph type="dt" idx="10"/>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CA4322BC-472C-41B5-987F-C6D2B49CA88E}"/>
              </a:ext>
            </a:extLst>
          </p:cNvPr>
          <p:cNvSpPr>
            <a:spLocks noGrp="1"/>
          </p:cNvSpPr>
          <p:nvPr>
            <p:ph type="sldNum" idx="11"/>
          </p:nvPr>
        </p:nvSpPr>
        <p:spPr/>
        <p:txBody>
          <a:bodyPr/>
          <a:lstStyle>
            <a:lvl1pPr>
              <a:defRPr/>
            </a:lvl1pPr>
          </a:lstStyle>
          <a:p>
            <a:fld id="{F6A79DED-2780-4917-B593-9E498E1905A4}" type="slidenum">
              <a:rPr lang="sl-SI" altLang="sl-SI"/>
              <a:pPr/>
              <a:t>‹#›</a:t>
            </a:fld>
            <a:endParaRPr lang="sl-SI" altLang="sl-SI"/>
          </a:p>
        </p:txBody>
      </p:sp>
    </p:spTree>
    <p:extLst>
      <p:ext uri="{BB962C8B-B14F-4D97-AF65-F5344CB8AC3E}">
        <p14:creationId xmlns:p14="http://schemas.microsoft.com/office/powerpoint/2010/main" val="26043942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38487-F9AF-4145-8937-1873A5FA07C1}"/>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C1B1AE49-0DE9-4250-9CEE-B1CC65870E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AD4FC794-64B6-492D-8355-F4EA6E120784}"/>
              </a:ext>
            </a:extLst>
          </p:cNvPr>
          <p:cNvSpPr>
            <a:spLocks noGrp="1"/>
          </p:cNvSpPr>
          <p:nvPr>
            <p:ph type="dt" idx="10"/>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32F5D0A0-A63D-4CB6-B2BC-729EF5BB094D}"/>
              </a:ext>
            </a:extLst>
          </p:cNvPr>
          <p:cNvSpPr>
            <a:spLocks noGrp="1"/>
          </p:cNvSpPr>
          <p:nvPr>
            <p:ph type="sldNum" idx="11"/>
          </p:nvPr>
        </p:nvSpPr>
        <p:spPr/>
        <p:txBody>
          <a:bodyPr/>
          <a:lstStyle>
            <a:lvl1pPr>
              <a:defRPr/>
            </a:lvl1pPr>
          </a:lstStyle>
          <a:p>
            <a:fld id="{29DE2ABA-D230-42E5-8A6D-9FDCB233872E}" type="slidenum">
              <a:rPr lang="sl-SI" altLang="sl-SI"/>
              <a:pPr/>
              <a:t>‹#›</a:t>
            </a:fld>
            <a:endParaRPr lang="sl-SI" altLang="sl-SI"/>
          </a:p>
        </p:txBody>
      </p:sp>
    </p:spTree>
    <p:extLst>
      <p:ext uri="{BB962C8B-B14F-4D97-AF65-F5344CB8AC3E}">
        <p14:creationId xmlns:p14="http://schemas.microsoft.com/office/powerpoint/2010/main" val="398292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3FF6F6-5EAA-4EE2-BB23-96D62CF51D55}"/>
              </a:ext>
            </a:extLst>
          </p:cNvPr>
          <p:cNvSpPr>
            <a:spLocks noGrp="1"/>
          </p:cNvSpPr>
          <p:nvPr>
            <p:ph type="title" orient="vert"/>
          </p:nvPr>
        </p:nvSpPr>
        <p:spPr>
          <a:xfrm>
            <a:off x="6057900" y="274638"/>
            <a:ext cx="1865313" cy="6197600"/>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32F05DCE-E877-4B11-8F3D-5189EDB4123C}"/>
              </a:ext>
            </a:extLst>
          </p:cNvPr>
          <p:cNvSpPr>
            <a:spLocks noGrp="1"/>
          </p:cNvSpPr>
          <p:nvPr>
            <p:ph type="body" orient="vert" idx="1"/>
          </p:nvPr>
        </p:nvSpPr>
        <p:spPr>
          <a:xfrm>
            <a:off x="457200" y="274638"/>
            <a:ext cx="5448300" cy="6197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D4DEBEEA-7498-4E6B-8815-78EE1C9220B5}"/>
              </a:ext>
            </a:extLst>
          </p:cNvPr>
          <p:cNvSpPr>
            <a:spLocks noGrp="1"/>
          </p:cNvSpPr>
          <p:nvPr>
            <p:ph type="dt" idx="10"/>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46C8458A-C4A7-4654-B535-05FF051EF9C5}"/>
              </a:ext>
            </a:extLst>
          </p:cNvPr>
          <p:cNvSpPr>
            <a:spLocks noGrp="1"/>
          </p:cNvSpPr>
          <p:nvPr>
            <p:ph type="sldNum" idx="11"/>
          </p:nvPr>
        </p:nvSpPr>
        <p:spPr/>
        <p:txBody>
          <a:bodyPr/>
          <a:lstStyle>
            <a:lvl1pPr>
              <a:defRPr/>
            </a:lvl1pPr>
          </a:lstStyle>
          <a:p>
            <a:fld id="{D120E1E0-A205-4BCB-8AE4-58CDB28363CD}" type="slidenum">
              <a:rPr lang="sl-SI" altLang="sl-SI"/>
              <a:pPr/>
              <a:t>‹#›</a:t>
            </a:fld>
            <a:endParaRPr lang="sl-SI" altLang="sl-SI"/>
          </a:p>
        </p:txBody>
      </p:sp>
    </p:spTree>
    <p:extLst>
      <p:ext uri="{BB962C8B-B14F-4D97-AF65-F5344CB8AC3E}">
        <p14:creationId xmlns:p14="http://schemas.microsoft.com/office/powerpoint/2010/main" val="31815292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B4211-FB62-4C6A-86A0-81FDD09049D7}"/>
              </a:ext>
            </a:extLst>
          </p:cNvPr>
          <p:cNvSpPr>
            <a:spLocks noGrp="1"/>
          </p:cNvSpPr>
          <p:nvPr>
            <p:ph type="ctrTitle"/>
          </p:nvPr>
        </p:nvSpPr>
        <p:spPr>
          <a:xfrm>
            <a:off x="1143000" y="1122363"/>
            <a:ext cx="6858000" cy="2387600"/>
          </a:xfrm>
        </p:spPr>
        <p:txBody>
          <a:bodyPr/>
          <a:lstStyle>
            <a:lvl1pPr algn="ctr">
              <a:defRPr sz="6000"/>
            </a:lvl1pPr>
          </a:lstStyle>
          <a:p>
            <a:r>
              <a:rPr lang="en-US"/>
              <a:t>Click to edit Master title style</a:t>
            </a:r>
            <a:endParaRPr lang="sl-SI"/>
          </a:p>
        </p:txBody>
      </p:sp>
      <p:sp>
        <p:nvSpPr>
          <p:cNvPr id="3" name="Subtitle 2">
            <a:extLst>
              <a:ext uri="{FF2B5EF4-FFF2-40B4-BE49-F238E27FC236}">
                <a16:creationId xmlns:a16="http://schemas.microsoft.com/office/drawing/2014/main" id="{5585E15D-6CA4-4CA2-B972-FC20671661B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l-SI"/>
          </a:p>
        </p:txBody>
      </p:sp>
      <p:sp>
        <p:nvSpPr>
          <p:cNvPr id="4" name="Date Placeholder 3">
            <a:extLst>
              <a:ext uri="{FF2B5EF4-FFF2-40B4-BE49-F238E27FC236}">
                <a16:creationId xmlns:a16="http://schemas.microsoft.com/office/drawing/2014/main" id="{0D76CFAE-C3D4-4B96-A6CA-F7FCC7E1653C}"/>
              </a:ext>
            </a:extLst>
          </p:cNvPr>
          <p:cNvSpPr>
            <a:spLocks noGrp="1"/>
          </p:cNvSpPr>
          <p:nvPr>
            <p:ph type="dt" idx="10"/>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4DBD7DE6-1705-4369-A402-7EC5D82C0C31}"/>
              </a:ext>
            </a:extLst>
          </p:cNvPr>
          <p:cNvSpPr>
            <a:spLocks noGrp="1"/>
          </p:cNvSpPr>
          <p:nvPr>
            <p:ph type="sldNum" idx="11"/>
          </p:nvPr>
        </p:nvSpPr>
        <p:spPr/>
        <p:txBody>
          <a:bodyPr/>
          <a:lstStyle>
            <a:lvl1pPr>
              <a:defRPr/>
            </a:lvl1pPr>
          </a:lstStyle>
          <a:p>
            <a:fld id="{E4F9BE15-66AA-4AAD-A717-5D1DA2EA850C}" type="slidenum">
              <a:rPr lang="sl-SI" altLang="sl-SI"/>
              <a:pPr/>
              <a:t>‹#›</a:t>
            </a:fld>
            <a:endParaRPr lang="sl-SI" altLang="sl-SI"/>
          </a:p>
        </p:txBody>
      </p:sp>
    </p:spTree>
    <p:extLst>
      <p:ext uri="{BB962C8B-B14F-4D97-AF65-F5344CB8AC3E}">
        <p14:creationId xmlns:p14="http://schemas.microsoft.com/office/powerpoint/2010/main" val="9701285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0FE24-0600-4BA1-AAC5-782544744A85}"/>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F3C25950-0232-4418-9245-1612D48467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A043C1BC-B1A2-473E-9CDA-605250B1D8E8}"/>
              </a:ext>
            </a:extLst>
          </p:cNvPr>
          <p:cNvSpPr>
            <a:spLocks noGrp="1"/>
          </p:cNvSpPr>
          <p:nvPr>
            <p:ph type="dt" idx="10"/>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F9FE84C5-EED8-43EE-A9D7-F542338EBABE}"/>
              </a:ext>
            </a:extLst>
          </p:cNvPr>
          <p:cNvSpPr>
            <a:spLocks noGrp="1"/>
          </p:cNvSpPr>
          <p:nvPr>
            <p:ph type="sldNum" idx="11"/>
          </p:nvPr>
        </p:nvSpPr>
        <p:spPr/>
        <p:txBody>
          <a:bodyPr/>
          <a:lstStyle>
            <a:lvl1pPr>
              <a:defRPr/>
            </a:lvl1pPr>
          </a:lstStyle>
          <a:p>
            <a:fld id="{C5BA247B-5B4E-4984-8CBC-4187051C748E}" type="slidenum">
              <a:rPr lang="sl-SI" altLang="sl-SI"/>
              <a:pPr/>
              <a:t>‹#›</a:t>
            </a:fld>
            <a:endParaRPr lang="sl-SI" altLang="sl-SI"/>
          </a:p>
        </p:txBody>
      </p:sp>
    </p:spTree>
    <p:extLst>
      <p:ext uri="{BB962C8B-B14F-4D97-AF65-F5344CB8AC3E}">
        <p14:creationId xmlns:p14="http://schemas.microsoft.com/office/powerpoint/2010/main" val="30537109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36BFA-A524-4ED2-9744-3CDE36A4258A}"/>
              </a:ext>
            </a:extLst>
          </p:cNvPr>
          <p:cNvSpPr>
            <a:spLocks noGrp="1"/>
          </p:cNvSpPr>
          <p:nvPr>
            <p:ph type="title"/>
          </p:nvPr>
        </p:nvSpPr>
        <p:spPr>
          <a:xfrm>
            <a:off x="623888" y="1709738"/>
            <a:ext cx="7886700" cy="2852737"/>
          </a:xfrm>
        </p:spPr>
        <p:txBody>
          <a:bodyPr/>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7F586AF5-FCCD-4DD2-9C03-45F331A2510E}"/>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3E155D5B-B53A-4F00-B34A-7E793EB047BD}"/>
              </a:ext>
            </a:extLst>
          </p:cNvPr>
          <p:cNvSpPr>
            <a:spLocks noGrp="1"/>
          </p:cNvSpPr>
          <p:nvPr>
            <p:ph type="dt" idx="10"/>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945A4F43-EB56-4A91-972C-9C7A57F91450}"/>
              </a:ext>
            </a:extLst>
          </p:cNvPr>
          <p:cNvSpPr>
            <a:spLocks noGrp="1"/>
          </p:cNvSpPr>
          <p:nvPr>
            <p:ph type="sldNum" idx="11"/>
          </p:nvPr>
        </p:nvSpPr>
        <p:spPr/>
        <p:txBody>
          <a:bodyPr/>
          <a:lstStyle>
            <a:lvl1pPr>
              <a:defRPr/>
            </a:lvl1pPr>
          </a:lstStyle>
          <a:p>
            <a:fld id="{8BA4E2D5-32C9-423B-AF3C-6026B04F365D}" type="slidenum">
              <a:rPr lang="sl-SI" altLang="sl-SI"/>
              <a:pPr/>
              <a:t>‹#›</a:t>
            </a:fld>
            <a:endParaRPr lang="sl-SI" altLang="sl-SI"/>
          </a:p>
        </p:txBody>
      </p:sp>
    </p:spTree>
    <p:extLst>
      <p:ext uri="{BB962C8B-B14F-4D97-AF65-F5344CB8AC3E}">
        <p14:creationId xmlns:p14="http://schemas.microsoft.com/office/powerpoint/2010/main" val="7679257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EEFAD-DB24-4C4E-810C-536F9D9F5F61}"/>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8F34BF59-5E6A-4724-ACC6-B6E1C5C4433A}"/>
              </a:ext>
            </a:extLst>
          </p:cNvPr>
          <p:cNvSpPr>
            <a:spLocks noGrp="1"/>
          </p:cNvSpPr>
          <p:nvPr>
            <p:ph sz="half" idx="1"/>
          </p:nvPr>
        </p:nvSpPr>
        <p:spPr>
          <a:xfrm>
            <a:off x="457200" y="1600200"/>
            <a:ext cx="3656013" cy="4872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08E4B62A-E3BF-405E-B686-FFA7CDC100A6}"/>
              </a:ext>
            </a:extLst>
          </p:cNvPr>
          <p:cNvSpPr>
            <a:spLocks noGrp="1"/>
          </p:cNvSpPr>
          <p:nvPr>
            <p:ph sz="half" idx="2"/>
          </p:nvPr>
        </p:nvSpPr>
        <p:spPr>
          <a:xfrm>
            <a:off x="4265613" y="1600200"/>
            <a:ext cx="3657600" cy="4872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770461B9-4030-4B68-B4BD-BEC2FC504DF9}"/>
              </a:ext>
            </a:extLst>
          </p:cNvPr>
          <p:cNvSpPr>
            <a:spLocks noGrp="1"/>
          </p:cNvSpPr>
          <p:nvPr>
            <p:ph type="dt" idx="10"/>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EFED36D8-E80F-4547-B931-13AA89B53F0A}"/>
              </a:ext>
            </a:extLst>
          </p:cNvPr>
          <p:cNvSpPr>
            <a:spLocks noGrp="1"/>
          </p:cNvSpPr>
          <p:nvPr>
            <p:ph type="sldNum" idx="11"/>
          </p:nvPr>
        </p:nvSpPr>
        <p:spPr/>
        <p:txBody>
          <a:bodyPr/>
          <a:lstStyle>
            <a:lvl1pPr>
              <a:defRPr/>
            </a:lvl1pPr>
          </a:lstStyle>
          <a:p>
            <a:fld id="{D38041A6-FC42-480A-8E0C-ED30B6FA8452}" type="slidenum">
              <a:rPr lang="sl-SI" altLang="sl-SI"/>
              <a:pPr/>
              <a:t>‹#›</a:t>
            </a:fld>
            <a:endParaRPr lang="sl-SI" altLang="sl-SI"/>
          </a:p>
        </p:txBody>
      </p:sp>
    </p:spTree>
    <p:extLst>
      <p:ext uri="{BB962C8B-B14F-4D97-AF65-F5344CB8AC3E}">
        <p14:creationId xmlns:p14="http://schemas.microsoft.com/office/powerpoint/2010/main" val="35770156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6A6A6-F7BE-4079-97B1-AA0EFCE95494}"/>
              </a:ext>
            </a:extLst>
          </p:cNvPr>
          <p:cNvSpPr>
            <a:spLocks noGrp="1"/>
          </p:cNvSpPr>
          <p:nvPr>
            <p:ph type="title"/>
          </p:nvPr>
        </p:nvSpPr>
        <p:spPr>
          <a:xfrm>
            <a:off x="630238" y="365125"/>
            <a:ext cx="78867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D9C6092C-F8F3-4A04-AC1F-4E73AA28DBF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208DDA-B805-433C-BCBE-509741136C8B}"/>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C8CB7996-5EE0-4FB6-BF1B-D741D2B974E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55D4B1-6B7D-46D9-9BBA-7B8DC66A2677}"/>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35894471-148B-41BC-901B-7A67F1556329}"/>
              </a:ext>
            </a:extLst>
          </p:cNvPr>
          <p:cNvSpPr>
            <a:spLocks noGrp="1"/>
          </p:cNvSpPr>
          <p:nvPr>
            <p:ph type="dt" idx="10"/>
          </p:nvPr>
        </p:nvSpPr>
        <p:spPr/>
        <p:txBody>
          <a:bodyPr/>
          <a:lstStyle>
            <a:lvl1pPr>
              <a:defRPr/>
            </a:lvl1pPr>
          </a:lstStyle>
          <a:p>
            <a:endParaRPr lang="sl-SI" altLang="sl-SI"/>
          </a:p>
        </p:txBody>
      </p:sp>
      <p:sp>
        <p:nvSpPr>
          <p:cNvPr id="8" name="Slide Number Placeholder 7">
            <a:extLst>
              <a:ext uri="{FF2B5EF4-FFF2-40B4-BE49-F238E27FC236}">
                <a16:creationId xmlns:a16="http://schemas.microsoft.com/office/drawing/2014/main" id="{39EE3612-A11B-422D-8F40-807C871A5ACA}"/>
              </a:ext>
            </a:extLst>
          </p:cNvPr>
          <p:cNvSpPr>
            <a:spLocks noGrp="1"/>
          </p:cNvSpPr>
          <p:nvPr>
            <p:ph type="sldNum" idx="11"/>
          </p:nvPr>
        </p:nvSpPr>
        <p:spPr/>
        <p:txBody>
          <a:bodyPr/>
          <a:lstStyle>
            <a:lvl1pPr>
              <a:defRPr/>
            </a:lvl1pPr>
          </a:lstStyle>
          <a:p>
            <a:fld id="{FFC50182-1F31-4C8C-A63E-5825834860B6}" type="slidenum">
              <a:rPr lang="sl-SI" altLang="sl-SI"/>
              <a:pPr/>
              <a:t>‹#›</a:t>
            </a:fld>
            <a:endParaRPr lang="sl-SI" altLang="sl-SI"/>
          </a:p>
        </p:txBody>
      </p:sp>
    </p:spTree>
    <p:extLst>
      <p:ext uri="{BB962C8B-B14F-4D97-AF65-F5344CB8AC3E}">
        <p14:creationId xmlns:p14="http://schemas.microsoft.com/office/powerpoint/2010/main" val="13732941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9F2B4-1A56-4A0F-A874-6F388708C725}"/>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96BEB638-1091-4E3A-8B8C-CC9713CE320F}"/>
              </a:ext>
            </a:extLst>
          </p:cNvPr>
          <p:cNvSpPr>
            <a:spLocks noGrp="1"/>
          </p:cNvSpPr>
          <p:nvPr>
            <p:ph type="dt" idx="10"/>
          </p:nvPr>
        </p:nvSpPr>
        <p:spPr/>
        <p:txBody>
          <a:bodyPr/>
          <a:lstStyle>
            <a:lvl1pPr>
              <a:defRPr/>
            </a:lvl1pPr>
          </a:lstStyle>
          <a:p>
            <a:endParaRPr lang="sl-SI" altLang="sl-SI"/>
          </a:p>
        </p:txBody>
      </p:sp>
      <p:sp>
        <p:nvSpPr>
          <p:cNvPr id="4" name="Slide Number Placeholder 3">
            <a:extLst>
              <a:ext uri="{FF2B5EF4-FFF2-40B4-BE49-F238E27FC236}">
                <a16:creationId xmlns:a16="http://schemas.microsoft.com/office/drawing/2014/main" id="{4369F7D2-360D-43F6-BB6B-0A8009837893}"/>
              </a:ext>
            </a:extLst>
          </p:cNvPr>
          <p:cNvSpPr>
            <a:spLocks noGrp="1"/>
          </p:cNvSpPr>
          <p:nvPr>
            <p:ph type="sldNum" idx="11"/>
          </p:nvPr>
        </p:nvSpPr>
        <p:spPr/>
        <p:txBody>
          <a:bodyPr/>
          <a:lstStyle>
            <a:lvl1pPr>
              <a:defRPr/>
            </a:lvl1pPr>
          </a:lstStyle>
          <a:p>
            <a:fld id="{0FFAB40F-F2FB-4F97-9020-D3B135DC1AD5}" type="slidenum">
              <a:rPr lang="sl-SI" altLang="sl-SI"/>
              <a:pPr/>
              <a:t>‹#›</a:t>
            </a:fld>
            <a:endParaRPr lang="sl-SI" altLang="sl-SI"/>
          </a:p>
        </p:txBody>
      </p:sp>
    </p:spTree>
    <p:extLst>
      <p:ext uri="{BB962C8B-B14F-4D97-AF65-F5344CB8AC3E}">
        <p14:creationId xmlns:p14="http://schemas.microsoft.com/office/powerpoint/2010/main" val="3280060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76DA7-14A1-49CA-A535-03C20A26F25E}"/>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B6D981BB-7DF9-4F25-9A0E-A376B1C769B9}"/>
              </a:ext>
            </a:extLst>
          </p:cNvPr>
          <p:cNvSpPr>
            <a:spLocks noGrp="1"/>
          </p:cNvSpPr>
          <p:nvPr>
            <p:ph sz="half" idx="1"/>
          </p:nvPr>
        </p:nvSpPr>
        <p:spPr>
          <a:xfrm>
            <a:off x="457200" y="1600200"/>
            <a:ext cx="3656013" cy="4872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D1E3BA1B-CAB9-4ED2-AC8D-AF24FD49C485}"/>
              </a:ext>
            </a:extLst>
          </p:cNvPr>
          <p:cNvSpPr>
            <a:spLocks noGrp="1"/>
          </p:cNvSpPr>
          <p:nvPr>
            <p:ph sz="half" idx="2"/>
          </p:nvPr>
        </p:nvSpPr>
        <p:spPr>
          <a:xfrm>
            <a:off x="4265613" y="1600200"/>
            <a:ext cx="3657600" cy="4872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03276633-1B08-417B-9FB0-CF7D8969C3E5}"/>
              </a:ext>
            </a:extLst>
          </p:cNvPr>
          <p:cNvSpPr>
            <a:spLocks noGrp="1"/>
          </p:cNvSpPr>
          <p:nvPr>
            <p:ph type="dt" idx="10"/>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49EF0DCA-D5D5-471B-B801-EF889E21F5C2}"/>
              </a:ext>
            </a:extLst>
          </p:cNvPr>
          <p:cNvSpPr>
            <a:spLocks noGrp="1"/>
          </p:cNvSpPr>
          <p:nvPr>
            <p:ph type="sldNum" idx="11"/>
          </p:nvPr>
        </p:nvSpPr>
        <p:spPr/>
        <p:txBody>
          <a:bodyPr/>
          <a:lstStyle>
            <a:lvl1pPr>
              <a:defRPr/>
            </a:lvl1pPr>
          </a:lstStyle>
          <a:p>
            <a:fld id="{80B2B1F8-00FF-4C60-83D5-3933032762D8}" type="slidenum">
              <a:rPr lang="sl-SI" altLang="sl-SI"/>
              <a:pPr/>
              <a:t>‹#›</a:t>
            </a:fld>
            <a:endParaRPr lang="sl-SI" altLang="sl-SI"/>
          </a:p>
        </p:txBody>
      </p:sp>
    </p:spTree>
    <p:extLst>
      <p:ext uri="{BB962C8B-B14F-4D97-AF65-F5344CB8AC3E}">
        <p14:creationId xmlns:p14="http://schemas.microsoft.com/office/powerpoint/2010/main" val="18139137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F4FFC7-8186-41E3-BCA3-775B9DBEE6AE}"/>
              </a:ext>
            </a:extLst>
          </p:cNvPr>
          <p:cNvSpPr>
            <a:spLocks noGrp="1"/>
          </p:cNvSpPr>
          <p:nvPr>
            <p:ph type="dt" idx="10"/>
          </p:nvPr>
        </p:nvSpPr>
        <p:spPr/>
        <p:txBody>
          <a:bodyPr/>
          <a:lstStyle>
            <a:lvl1pPr>
              <a:defRPr/>
            </a:lvl1pPr>
          </a:lstStyle>
          <a:p>
            <a:endParaRPr lang="sl-SI" altLang="sl-SI"/>
          </a:p>
        </p:txBody>
      </p:sp>
      <p:sp>
        <p:nvSpPr>
          <p:cNvPr id="3" name="Slide Number Placeholder 2">
            <a:extLst>
              <a:ext uri="{FF2B5EF4-FFF2-40B4-BE49-F238E27FC236}">
                <a16:creationId xmlns:a16="http://schemas.microsoft.com/office/drawing/2014/main" id="{EE675B38-8B8E-4A00-9439-1FF7231B4FA7}"/>
              </a:ext>
            </a:extLst>
          </p:cNvPr>
          <p:cNvSpPr>
            <a:spLocks noGrp="1"/>
          </p:cNvSpPr>
          <p:nvPr>
            <p:ph type="sldNum" idx="11"/>
          </p:nvPr>
        </p:nvSpPr>
        <p:spPr/>
        <p:txBody>
          <a:bodyPr/>
          <a:lstStyle>
            <a:lvl1pPr>
              <a:defRPr/>
            </a:lvl1pPr>
          </a:lstStyle>
          <a:p>
            <a:fld id="{9BCF6AF8-6AB8-46A4-BBFD-7E13F5ACAC58}" type="slidenum">
              <a:rPr lang="sl-SI" altLang="sl-SI"/>
              <a:pPr/>
              <a:t>‹#›</a:t>
            </a:fld>
            <a:endParaRPr lang="sl-SI" altLang="sl-SI"/>
          </a:p>
        </p:txBody>
      </p:sp>
    </p:spTree>
    <p:extLst>
      <p:ext uri="{BB962C8B-B14F-4D97-AF65-F5344CB8AC3E}">
        <p14:creationId xmlns:p14="http://schemas.microsoft.com/office/powerpoint/2010/main" val="4877518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36EEC-E797-4BB4-A9E0-0A6C714FFEAA}"/>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07899F22-2C70-4C23-A258-E93BA8BD1FC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9606161F-EBD1-4BC9-B248-E9833C1D188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1E2CD7-449F-4B1B-9491-8FD7F53D9D1B}"/>
              </a:ext>
            </a:extLst>
          </p:cNvPr>
          <p:cNvSpPr>
            <a:spLocks noGrp="1"/>
          </p:cNvSpPr>
          <p:nvPr>
            <p:ph type="dt" idx="10"/>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6F592335-CF23-4203-8307-3701E3E86E5A}"/>
              </a:ext>
            </a:extLst>
          </p:cNvPr>
          <p:cNvSpPr>
            <a:spLocks noGrp="1"/>
          </p:cNvSpPr>
          <p:nvPr>
            <p:ph type="sldNum" idx="11"/>
          </p:nvPr>
        </p:nvSpPr>
        <p:spPr/>
        <p:txBody>
          <a:bodyPr/>
          <a:lstStyle>
            <a:lvl1pPr>
              <a:defRPr/>
            </a:lvl1pPr>
          </a:lstStyle>
          <a:p>
            <a:fld id="{B8792D29-69AF-40C3-8A51-504626365016}" type="slidenum">
              <a:rPr lang="sl-SI" altLang="sl-SI"/>
              <a:pPr/>
              <a:t>‹#›</a:t>
            </a:fld>
            <a:endParaRPr lang="sl-SI" altLang="sl-SI"/>
          </a:p>
        </p:txBody>
      </p:sp>
    </p:spTree>
    <p:extLst>
      <p:ext uri="{BB962C8B-B14F-4D97-AF65-F5344CB8AC3E}">
        <p14:creationId xmlns:p14="http://schemas.microsoft.com/office/powerpoint/2010/main" val="35873951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26173-7726-4331-BDE2-6D88D9437EFF}"/>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63F2CDEB-01D5-45D3-B27F-AA8EA1C541D3}"/>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0B9BDB7F-72D2-4585-9B07-991063FC124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C1886E-E592-4E5D-8C91-F7F1584626DB}"/>
              </a:ext>
            </a:extLst>
          </p:cNvPr>
          <p:cNvSpPr>
            <a:spLocks noGrp="1"/>
          </p:cNvSpPr>
          <p:nvPr>
            <p:ph type="dt" idx="10"/>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1FED8864-5754-42C0-BEC7-D641743B0DCE}"/>
              </a:ext>
            </a:extLst>
          </p:cNvPr>
          <p:cNvSpPr>
            <a:spLocks noGrp="1"/>
          </p:cNvSpPr>
          <p:nvPr>
            <p:ph type="sldNum" idx="11"/>
          </p:nvPr>
        </p:nvSpPr>
        <p:spPr/>
        <p:txBody>
          <a:bodyPr/>
          <a:lstStyle>
            <a:lvl1pPr>
              <a:defRPr/>
            </a:lvl1pPr>
          </a:lstStyle>
          <a:p>
            <a:fld id="{65E489A5-FAA3-4103-9519-EB4B5C176B42}" type="slidenum">
              <a:rPr lang="sl-SI" altLang="sl-SI"/>
              <a:pPr/>
              <a:t>‹#›</a:t>
            </a:fld>
            <a:endParaRPr lang="sl-SI" altLang="sl-SI"/>
          </a:p>
        </p:txBody>
      </p:sp>
    </p:spTree>
    <p:extLst>
      <p:ext uri="{BB962C8B-B14F-4D97-AF65-F5344CB8AC3E}">
        <p14:creationId xmlns:p14="http://schemas.microsoft.com/office/powerpoint/2010/main" val="38127076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51795-A7C3-4D0B-B6CC-B6F9FB90B5F5}"/>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7B969794-07C5-4795-B882-BE9B17F5E9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E5B5561B-3AD4-4801-9812-5BF1FF90BAA7}"/>
              </a:ext>
            </a:extLst>
          </p:cNvPr>
          <p:cNvSpPr>
            <a:spLocks noGrp="1"/>
          </p:cNvSpPr>
          <p:nvPr>
            <p:ph type="dt" idx="10"/>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0FBF2C23-B21E-4770-B96A-8463C41B88A7}"/>
              </a:ext>
            </a:extLst>
          </p:cNvPr>
          <p:cNvSpPr>
            <a:spLocks noGrp="1"/>
          </p:cNvSpPr>
          <p:nvPr>
            <p:ph type="sldNum" idx="11"/>
          </p:nvPr>
        </p:nvSpPr>
        <p:spPr/>
        <p:txBody>
          <a:bodyPr/>
          <a:lstStyle>
            <a:lvl1pPr>
              <a:defRPr/>
            </a:lvl1pPr>
          </a:lstStyle>
          <a:p>
            <a:fld id="{51430577-A48A-4697-9407-5D0F2567BCA1}" type="slidenum">
              <a:rPr lang="sl-SI" altLang="sl-SI"/>
              <a:pPr/>
              <a:t>‹#›</a:t>
            </a:fld>
            <a:endParaRPr lang="sl-SI" altLang="sl-SI"/>
          </a:p>
        </p:txBody>
      </p:sp>
    </p:spTree>
    <p:extLst>
      <p:ext uri="{BB962C8B-B14F-4D97-AF65-F5344CB8AC3E}">
        <p14:creationId xmlns:p14="http://schemas.microsoft.com/office/powerpoint/2010/main" val="40293332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AA2820-DC80-4730-9A3E-121124651355}"/>
              </a:ext>
            </a:extLst>
          </p:cNvPr>
          <p:cNvSpPr>
            <a:spLocks noGrp="1"/>
          </p:cNvSpPr>
          <p:nvPr>
            <p:ph type="title" orient="vert"/>
          </p:nvPr>
        </p:nvSpPr>
        <p:spPr>
          <a:xfrm>
            <a:off x="6057900" y="274638"/>
            <a:ext cx="1865313" cy="6197600"/>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6CA82D1B-F57B-414E-94BE-043166EDA725}"/>
              </a:ext>
            </a:extLst>
          </p:cNvPr>
          <p:cNvSpPr>
            <a:spLocks noGrp="1"/>
          </p:cNvSpPr>
          <p:nvPr>
            <p:ph type="body" orient="vert" idx="1"/>
          </p:nvPr>
        </p:nvSpPr>
        <p:spPr>
          <a:xfrm>
            <a:off x="457200" y="274638"/>
            <a:ext cx="5448300" cy="6197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9B219E2B-3CD8-4A7E-9C14-0869395776E0}"/>
              </a:ext>
            </a:extLst>
          </p:cNvPr>
          <p:cNvSpPr>
            <a:spLocks noGrp="1"/>
          </p:cNvSpPr>
          <p:nvPr>
            <p:ph type="dt" idx="10"/>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60E27C09-3A70-4F9F-A6B7-09B5D5D50D26}"/>
              </a:ext>
            </a:extLst>
          </p:cNvPr>
          <p:cNvSpPr>
            <a:spLocks noGrp="1"/>
          </p:cNvSpPr>
          <p:nvPr>
            <p:ph type="sldNum" idx="11"/>
          </p:nvPr>
        </p:nvSpPr>
        <p:spPr/>
        <p:txBody>
          <a:bodyPr/>
          <a:lstStyle>
            <a:lvl1pPr>
              <a:defRPr/>
            </a:lvl1pPr>
          </a:lstStyle>
          <a:p>
            <a:fld id="{FB8651B1-65BE-451D-96EE-121F387EAEF5}" type="slidenum">
              <a:rPr lang="sl-SI" altLang="sl-SI"/>
              <a:pPr/>
              <a:t>‹#›</a:t>
            </a:fld>
            <a:endParaRPr lang="sl-SI" altLang="sl-SI"/>
          </a:p>
        </p:txBody>
      </p:sp>
    </p:spTree>
    <p:extLst>
      <p:ext uri="{BB962C8B-B14F-4D97-AF65-F5344CB8AC3E}">
        <p14:creationId xmlns:p14="http://schemas.microsoft.com/office/powerpoint/2010/main" val="17606532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0B3A9-240C-48E5-9AC2-4DE6B2BFC668}"/>
              </a:ext>
            </a:extLst>
          </p:cNvPr>
          <p:cNvSpPr>
            <a:spLocks noGrp="1"/>
          </p:cNvSpPr>
          <p:nvPr>
            <p:ph type="ctrTitle"/>
          </p:nvPr>
        </p:nvSpPr>
        <p:spPr>
          <a:xfrm>
            <a:off x="1143000" y="1122363"/>
            <a:ext cx="6858000" cy="2387600"/>
          </a:xfrm>
        </p:spPr>
        <p:txBody>
          <a:bodyPr/>
          <a:lstStyle>
            <a:lvl1pPr algn="ctr">
              <a:defRPr sz="6000"/>
            </a:lvl1pPr>
          </a:lstStyle>
          <a:p>
            <a:r>
              <a:rPr lang="en-US"/>
              <a:t>Click to edit Master title style</a:t>
            </a:r>
            <a:endParaRPr lang="sl-SI"/>
          </a:p>
        </p:txBody>
      </p:sp>
      <p:sp>
        <p:nvSpPr>
          <p:cNvPr id="3" name="Subtitle 2">
            <a:extLst>
              <a:ext uri="{FF2B5EF4-FFF2-40B4-BE49-F238E27FC236}">
                <a16:creationId xmlns:a16="http://schemas.microsoft.com/office/drawing/2014/main" id="{E792635A-53E2-46D0-9D9A-BD8B2C0E265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l-SI"/>
          </a:p>
        </p:txBody>
      </p:sp>
      <p:sp>
        <p:nvSpPr>
          <p:cNvPr id="4" name="Date Placeholder 3">
            <a:extLst>
              <a:ext uri="{FF2B5EF4-FFF2-40B4-BE49-F238E27FC236}">
                <a16:creationId xmlns:a16="http://schemas.microsoft.com/office/drawing/2014/main" id="{C145FA10-5DB9-4A3D-B708-487D21E47CCE}"/>
              </a:ext>
            </a:extLst>
          </p:cNvPr>
          <p:cNvSpPr>
            <a:spLocks noGrp="1"/>
          </p:cNvSpPr>
          <p:nvPr>
            <p:ph type="dt" idx="10"/>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10F76751-3134-446A-A25E-A074288001D4}"/>
              </a:ext>
            </a:extLst>
          </p:cNvPr>
          <p:cNvSpPr>
            <a:spLocks noGrp="1"/>
          </p:cNvSpPr>
          <p:nvPr>
            <p:ph type="sldNum" idx="11"/>
          </p:nvPr>
        </p:nvSpPr>
        <p:spPr/>
        <p:txBody>
          <a:bodyPr/>
          <a:lstStyle>
            <a:lvl1pPr>
              <a:defRPr/>
            </a:lvl1pPr>
          </a:lstStyle>
          <a:p>
            <a:fld id="{D54146BE-C908-47B3-A100-957A5B4623CB}" type="slidenum">
              <a:rPr lang="sl-SI" altLang="sl-SI"/>
              <a:pPr/>
              <a:t>‹#›</a:t>
            </a:fld>
            <a:endParaRPr lang="sl-SI" altLang="sl-SI"/>
          </a:p>
        </p:txBody>
      </p:sp>
    </p:spTree>
    <p:extLst>
      <p:ext uri="{BB962C8B-B14F-4D97-AF65-F5344CB8AC3E}">
        <p14:creationId xmlns:p14="http://schemas.microsoft.com/office/powerpoint/2010/main" val="32700323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4F124-6945-4971-8F74-E592E8B03A2C}"/>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A03AD635-AADE-4AFB-B839-A943788635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548F4DD2-F6A7-40D6-8FC3-E7A4E7798F82}"/>
              </a:ext>
            </a:extLst>
          </p:cNvPr>
          <p:cNvSpPr>
            <a:spLocks noGrp="1"/>
          </p:cNvSpPr>
          <p:nvPr>
            <p:ph type="dt" idx="10"/>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873608DF-BE1F-4DC2-9EFA-92358A04E828}"/>
              </a:ext>
            </a:extLst>
          </p:cNvPr>
          <p:cNvSpPr>
            <a:spLocks noGrp="1"/>
          </p:cNvSpPr>
          <p:nvPr>
            <p:ph type="sldNum" idx="11"/>
          </p:nvPr>
        </p:nvSpPr>
        <p:spPr/>
        <p:txBody>
          <a:bodyPr/>
          <a:lstStyle>
            <a:lvl1pPr>
              <a:defRPr/>
            </a:lvl1pPr>
          </a:lstStyle>
          <a:p>
            <a:fld id="{45043DC2-6774-48CE-BFBA-914BEA65D851}" type="slidenum">
              <a:rPr lang="sl-SI" altLang="sl-SI"/>
              <a:pPr/>
              <a:t>‹#›</a:t>
            </a:fld>
            <a:endParaRPr lang="sl-SI" altLang="sl-SI"/>
          </a:p>
        </p:txBody>
      </p:sp>
    </p:spTree>
    <p:extLst>
      <p:ext uri="{BB962C8B-B14F-4D97-AF65-F5344CB8AC3E}">
        <p14:creationId xmlns:p14="http://schemas.microsoft.com/office/powerpoint/2010/main" val="34131939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9AAA0-A3E3-42CB-BEA5-FBE97910CBE5}"/>
              </a:ext>
            </a:extLst>
          </p:cNvPr>
          <p:cNvSpPr>
            <a:spLocks noGrp="1"/>
          </p:cNvSpPr>
          <p:nvPr>
            <p:ph type="title"/>
          </p:nvPr>
        </p:nvSpPr>
        <p:spPr>
          <a:xfrm>
            <a:off x="623888" y="1709738"/>
            <a:ext cx="7886700" cy="2852737"/>
          </a:xfrm>
        </p:spPr>
        <p:txBody>
          <a:bodyPr/>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136D0101-F9FC-4227-BD1A-84A3DFF94F78}"/>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D7BD2AAD-2970-4898-B505-3E71B624758E}"/>
              </a:ext>
            </a:extLst>
          </p:cNvPr>
          <p:cNvSpPr>
            <a:spLocks noGrp="1"/>
          </p:cNvSpPr>
          <p:nvPr>
            <p:ph type="dt" idx="10"/>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0D0B0BBB-17BD-4CC1-8584-676E8E0D1086}"/>
              </a:ext>
            </a:extLst>
          </p:cNvPr>
          <p:cNvSpPr>
            <a:spLocks noGrp="1"/>
          </p:cNvSpPr>
          <p:nvPr>
            <p:ph type="sldNum" idx="11"/>
          </p:nvPr>
        </p:nvSpPr>
        <p:spPr/>
        <p:txBody>
          <a:bodyPr/>
          <a:lstStyle>
            <a:lvl1pPr>
              <a:defRPr/>
            </a:lvl1pPr>
          </a:lstStyle>
          <a:p>
            <a:fld id="{73CA9DBF-CA86-4152-8FA9-996AB81EE78A}" type="slidenum">
              <a:rPr lang="sl-SI" altLang="sl-SI"/>
              <a:pPr/>
              <a:t>‹#›</a:t>
            </a:fld>
            <a:endParaRPr lang="sl-SI" altLang="sl-SI"/>
          </a:p>
        </p:txBody>
      </p:sp>
    </p:spTree>
    <p:extLst>
      <p:ext uri="{BB962C8B-B14F-4D97-AF65-F5344CB8AC3E}">
        <p14:creationId xmlns:p14="http://schemas.microsoft.com/office/powerpoint/2010/main" val="1501178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CF84E-D83E-4783-8352-27FA95DE5B57}"/>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A280562A-85AC-4F78-B2AF-64ECC9AE2ED6}"/>
              </a:ext>
            </a:extLst>
          </p:cNvPr>
          <p:cNvSpPr>
            <a:spLocks noGrp="1"/>
          </p:cNvSpPr>
          <p:nvPr>
            <p:ph sz="half" idx="1"/>
          </p:nvPr>
        </p:nvSpPr>
        <p:spPr>
          <a:xfrm>
            <a:off x="457200" y="1600200"/>
            <a:ext cx="3656013" cy="4872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79E3D523-2361-4508-83F5-87EE21AE7CC0}"/>
              </a:ext>
            </a:extLst>
          </p:cNvPr>
          <p:cNvSpPr>
            <a:spLocks noGrp="1"/>
          </p:cNvSpPr>
          <p:nvPr>
            <p:ph sz="half" idx="2"/>
          </p:nvPr>
        </p:nvSpPr>
        <p:spPr>
          <a:xfrm>
            <a:off x="4265613" y="1600200"/>
            <a:ext cx="3657600" cy="4872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13FEACFE-6599-4489-9610-05C5006CCD41}"/>
              </a:ext>
            </a:extLst>
          </p:cNvPr>
          <p:cNvSpPr>
            <a:spLocks noGrp="1"/>
          </p:cNvSpPr>
          <p:nvPr>
            <p:ph type="dt" idx="10"/>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81BDB458-FB90-44D3-A3E1-EC2317775AE3}"/>
              </a:ext>
            </a:extLst>
          </p:cNvPr>
          <p:cNvSpPr>
            <a:spLocks noGrp="1"/>
          </p:cNvSpPr>
          <p:nvPr>
            <p:ph type="sldNum" idx="11"/>
          </p:nvPr>
        </p:nvSpPr>
        <p:spPr/>
        <p:txBody>
          <a:bodyPr/>
          <a:lstStyle>
            <a:lvl1pPr>
              <a:defRPr/>
            </a:lvl1pPr>
          </a:lstStyle>
          <a:p>
            <a:fld id="{BEFB4CE1-937C-42D1-8EB0-253F27698F1D}" type="slidenum">
              <a:rPr lang="sl-SI" altLang="sl-SI"/>
              <a:pPr/>
              <a:t>‹#›</a:t>
            </a:fld>
            <a:endParaRPr lang="sl-SI" altLang="sl-SI"/>
          </a:p>
        </p:txBody>
      </p:sp>
    </p:spTree>
    <p:extLst>
      <p:ext uri="{BB962C8B-B14F-4D97-AF65-F5344CB8AC3E}">
        <p14:creationId xmlns:p14="http://schemas.microsoft.com/office/powerpoint/2010/main" val="22421811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83B1E-C970-41EA-955C-B66E70FCCC83}"/>
              </a:ext>
            </a:extLst>
          </p:cNvPr>
          <p:cNvSpPr>
            <a:spLocks noGrp="1"/>
          </p:cNvSpPr>
          <p:nvPr>
            <p:ph type="title"/>
          </p:nvPr>
        </p:nvSpPr>
        <p:spPr>
          <a:xfrm>
            <a:off x="630238" y="365125"/>
            <a:ext cx="78867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37B75B7C-11E3-4A2B-BBE6-465F30D584D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E04577-7E50-4AF8-93EA-7BDE1380ABEF}"/>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7B2945B1-EB47-42CF-9083-C0FF923DC2C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A1EA18-0BE8-4E33-905E-D7AA9C89DBA2}"/>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0BD4B0E8-584E-453C-9DE9-5061ACFCE783}"/>
              </a:ext>
            </a:extLst>
          </p:cNvPr>
          <p:cNvSpPr>
            <a:spLocks noGrp="1"/>
          </p:cNvSpPr>
          <p:nvPr>
            <p:ph type="dt" idx="10"/>
          </p:nvPr>
        </p:nvSpPr>
        <p:spPr/>
        <p:txBody>
          <a:bodyPr/>
          <a:lstStyle>
            <a:lvl1pPr>
              <a:defRPr/>
            </a:lvl1pPr>
          </a:lstStyle>
          <a:p>
            <a:endParaRPr lang="sl-SI" altLang="sl-SI"/>
          </a:p>
        </p:txBody>
      </p:sp>
      <p:sp>
        <p:nvSpPr>
          <p:cNvPr id="8" name="Slide Number Placeholder 7">
            <a:extLst>
              <a:ext uri="{FF2B5EF4-FFF2-40B4-BE49-F238E27FC236}">
                <a16:creationId xmlns:a16="http://schemas.microsoft.com/office/drawing/2014/main" id="{FD900AC7-11F6-49F2-A708-14E425622A8D}"/>
              </a:ext>
            </a:extLst>
          </p:cNvPr>
          <p:cNvSpPr>
            <a:spLocks noGrp="1"/>
          </p:cNvSpPr>
          <p:nvPr>
            <p:ph type="sldNum" idx="11"/>
          </p:nvPr>
        </p:nvSpPr>
        <p:spPr/>
        <p:txBody>
          <a:bodyPr/>
          <a:lstStyle>
            <a:lvl1pPr>
              <a:defRPr/>
            </a:lvl1pPr>
          </a:lstStyle>
          <a:p>
            <a:fld id="{C3FEFC7E-7C29-45CE-B295-B3C7BEC15774}" type="slidenum">
              <a:rPr lang="sl-SI" altLang="sl-SI"/>
              <a:pPr/>
              <a:t>‹#›</a:t>
            </a:fld>
            <a:endParaRPr lang="sl-SI" altLang="sl-SI"/>
          </a:p>
        </p:txBody>
      </p:sp>
    </p:spTree>
    <p:extLst>
      <p:ext uri="{BB962C8B-B14F-4D97-AF65-F5344CB8AC3E}">
        <p14:creationId xmlns:p14="http://schemas.microsoft.com/office/powerpoint/2010/main" val="140876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FD3A1-A7FA-4D6C-80B5-BF522F5AE6EF}"/>
              </a:ext>
            </a:extLst>
          </p:cNvPr>
          <p:cNvSpPr>
            <a:spLocks noGrp="1"/>
          </p:cNvSpPr>
          <p:nvPr>
            <p:ph type="title"/>
          </p:nvPr>
        </p:nvSpPr>
        <p:spPr>
          <a:xfrm>
            <a:off x="630238" y="365125"/>
            <a:ext cx="78867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448E2A7A-F4B8-49DB-BECE-D8B27EF6AC5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8A0A8B-E741-42A2-B0AE-0E96B7136918}"/>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82A8E2EA-94C7-44F2-BD91-717EDC31E28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ECBBBC-5B7F-42D6-B595-35AACCCD48B6}"/>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FA8A3646-398F-4F14-BAFB-9231A488CC4B}"/>
              </a:ext>
            </a:extLst>
          </p:cNvPr>
          <p:cNvSpPr>
            <a:spLocks noGrp="1"/>
          </p:cNvSpPr>
          <p:nvPr>
            <p:ph type="dt" idx="10"/>
          </p:nvPr>
        </p:nvSpPr>
        <p:spPr/>
        <p:txBody>
          <a:bodyPr/>
          <a:lstStyle>
            <a:lvl1pPr>
              <a:defRPr/>
            </a:lvl1pPr>
          </a:lstStyle>
          <a:p>
            <a:endParaRPr lang="sl-SI" altLang="sl-SI"/>
          </a:p>
        </p:txBody>
      </p:sp>
      <p:sp>
        <p:nvSpPr>
          <p:cNvPr id="8" name="Slide Number Placeholder 7">
            <a:extLst>
              <a:ext uri="{FF2B5EF4-FFF2-40B4-BE49-F238E27FC236}">
                <a16:creationId xmlns:a16="http://schemas.microsoft.com/office/drawing/2014/main" id="{B4F6D198-FC2F-427F-9CC6-ADF845030AFE}"/>
              </a:ext>
            </a:extLst>
          </p:cNvPr>
          <p:cNvSpPr>
            <a:spLocks noGrp="1"/>
          </p:cNvSpPr>
          <p:nvPr>
            <p:ph type="sldNum" idx="11"/>
          </p:nvPr>
        </p:nvSpPr>
        <p:spPr/>
        <p:txBody>
          <a:bodyPr/>
          <a:lstStyle>
            <a:lvl1pPr>
              <a:defRPr/>
            </a:lvl1pPr>
          </a:lstStyle>
          <a:p>
            <a:fld id="{C1E60551-F463-4EE1-8FE6-6AEB61645F4D}" type="slidenum">
              <a:rPr lang="sl-SI" altLang="sl-SI"/>
              <a:pPr/>
              <a:t>‹#›</a:t>
            </a:fld>
            <a:endParaRPr lang="sl-SI" altLang="sl-SI"/>
          </a:p>
        </p:txBody>
      </p:sp>
    </p:spTree>
    <p:extLst>
      <p:ext uri="{BB962C8B-B14F-4D97-AF65-F5344CB8AC3E}">
        <p14:creationId xmlns:p14="http://schemas.microsoft.com/office/powerpoint/2010/main" val="38721112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E252B-5CE8-4046-A885-6BBDBA2937A1}"/>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F52D08B7-F811-4D3B-832B-BD72F6EBD61F}"/>
              </a:ext>
            </a:extLst>
          </p:cNvPr>
          <p:cNvSpPr>
            <a:spLocks noGrp="1"/>
          </p:cNvSpPr>
          <p:nvPr>
            <p:ph type="dt" idx="10"/>
          </p:nvPr>
        </p:nvSpPr>
        <p:spPr/>
        <p:txBody>
          <a:bodyPr/>
          <a:lstStyle>
            <a:lvl1pPr>
              <a:defRPr/>
            </a:lvl1pPr>
          </a:lstStyle>
          <a:p>
            <a:endParaRPr lang="sl-SI" altLang="sl-SI"/>
          </a:p>
        </p:txBody>
      </p:sp>
      <p:sp>
        <p:nvSpPr>
          <p:cNvPr id="4" name="Slide Number Placeholder 3">
            <a:extLst>
              <a:ext uri="{FF2B5EF4-FFF2-40B4-BE49-F238E27FC236}">
                <a16:creationId xmlns:a16="http://schemas.microsoft.com/office/drawing/2014/main" id="{943EC4DE-303E-439C-81AD-4CB347369E97}"/>
              </a:ext>
            </a:extLst>
          </p:cNvPr>
          <p:cNvSpPr>
            <a:spLocks noGrp="1"/>
          </p:cNvSpPr>
          <p:nvPr>
            <p:ph type="sldNum" idx="11"/>
          </p:nvPr>
        </p:nvSpPr>
        <p:spPr/>
        <p:txBody>
          <a:bodyPr/>
          <a:lstStyle>
            <a:lvl1pPr>
              <a:defRPr/>
            </a:lvl1pPr>
          </a:lstStyle>
          <a:p>
            <a:fld id="{3D661DE4-620E-4F68-AF92-D0755C89BC86}" type="slidenum">
              <a:rPr lang="sl-SI" altLang="sl-SI"/>
              <a:pPr/>
              <a:t>‹#›</a:t>
            </a:fld>
            <a:endParaRPr lang="sl-SI" altLang="sl-SI"/>
          </a:p>
        </p:txBody>
      </p:sp>
    </p:spTree>
    <p:extLst>
      <p:ext uri="{BB962C8B-B14F-4D97-AF65-F5344CB8AC3E}">
        <p14:creationId xmlns:p14="http://schemas.microsoft.com/office/powerpoint/2010/main" val="8886952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B3CC7D-1684-4229-B708-7F6DDEC7F3EE}"/>
              </a:ext>
            </a:extLst>
          </p:cNvPr>
          <p:cNvSpPr>
            <a:spLocks noGrp="1"/>
          </p:cNvSpPr>
          <p:nvPr>
            <p:ph type="dt" idx="10"/>
          </p:nvPr>
        </p:nvSpPr>
        <p:spPr/>
        <p:txBody>
          <a:bodyPr/>
          <a:lstStyle>
            <a:lvl1pPr>
              <a:defRPr/>
            </a:lvl1pPr>
          </a:lstStyle>
          <a:p>
            <a:endParaRPr lang="sl-SI" altLang="sl-SI"/>
          </a:p>
        </p:txBody>
      </p:sp>
      <p:sp>
        <p:nvSpPr>
          <p:cNvPr id="3" name="Slide Number Placeholder 2">
            <a:extLst>
              <a:ext uri="{FF2B5EF4-FFF2-40B4-BE49-F238E27FC236}">
                <a16:creationId xmlns:a16="http://schemas.microsoft.com/office/drawing/2014/main" id="{EC95D43C-D717-49AF-B063-7901D60C9611}"/>
              </a:ext>
            </a:extLst>
          </p:cNvPr>
          <p:cNvSpPr>
            <a:spLocks noGrp="1"/>
          </p:cNvSpPr>
          <p:nvPr>
            <p:ph type="sldNum" idx="11"/>
          </p:nvPr>
        </p:nvSpPr>
        <p:spPr/>
        <p:txBody>
          <a:bodyPr/>
          <a:lstStyle>
            <a:lvl1pPr>
              <a:defRPr/>
            </a:lvl1pPr>
          </a:lstStyle>
          <a:p>
            <a:fld id="{743CE563-629B-4EEA-B588-5FF4C28C7F35}" type="slidenum">
              <a:rPr lang="sl-SI" altLang="sl-SI"/>
              <a:pPr/>
              <a:t>‹#›</a:t>
            </a:fld>
            <a:endParaRPr lang="sl-SI" altLang="sl-SI"/>
          </a:p>
        </p:txBody>
      </p:sp>
    </p:spTree>
    <p:extLst>
      <p:ext uri="{BB962C8B-B14F-4D97-AF65-F5344CB8AC3E}">
        <p14:creationId xmlns:p14="http://schemas.microsoft.com/office/powerpoint/2010/main" val="13072473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AA1E7-D7DB-476B-9716-AD8E24FC8BA2}"/>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9F9A4EA7-3A3A-4C15-AC86-33AF38FC866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6A2B7572-3C44-4F43-96C3-1070ECA4520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D61BB8-22BE-4913-A60F-28C227370335}"/>
              </a:ext>
            </a:extLst>
          </p:cNvPr>
          <p:cNvSpPr>
            <a:spLocks noGrp="1"/>
          </p:cNvSpPr>
          <p:nvPr>
            <p:ph type="dt" idx="10"/>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9CB5C017-8A23-465F-AA99-B48BCA22B07F}"/>
              </a:ext>
            </a:extLst>
          </p:cNvPr>
          <p:cNvSpPr>
            <a:spLocks noGrp="1"/>
          </p:cNvSpPr>
          <p:nvPr>
            <p:ph type="sldNum" idx="11"/>
          </p:nvPr>
        </p:nvSpPr>
        <p:spPr/>
        <p:txBody>
          <a:bodyPr/>
          <a:lstStyle>
            <a:lvl1pPr>
              <a:defRPr/>
            </a:lvl1pPr>
          </a:lstStyle>
          <a:p>
            <a:fld id="{5B08A14E-6E46-496E-A641-06E5918BE52D}" type="slidenum">
              <a:rPr lang="sl-SI" altLang="sl-SI"/>
              <a:pPr/>
              <a:t>‹#›</a:t>
            </a:fld>
            <a:endParaRPr lang="sl-SI" altLang="sl-SI"/>
          </a:p>
        </p:txBody>
      </p:sp>
    </p:spTree>
    <p:extLst>
      <p:ext uri="{BB962C8B-B14F-4D97-AF65-F5344CB8AC3E}">
        <p14:creationId xmlns:p14="http://schemas.microsoft.com/office/powerpoint/2010/main" val="3783867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E5AE0-5306-4AFA-A223-A8519AA5CA44}"/>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FBEE6066-57C0-4D6A-B245-86EF29DA34FB}"/>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30AD7D76-0487-4C1C-8281-DDA8553A4BD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268228-1908-4FDB-AD3B-5DF85FD8BE48}"/>
              </a:ext>
            </a:extLst>
          </p:cNvPr>
          <p:cNvSpPr>
            <a:spLocks noGrp="1"/>
          </p:cNvSpPr>
          <p:nvPr>
            <p:ph type="dt" idx="10"/>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FB670283-2243-489F-89C1-281F00B827D4}"/>
              </a:ext>
            </a:extLst>
          </p:cNvPr>
          <p:cNvSpPr>
            <a:spLocks noGrp="1"/>
          </p:cNvSpPr>
          <p:nvPr>
            <p:ph type="sldNum" idx="11"/>
          </p:nvPr>
        </p:nvSpPr>
        <p:spPr/>
        <p:txBody>
          <a:bodyPr/>
          <a:lstStyle>
            <a:lvl1pPr>
              <a:defRPr/>
            </a:lvl1pPr>
          </a:lstStyle>
          <a:p>
            <a:fld id="{E558A42A-222B-444D-95D5-1A174DC9B544}" type="slidenum">
              <a:rPr lang="sl-SI" altLang="sl-SI"/>
              <a:pPr/>
              <a:t>‹#›</a:t>
            </a:fld>
            <a:endParaRPr lang="sl-SI" altLang="sl-SI"/>
          </a:p>
        </p:txBody>
      </p:sp>
    </p:spTree>
    <p:extLst>
      <p:ext uri="{BB962C8B-B14F-4D97-AF65-F5344CB8AC3E}">
        <p14:creationId xmlns:p14="http://schemas.microsoft.com/office/powerpoint/2010/main" val="1766419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528D0-027C-49B9-80E8-BA0A21C83FA9}"/>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6E074007-F74F-4830-B5E1-D6D13390F4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677EF92C-A8FC-43A1-8445-347119088016}"/>
              </a:ext>
            </a:extLst>
          </p:cNvPr>
          <p:cNvSpPr>
            <a:spLocks noGrp="1"/>
          </p:cNvSpPr>
          <p:nvPr>
            <p:ph type="dt" idx="10"/>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E70748E2-49BD-4481-AC29-009A3F08A630}"/>
              </a:ext>
            </a:extLst>
          </p:cNvPr>
          <p:cNvSpPr>
            <a:spLocks noGrp="1"/>
          </p:cNvSpPr>
          <p:nvPr>
            <p:ph type="sldNum" idx="11"/>
          </p:nvPr>
        </p:nvSpPr>
        <p:spPr/>
        <p:txBody>
          <a:bodyPr/>
          <a:lstStyle>
            <a:lvl1pPr>
              <a:defRPr/>
            </a:lvl1pPr>
          </a:lstStyle>
          <a:p>
            <a:fld id="{A074DDBC-2890-455F-9261-B73B4427D733}" type="slidenum">
              <a:rPr lang="sl-SI" altLang="sl-SI"/>
              <a:pPr/>
              <a:t>‹#›</a:t>
            </a:fld>
            <a:endParaRPr lang="sl-SI" altLang="sl-SI"/>
          </a:p>
        </p:txBody>
      </p:sp>
    </p:spTree>
    <p:extLst>
      <p:ext uri="{BB962C8B-B14F-4D97-AF65-F5344CB8AC3E}">
        <p14:creationId xmlns:p14="http://schemas.microsoft.com/office/powerpoint/2010/main" val="29550205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4F69DA-9BF3-4013-A888-57BB9D785372}"/>
              </a:ext>
            </a:extLst>
          </p:cNvPr>
          <p:cNvSpPr>
            <a:spLocks noGrp="1"/>
          </p:cNvSpPr>
          <p:nvPr>
            <p:ph type="title" orient="vert"/>
          </p:nvPr>
        </p:nvSpPr>
        <p:spPr>
          <a:xfrm>
            <a:off x="6057900" y="274638"/>
            <a:ext cx="1865313" cy="6197600"/>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C4DAAF7C-8506-4761-B694-FFEBB0DD1411}"/>
              </a:ext>
            </a:extLst>
          </p:cNvPr>
          <p:cNvSpPr>
            <a:spLocks noGrp="1"/>
          </p:cNvSpPr>
          <p:nvPr>
            <p:ph type="body" orient="vert" idx="1"/>
          </p:nvPr>
        </p:nvSpPr>
        <p:spPr>
          <a:xfrm>
            <a:off x="457200" y="274638"/>
            <a:ext cx="5448300" cy="6197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848EABB4-E0A1-4855-8F4A-4A7632195A34}"/>
              </a:ext>
            </a:extLst>
          </p:cNvPr>
          <p:cNvSpPr>
            <a:spLocks noGrp="1"/>
          </p:cNvSpPr>
          <p:nvPr>
            <p:ph type="dt" idx="10"/>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738FE0E3-5155-4A6B-A520-516FDDE46046}"/>
              </a:ext>
            </a:extLst>
          </p:cNvPr>
          <p:cNvSpPr>
            <a:spLocks noGrp="1"/>
          </p:cNvSpPr>
          <p:nvPr>
            <p:ph type="sldNum" idx="11"/>
          </p:nvPr>
        </p:nvSpPr>
        <p:spPr/>
        <p:txBody>
          <a:bodyPr/>
          <a:lstStyle>
            <a:lvl1pPr>
              <a:defRPr/>
            </a:lvl1pPr>
          </a:lstStyle>
          <a:p>
            <a:fld id="{1515D724-FCBC-4F08-98C3-48A04B22D760}" type="slidenum">
              <a:rPr lang="sl-SI" altLang="sl-SI"/>
              <a:pPr/>
              <a:t>‹#›</a:t>
            </a:fld>
            <a:endParaRPr lang="sl-SI" altLang="sl-SI"/>
          </a:p>
        </p:txBody>
      </p:sp>
    </p:spTree>
    <p:extLst>
      <p:ext uri="{BB962C8B-B14F-4D97-AF65-F5344CB8AC3E}">
        <p14:creationId xmlns:p14="http://schemas.microsoft.com/office/powerpoint/2010/main" val="31863711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7EE75-78EC-4A72-BA5C-C373638076C7}"/>
              </a:ext>
            </a:extLst>
          </p:cNvPr>
          <p:cNvSpPr>
            <a:spLocks noGrp="1"/>
          </p:cNvSpPr>
          <p:nvPr>
            <p:ph type="ctrTitle"/>
          </p:nvPr>
        </p:nvSpPr>
        <p:spPr>
          <a:xfrm>
            <a:off x="1143000" y="1122363"/>
            <a:ext cx="6858000" cy="2387600"/>
          </a:xfrm>
        </p:spPr>
        <p:txBody>
          <a:bodyPr/>
          <a:lstStyle>
            <a:lvl1pPr algn="ctr">
              <a:defRPr sz="6000"/>
            </a:lvl1pPr>
          </a:lstStyle>
          <a:p>
            <a:r>
              <a:rPr lang="en-US"/>
              <a:t>Click to edit Master title style</a:t>
            </a:r>
            <a:endParaRPr lang="sl-SI"/>
          </a:p>
        </p:txBody>
      </p:sp>
      <p:sp>
        <p:nvSpPr>
          <p:cNvPr id="3" name="Subtitle 2">
            <a:extLst>
              <a:ext uri="{FF2B5EF4-FFF2-40B4-BE49-F238E27FC236}">
                <a16:creationId xmlns:a16="http://schemas.microsoft.com/office/drawing/2014/main" id="{472DFE6C-531E-45B6-BE4A-1CCF26DC875E}"/>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l-SI"/>
          </a:p>
        </p:txBody>
      </p:sp>
      <p:sp>
        <p:nvSpPr>
          <p:cNvPr id="4" name="Date Placeholder 3">
            <a:extLst>
              <a:ext uri="{FF2B5EF4-FFF2-40B4-BE49-F238E27FC236}">
                <a16:creationId xmlns:a16="http://schemas.microsoft.com/office/drawing/2014/main" id="{D628F1F5-47EC-43F6-B589-6ED4D058F426}"/>
              </a:ext>
            </a:extLst>
          </p:cNvPr>
          <p:cNvSpPr>
            <a:spLocks noGrp="1"/>
          </p:cNvSpPr>
          <p:nvPr>
            <p:ph type="dt" idx="10"/>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1EBC58B0-8874-4712-A7A2-F77E5C9E5587}"/>
              </a:ext>
            </a:extLst>
          </p:cNvPr>
          <p:cNvSpPr>
            <a:spLocks noGrp="1"/>
          </p:cNvSpPr>
          <p:nvPr>
            <p:ph type="sldNum" idx="11"/>
          </p:nvPr>
        </p:nvSpPr>
        <p:spPr/>
        <p:txBody>
          <a:bodyPr/>
          <a:lstStyle>
            <a:lvl1pPr>
              <a:defRPr/>
            </a:lvl1pPr>
          </a:lstStyle>
          <a:p>
            <a:fld id="{277278EE-27B4-411F-886B-13AD6B617792}" type="slidenum">
              <a:rPr lang="sl-SI" altLang="sl-SI"/>
              <a:pPr/>
              <a:t>‹#›</a:t>
            </a:fld>
            <a:endParaRPr lang="sl-SI" altLang="sl-SI"/>
          </a:p>
        </p:txBody>
      </p:sp>
    </p:spTree>
    <p:extLst>
      <p:ext uri="{BB962C8B-B14F-4D97-AF65-F5344CB8AC3E}">
        <p14:creationId xmlns:p14="http://schemas.microsoft.com/office/powerpoint/2010/main" val="13426843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3DA00-E437-452B-8ACC-D6522123F3EB}"/>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E4000885-CD73-4CA5-8AE1-8832B33096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F0F16275-4928-482E-839E-AB08F9068092}"/>
              </a:ext>
            </a:extLst>
          </p:cNvPr>
          <p:cNvSpPr>
            <a:spLocks noGrp="1"/>
          </p:cNvSpPr>
          <p:nvPr>
            <p:ph type="dt" idx="10"/>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029BFDF8-1754-45F5-92CF-C12D6354ACC0}"/>
              </a:ext>
            </a:extLst>
          </p:cNvPr>
          <p:cNvSpPr>
            <a:spLocks noGrp="1"/>
          </p:cNvSpPr>
          <p:nvPr>
            <p:ph type="sldNum" idx="11"/>
          </p:nvPr>
        </p:nvSpPr>
        <p:spPr/>
        <p:txBody>
          <a:bodyPr/>
          <a:lstStyle>
            <a:lvl1pPr>
              <a:defRPr/>
            </a:lvl1pPr>
          </a:lstStyle>
          <a:p>
            <a:fld id="{089E2811-70CA-4F75-A51B-8A4FA0B15185}" type="slidenum">
              <a:rPr lang="sl-SI" altLang="sl-SI"/>
              <a:pPr/>
              <a:t>‹#›</a:t>
            </a:fld>
            <a:endParaRPr lang="sl-SI" altLang="sl-SI"/>
          </a:p>
        </p:txBody>
      </p:sp>
    </p:spTree>
    <p:extLst>
      <p:ext uri="{BB962C8B-B14F-4D97-AF65-F5344CB8AC3E}">
        <p14:creationId xmlns:p14="http://schemas.microsoft.com/office/powerpoint/2010/main" val="34031010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913E6-EAF0-4802-AB3E-BFA3D74B9B1F}"/>
              </a:ext>
            </a:extLst>
          </p:cNvPr>
          <p:cNvSpPr>
            <a:spLocks noGrp="1"/>
          </p:cNvSpPr>
          <p:nvPr>
            <p:ph type="title"/>
          </p:nvPr>
        </p:nvSpPr>
        <p:spPr>
          <a:xfrm>
            <a:off x="623888" y="1709738"/>
            <a:ext cx="7886700" cy="2852737"/>
          </a:xfrm>
        </p:spPr>
        <p:txBody>
          <a:bodyPr/>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F91EA170-25B9-48A6-9EC2-CD1D33796DBC}"/>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11224A3F-9818-461C-94F6-78F952743D6C}"/>
              </a:ext>
            </a:extLst>
          </p:cNvPr>
          <p:cNvSpPr>
            <a:spLocks noGrp="1"/>
          </p:cNvSpPr>
          <p:nvPr>
            <p:ph type="dt" idx="10"/>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859ECBE9-833E-4610-8C2F-0B2930F40323}"/>
              </a:ext>
            </a:extLst>
          </p:cNvPr>
          <p:cNvSpPr>
            <a:spLocks noGrp="1"/>
          </p:cNvSpPr>
          <p:nvPr>
            <p:ph type="sldNum" idx="11"/>
          </p:nvPr>
        </p:nvSpPr>
        <p:spPr/>
        <p:txBody>
          <a:bodyPr/>
          <a:lstStyle>
            <a:lvl1pPr>
              <a:defRPr/>
            </a:lvl1pPr>
          </a:lstStyle>
          <a:p>
            <a:fld id="{E2B7BA06-80F8-4696-89F1-4E8F1EAD0AE4}" type="slidenum">
              <a:rPr lang="sl-SI" altLang="sl-SI"/>
              <a:pPr/>
              <a:t>‹#›</a:t>
            </a:fld>
            <a:endParaRPr lang="sl-SI" altLang="sl-SI"/>
          </a:p>
        </p:txBody>
      </p:sp>
    </p:spTree>
    <p:extLst>
      <p:ext uri="{BB962C8B-B14F-4D97-AF65-F5344CB8AC3E}">
        <p14:creationId xmlns:p14="http://schemas.microsoft.com/office/powerpoint/2010/main" val="19628391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090F5-702F-4B3C-8986-93D228E2148D}"/>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7DEAC377-3958-4267-956D-B5DE93F6EF34}"/>
              </a:ext>
            </a:extLst>
          </p:cNvPr>
          <p:cNvSpPr>
            <a:spLocks noGrp="1"/>
          </p:cNvSpPr>
          <p:nvPr>
            <p:ph sz="half" idx="1"/>
          </p:nvPr>
        </p:nvSpPr>
        <p:spPr>
          <a:xfrm>
            <a:off x="457200" y="1600200"/>
            <a:ext cx="3656013" cy="4872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650FD84F-0FE3-4AD9-AE94-2435D4F89FBB}"/>
              </a:ext>
            </a:extLst>
          </p:cNvPr>
          <p:cNvSpPr>
            <a:spLocks noGrp="1"/>
          </p:cNvSpPr>
          <p:nvPr>
            <p:ph sz="half" idx="2"/>
          </p:nvPr>
        </p:nvSpPr>
        <p:spPr>
          <a:xfrm>
            <a:off x="4265613" y="1600200"/>
            <a:ext cx="3657600" cy="4872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700458D7-892E-4061-A22C-BA953DD4A927}"/>
              </a:ext>
            </a:extLst>
          </p:cNvPr>
          <p:cNvSpPr>
            <a:spLocks noGrp="1"/>
          </p:cNvSpPr>
          <p:nvPr>
            <p:ph type="dt" idx="10"/>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7DB9E66C-EE9A-493F-A10A-95A33BD2C3C0}"/>
              </a:ext>
            </a:extLst>
          </p:cNvPr>
          <p:cNvSpPr>
            <a:spLocks noGrp="1"/>
          </p:cNvSpPr>
          <p:nvPr>
            <p:ph type="sldNum" idx="11"/>
          </p:nvPr>
        </p:nvSpPr>
        <p:spPr/>
        <p:txBody>
          <a:bodyPr/>
          <a:lstStyle>
            <a:lvl1pPr>
              <a:defRPr/>
            </a:lvl1pPr>
          </a:lstStyle>
          <a:p>
            <a:fld id="{7A806F6F-F978-466F-8F5F-7CD3AA98C88E}" type="slidenum">
              <a:rPr lang="sl-SI" altLang="sl-SI"/>
              <a:pPr/>
              <a:t>‹#›</a:t>
            </a:fld>
            <a:endParaRPr lang="sl-SI" altLang="sl-SI"/>
          </a:p>
        </p:txBody>
      </p:sp>
    </p:spTree>
    <p:extLst>
      <p:ext uri="{BB962C8B-B14F-4D97-AF65-F5344CB8AC3E}">
        <p14:creationId xmlns:p14="http://schemas.microsoft.com/office/powerpoint/2010/main" val="471038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2B107-19A7-4D36-8646-9E6C3B98310D}"/>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5E4E2E54-FF6C-4066-B85E-8C4C0EFFF509}"/>
              </a:ext>
            </a:extLst>
          </p:cNvPr>
          <p:cNvSpPr>
            <a:spLocks noGrp="1"/>
          </p:cNvSpPr>
          <p:nvPr>
            <p:ph type="dt" idx="10"/>
          </p:nvPr>
        </p:nvSpPr>
        <p:spPr/>
        <p:txBody>
          <a:bodyPr/>
          <a:lstStyle>
            <a:lvl1pPr>
              <a:defRPr/>
            </a:lvl1pPr>
          </a:lstStyle>
          <a:p>
            <a:endParaRPr lang="sl-SI" altLang="sl-SI"/>
          </a:p>
        </p:txBody>
      </p:sp>
      <p:sp>
        <p:nvSpPr>
          <p:cNvPr id="4" name="Slide Number Placeholder 3">
            <a:extLst>
              <a:ext uri="{FF2B5EF4-FFF2-40B4-BE49-F238E27FC236}">
                <a16:creationId xmlns:a16="http://schemas.microsoft.com/office/drawing/2014/main" id="{00268B5F-E208-44D4-849C-1E604C604EC2}"/>
              </a:ext>
            </a:extLst>
          </p:cNvPr>
          <p:cNvSpPr>
            <a:spLocks noGrp="1"/>
          </p:cNvSpPr>
          <p:nvPr>
            <p:ph type="sldNum" idx="11"/>
          </p:nvPr>
        </p:nvSpPr>
        <p:spPr/>
        <p:txBody>
          <a:bodyPr/>
          <a:lstStyle>
            <a:lvl1pPr>
              <a:defRPr/>
            </a:lvl1pPr>
          </a:lstStyle>
          <a:p>
            <a:fld id="{F3E9ABAA-B11F-4C02-8A7B-DA21DA424578}" type="slidenum">
              <a:rPr lang="sl-SI" altLang="sl-SI"/>
              <a:pPr/>
              <a:t>‹#›</a:t>
            </a:fld>
            <a:endParaRPr lang="sl-SI" altLang="sl-SI"/>
          </a:p>
        </p:txBody>
      </p:sp>
    </p:spTree>
    <p:extLst>
      <p:ext uri="{BB962C8B-B14F-4D97-AF65-F5344CB8AC3E}">
        <p14:creationId xmlns:p14="http://schemas.microsoft.com/office/powerpoint/2010/main" val="6681263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56839-7660-4F29-91D9-917981E4F5BC}"/>
              </a:ext>
            </a:extLst>
          </p:cNvPr>
          <p:cNvSpPr>
            <a:spLocks noGrp="1"/>
          </p:cNvSpPr>
          <p:nvPr>
            <p:ph type="title"/>
          </p:nvPr>
        </p:nvSpPr>
        <p:spPr>
          <a:xfrm>
            <a:off x="630238" y="365125"/>
            <a:ext cx="78867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83878C46-9B6D-47F5-88B4-2F2579FE425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DEA4EE-B702-4889-ABA9-80E518B5CC63}"/>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19BEC440-1A8F-4966-BC2C-F9A04358FE3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D5BB480-ADBD-49BF-A1A5-7422E5ABC91E}"/>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67D08A11-68A8-4548-B776-1290AEEB83BA}"/>
              </a:ext>
            </a:extLst>
          </p:cNvPr>
          <p:cNvSpPr>
            <a:spLocks noGrp="1"/>
          </p:cNvSpPr>
          <p:nvPr>
            <p:ph type="dt" idx="10"/>
          </p:nvPr>
        </p:nvSpPr>
        <p:spPr/>
        <p:txBody>
          <a:bodyPr/>
          <a:lstStyle>
            <a:lvl1pPr>
              <a:defRPr/>
            </a:lvl1pPr>
          </a:lstStyle>
          <a:p>
            <a:endParaRPr lang="sl-SI" altLang="sl-SI"/>
          </a:p>
        </p:txBody>
      </p:sp>
      <p:sp>
        <p:nvSpPr>
          <p:cNvPr id="8" name="Slide Number Placeholder 7">
            <a:extLst>
              <a:ext uri="{FF2B5EF4-FFF2-40B4-BE49-F238E27FC236}">
                <a16:creationId xmlns:a16="http://schemas.microsoft.com/office/drawing/2014/main" id="{0108BC17-12C3-4EC6-8C25-DC63CCCDD44D}"/>
              </a:ext>
            </a:extLst>
          </p:cNvPr>
          <p:cNvSpPr>
            <a:spLocks noGrp="1"/>
          </p:cNvSpPr>
          <p:nvPr>
            <p:ph type="sldNum" idx="11"/>
          </p:nvPr>
        </p:nvSpPr>
        <p:spPr/>
        <p:txBody>
          <a:bodyPr/>
          <a:lstStyle>
            <a:lvl1pPr>
              <a:defRPr/>
            </a:lvl1pPr>
          </a:lstStyle>
          <a:p>
            <a:fld id="{8C4DC204-5E4F-4440-B42B-7AF12B8A8F9E}" type="slidenum">
              <a:rPr lang="sl-SI" altLang="sl-SI"/>
              <a:pPr/>
              <a:t>‹#›</a:t>
            </a:fld>
            <a:endParaRPr lang="sl-SI" altLang="sl-SI"/>
          </a:p>
        </p:txBody>
      </p:sp>
    </p:spTree>
    <p:extLst>
      <p:ext uri="{BB962C8B-B14F-4D97-AF65-F5344CB8AC3E}">
        <p14:creationId xmlns:p14="http://schemas.microsoft.com/office/powerpoint/2010/main" val="25675009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B0237-E628-411B-ABC9-5693ACF8CBB5}"/>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5C1D2A35-4665-4CBC-A453-431F163D247D}"/>
              </a:ext>
            </a:extLst>
          </p:cNvPr>
          <p:cNvSpPr>
            <a:spLocks noGrp="1"/>
          </p:cNvSpPr>
          <p:nvPr>
            <p:ph type="dt" idx="10"/>
          </p:nvPr>
        </p:nvSpPr>
        <p:spPr/>
        <p:txBody>
          <a:bodyPr/>
          <a:lstStyle>
            <a:lvl1pPr>
              <a:defRPr/>
            </a:lvl1pPr>
          </a:lstStyle>
          <a:p>
            <a:endParaRPr lang="sl-SI" altLang="sl-SI"/>
          </a:p>
        </p:txBody>
      </p:sp>
      <p:sp>
        <p:nvSpPr>
          <p:cNvPr id="4" name="Slide Number Placeholder 3">
            <a:extLst>
              <a:ext uri="{FF2B5EF4-FFF2-40B4-BE49-F238E27FC236}">
                <a16:creationId xmlns:a16="http://schemas.microsoft.com/office/drawing/2014/main" id="{CF9AB37B-B7FD-418D-8003-CB458B459748}"/>
              </a:ext>
            </a:extLst>
          </p:cNvPr>
          <p:cNvSpPr>
            <a:spLocks noGrp="1"/>
          </p:cNvSpPr>
          <p:nvPr>
            <p:ph type="sldNum" idx="11"/>
          </p:nvPr>
        </p:nvSpPr>
        <p:spPr/>
        <p:txBody>
          <a:bodyPr/>
          <a:lstStyle>
            <a:lvl1pPr>
              <a:defRPr/>
            </a:lvl1pPr>
          </a:lstStyle>
          <a:p>
            <a:fld id="{C2833ADC-AC11-4B2F-8619-5FB8FD5306E2}" type="slidenum">
              <a:rPr lang="sl-SI" altLang="sl-SI"/>
              <a:pPr/>
              <a:t>‹#›</a:t>
            </a:fld>
            <a:endParaRPr lang="sl-SI" altLang="sl-SI"/>
          </a:p>
        </p:txBody>
      </p:sp>
    </p:spTree>
    <p:extLst>
      <p:ext uri="{BB962C8B-B14F-4D97-AF65-F5344CB8AC3E}">
        <p14:creationId xmlns:p14="http://schemas.microsoft.com/office/powerpoint/2010/main" val="26548542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D6DE6A-0BC2-4A93-8F27-574B3E19D9D7}"/>
              </a:ext>
            </a:extLst>
          </p:cNvPr>
          <p:cNvSpPr>
            <a:spLocks noGrp="1"/>
          </p:cNvSpPr>
          <p:nvPr>
            <p:ph type="dt" idx="10"/>
          </p:nvPr>
        </p:nvSpPr>
        <p:spPr/>
        <p:txBody>
          <a:bodyPr/>
          <a:lstStyle>
            <a:lvl1pPr>
              <a:defRPr/>
            </a:lvl1pPr>
          </a:lstStyle>
          <a:p>
            <a:endParaRPr lang="sl-SI" altLang="sl-SI"/>
          </a:p>
        </p:txBody>
      </p:sp>
      <p:sp>
        <p:nvSpPr>
          <p:cNvPr id="3" name="Slide Number Placeholder 2">
            <a:extLst>
              <a:ext uri="{FF2B5EF4-FFF2-40B4-BE49-F238E27FC236}">
                <a16:creationId xmlns:a16="http://schemas.microsoft.com/office/drawing/2014/main" id="{4773A4E9-22E5-4B1A-90F1-4AA262B24F68}"/>
              </a:ext>
            </a:extLst>
          </p:cNvPr>
          <p:cNvSpPr>
            <a:spLocks noGrp="1"/>
          </p:cNvSpPr>
          <p:nvPr>
            <p:ph type="sldNum" idx="11"/>
          </p:nvPr>
        </p:nvSpPr>
        <p:spPr/>
        <p:txBody>
          <a:bodyPr/>
          <a:lstStyle>
            <a:lvl1pPr>
              <a:defRPr/>
            </a:lvl1pPr>
          </a:lstStyle>
          <a:p>
            <a:fld id="{34CAF901-CF57-42A6-8990-AB3E3794E3A1}" type="slidenum">
              <a:rPr lang="sl-SI" altLang="sl-SI"/>
              <a:pPr/>
              <a:t>‹#›</a:t>
            </a:fld>
            <a:endParaRPr lang="sl-SI" altLang="sl-SI"/>
          </a:p>
        </p:txBody>
      </p:sp>
    </p:spTree>
    <p:extLst>
      <p:ext uri="{BB962C8B-B14F-4D97-AF65-F5344CB8AC3E}">
        <p14:creationId xmlns:p14="http://schemas.microsoft.com/office/powerpoint/2010/main" val="7107802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82DCE-C81C-40E8-9CB6-401820379F81}"/>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8E46EC03-BEDC-45CD-A53C-1DB963FCA69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8B7417E5-3507-4BF9-ADDC-2E2D03A1CA6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B7931A-3B9C-439C-92BF-51EE7C9EB9FC}"/>
              </a:ext>
            </a:extLst>
          </p:cNvPr>
          <p:cNvSpPr>
            <a:spLocks noGrp="1"/>
          </p:cNvSpPr>
          <p:nvPr>
            <p:ph type="dt" idx="10"/>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253FD1C8-73E9-47DB-964E-164BE637BB9C}"/>
              </a:ext>
            </a:extLst>
          </p:cNvPr>
          <p:cNvSpPr>
            <a:spLocks noGrp="1"/>
          </p:cNvSpPr>
          <p:nvPr>
            <p:ph type="sldNum" idx="11"/>
          </p:nvPr>
        </p:nvSpPr>
        <p:spPr/>
        <p:txBody>
          <a:bodyPr/>
          <a:lstStyle>
            <a:lvl1pPr>
              <a:defRPr/>
            </a:lvl1pPr>
          </a:lstStyle>
          <a:p>
            <a:fld id="{0F8A316D-0462-42E0-967C-563B775C247D}" type="slidenum">
              <a:rPr lang="sl-SI" altLang="sl-SI"/>
              <a:pPr/>
              <a:t>‹#›</a:t>
            </a:fld>
            <a:endParaRPr lang="sl-SI" altLang="sl-SI"/>
          </a:p>
        </p:txBody>
      </p:sp>
    </p:spTree>
    <p:extLst>
      <p:ext uri="{BB962C8B-B14F-4D97-AF65-F5344CB8AC3E}">
        <p14:creationId xmlns:p14="http://schemas.microsoft.com/office/powerpoint/2010/main" val="28434313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F0295-1E4B-4D69-8F51-0DFC313597ED}"/>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F4C8DD2D-A87E-4526-9CCC-FFC5DC2F6A9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475BB1D2-5F46-411B-9A41-386363B96A7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1E606E-E3A6-477E-8249-C41F90163B3E}"/>
              </a:ext>
            </a:extLst>
          </p:cNvPr>
          <p:cNvSpPr>
            <a:spLocks noGrp="1"/>
          </p:cNvSpPr>
          <p:nvPr>
            <p:ph type="dt" idx="10"/>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61998A7E-3569-49C8-8AB0-53C0FAC1753B}"/>
              </a:ext>
            </a:extLst>
          </p:cNvPr>
          <p:cNvSpPr>
            <a:spLocks noGrp="1"/>
          </p:cNvSpPr>
          <p:nvPr>
            <p:ph type="sldNum" idx="11"/>
          </p:nvPr>
        </p:nvSpPr>
        <p:spPr/>
        <p:txBody>
          <a:bodyPr/>
          <a:lstStyle>
            <a:lvl1pPr>
              <a:defRPr/>
            </a:lvl1pPr>
          </a:lstStyle>
          <a:p>
            <a:fld id="{4199E6D6-D191-434E-91A2-B8441D7B6937}" type="slidenum">
              <a:rPr lang="sl-SI" altLang="sl-SI"/>
              <a:pPr/>
              <a:t>‹#›</a:t>
            </a:fld>
            <a:endParaRPr lang="sl-SI" altLang="sl-SI"/>
          </a:p>
        </p:txBody>
      </p:sp>
    </p:spTree>
    <p:extLst>
      <p:ext uri="{BB962C8B-B14F-4D97-AF65-F5344CB8AC3E}">
        <p14:creationId xmlns:p14="http://schemas.microsoft.com/office/powerpoint/2010/main" val="164312621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152CB-F39F-41D1-B770-6A2888A4DA7E}"/>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ECF0F07D-958C-48F5-BC36-5D6749BABD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478A2256-B2A6-40AF-BBF2-8CD86FADECAD}"/>
              </a:ext>
            </a:extLst>
          </p:cNvPr>
          <p:cNvSpPr>
            <a:spLocks noGrp="1"/>
          </p:cNvSpPr>
          <p:nvPr>
            <p:ph type="dt" idx="10"/>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89AE0692-6B64-4A46-BE3F-A9804C2F9CBF}"/>
              </a:ext>
            </a:extLst>
          </p:cNvPr>
          <p:cNvSpPr>
            <a:spLocks noGrp="1"/>
          </p:cNvSpPr>
          <p:nvPr>
            <p:ph type="sldNum" idx="11"/>
          </p:nvPr>
        </p:nvSpPr>
        <p:spPr/>
        <p:txBody>
          <a:bodyPr/>
          <a:lstStyle>
            <a:lvl1pPr>
              <a:defRPr/>
            </a:lvl1pPr>
          </a:lstStyle>
          <a:p>
            <a:fld id="{8EE2B8B0-8B5B-4AB3-97B4-678411014D0E}" type="slidenum">
              <a:rPr lang="sl-SI" altLang="sl-SI"/>
              <a:pPr/>
              <a:t>‹#›</a:t>
            </a:fld>
            <a:endParaRPr lang="sl-SI" altLang="sl-SI"/>
          </a:p>
        </p:txBody>
      </p:sp>
    </p:spTree>
    <p:extLst>
      <p:ext uri="{BB962C8B-B14F-4D97-AF65-F5344CB8AC3E}">
        <p14:creationId xmlns:p14="http://schemas.microsoft.com/office/powerpoint/2010/main" val="41009038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692806-9571-4D73-AA7F-97C9E51D99F6}"/>
              </a:ext>
            </a:extLst>
          </p:cNvPr>
          <p:cNvSpPr>
            <a:spLocks noGrp="1"/>
          </p:cNvSpPr>
          <p:nvPr>
            <p:ph type="title" orient="vert"/>
          </p:nvPr>
        </p:nvSpPr>
        <p:spPr>
          <a:xfrm>
            <a:off x="6057900" y="274638"/>
            <a:ext cx="1865313" cy="6197600"/>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60B36929-D1F2-4028-8E71-EAB4A72E26AF}"/>
              </a:ext>
            </a:extLst>
          </p:cNvPr>
          <p:cNvSpPr>
            <a:spLocks noGrp="1"/>
          </p:cNvSpPr>
          <p:nvPr>
            <p:ph type="body" orient="vert" idx="1"/>
          </p:nvPr>
        </p:nvSpPr>
        <p:spPr>
          <a:xfrm>
            <a:off x="457200" y="274638"/>
            <a:ext cx="5448300" cy="6197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D60AADA4-31D9-4028-B794-C32805A5D2C6}"/>
              </a:ext>
            </a:extLst>
          </p:cNvPr>
          <p:cNvSpPr>
            <a:spLocks noGrp="1"/>
          </p:cNvSpPr>
          <p:nvPr>
            <p:ph type="dt" idx="10"/>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4D41E0E5-4980-4A91-BA41-D9E0F539E182}"/>
              </a:ext>
            </a:extLst>
          </p:cNvPr>
          <p:cNvSpPr>
            <a:spLocks noGrp="1"/>
          </p:cNvSpPr>
          <p:nvPr>
            <p:ph type="sldNum" idx="11"/>
          </p:nvPr>
        </p:nvSpPr>
        <p:spPr/>
        <p:txBody>
          <a:bodyPr/>
          <a:lstStyle>
            <a:lvl1pPr>
              <a:defRPr/>
            </a:lvl1pPr>
          </a:lstStyle>
          <a:p>
            <a:fld id="{6FD4F449-DDF1-4F16-94AA-37E7111E9F6A}" type="slidenum">
              <a:rPr lang="sl-SI" altLang="sl-SI"/>
              <a:pPr/>
              <a:t>‹#›</a:t>
            </a:fld>
            <a:endParaRPr lang="sl-SI" altLang="sl-SI"/>
          </a:p>
        </p:txBody>
      </p:sp>
    </p:spTree>
    <p:extLst>
      <p:ext uri="{BB962C8B-B14F-4D97-AF65-F5344CB8AC3E}">
        <p14:creationId xmlns:p14="http://schemas.microsoft.com/office/powerpoint/2010/main" val="129959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8C1FE-9F9A-4F86-A684-0DB4010C5E90}"/>
              </a:ext>
            </a:extLst>
          </p:cNvPr>
          <p:cNvSpPr>
            <a:spLocks noGrp="1"/>
          </p:cNvSpPr>
          <p:nvPr>
            <p:ph type="ctrTitle"/>
          </p:nvPr>
        </p:nvSpPr>
        <p:spPr>
          <a:xfrm>
            <a:off x="1143000" y="1122363"/>
            <a:ext cx="6858000" cy="2387600"/>
          </a:xfrm>
        </p:spPr>
        <p:txBody>
          <a:bodyPr/>
          <a:lstStyle>
            <a:lvl1pPr algn="ctr">
              <a:defRPr sz="6000"/>
            </a:lvl1pPr>
          </a:lstStyle>
          <a:p>
            <a:r>
              <a:rPr lang="en-US"/>
              <a:t>Click to edit Master title style</a:t>
            </a:r>
            <a:endParaRPr lang="sl-SI"/>
          </a:p>
        </p:txBody>
      </p:sp>
      <p:sp>
        <p:nvSpPr>
          <p:cNvPr id="3" name="Subtitle 2">
            <a:extLst>
              <a:ext uri="{FF2B5EF4-FFF2-40B4-BE49-F238E27FC236}">
                <a16:creationId xmlns:a16="http://schemas.microsoft.com/office/drawing/2014/main" id="{65B11457-6B40-43E5-9CBA-9366A6D7DE6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l-SI"/>
          </a:p>
        </p:txBody>
      </p:sp>
      <p:sp>
        <p:nvSpPr>
          <p:cNvPr id="4" name="Date Placeholder 3">
            <a:extLst>
              <a:ext uri="{FF2B5EF4-FFF2-40B4-BE49-F238E27FC236}">
                <a16:creationId xmlns:a16="http://schemas.microsoft.com/office/drawing/2014/main" id="{F6E69237-80B0-4711-ACEE-0CF8D05AE444}"/>
              </a:ext>
            </a:extLst>
          </p:cNvPr>
          <p:cNvSpPr>
            <a:spLocks noGrp="1"/>
          </p:cNvSpPr>
          <p:nvPr>
            <p:ph type="dt" idx="10"/>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7A42120B-13A7-49F6-AC46-C453D8D67908}"/>
              </a:ext>
            </a:extLst>
          </p:cNvPr>
          <p:cNvSpPr>
            <a:spLocks noGrp="1"/>
          </p:cNvSpPr>
          <p:nvPr>
            <p:ph type="sldNum" idx="11"/>
          </p:nvPr>
        </p:nvSpPr>
        <p:spPr/>
        <p:txBody>
          <a:bodyPr/>
          <a:lstStyle>
            <a:lvl1pPr>
              <a:defRPr/>
            </a:lvl1pPr>
          </a:lstStyle>
          <a:p>
            <a:fld id="{D58FEFF7-7474-477C-A364-DC644ECE2DE1}" type="slidenum">
              <a:rPr lang="sl-SI" altLang="sl-SI"/>
              <a:pPr/>
              <a:t>‹#›</a:t>
            </a:fld>
            <a:endParaRPr lang="sl-SI" altLang="sl-SI"/>
          </a:p>
        </p:txBody>
      </p:sp>
    </p:spTree>
    <p:extLst>
      <p:ext uri="{BB962C8B-B14F-4D97-AF65-F5344CB8AC3E}">
        <p14:creationId xmlns:p14="http://schemas.microsoft.com/office/powerpoint/2010/main" val="23296148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2C924-96B7-44D1-8879-41400490FEC1}"/>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3FEB7954-ED22-45D8-920B-9E2CB0418D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210FF4E8-185D-4B5C-9E10-7687EB0E7BE3}"/>
              </a:ext>
            </a:extLst>
          </p:cNvPr>
          <p:cNvSpPr>
            <a:spLocks noGrp="1"/>
          </p:cNvSpPr>
          <p:nvPr>
            <p:ph type="dt" idx="10"/>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3FE170A8-F9A8-49FA-8DF2-14D635098334}"/>
              </a:ext>
            </a:extLst>
          </p:cNvPr>
          <p:cNvSpPr>
            <a:spLocks noGrp="1"/>
          </p:cNvSpPr>
          <p:nvPr>
            <p:ph type="sldNum" idx="11"/>
          </p:nvPr>
        </p:nvSpPr>
        <p:spPr/>
        <p:txBody>
          <a:bodyPr/>
          <a:lstStyle>
            <a:lvl1pPr>
              <a:defRPr/>
            </a:lvl1pPr>
          </a:lstStyle>
          <a:p>
            <a:fld id="{A658404A-8C05-4570-80B3-C14714D64225}" type="slidenum">
              <a:rPr lang="sl-SI" altLang="sl-SI"/>
              <a:pPr/>
              <a:t>‹#›</a:t>
            </a:fld>
            <a:endParaRPr lang="sl-SI" altLang="sl-SI"/>
          </a:p>
        </p:txBody>
      </p:sp>
    </p:spTree>
    <p:extLst>
      <p:ext uri="{BB962C8B-B14F-4D97-AF65-F5344CB8AC3E}">
        <p14:creationId xmlns:p14="http://schemas.microsoft.com/office/powerpoint/2010/main" val="318803933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8B0A5-885A-43DE-B8E9-EB83ECC941E3}"/>
              </a:ext>
            </a:extLst>
          </p:cNvPr>
          <p:cNvSpPr>
            <a:spLocks noGrp="1"/>
          </p:cNvSpPr>
          <p:nvPr>
            <p:ph type="title"/>
          </p:nvPr>
        </p:nvSpPr>
        <p:spPr>
          <a:xfrm>
            <a:off x="623888" y="1709738"/>
            <a:ext cx="7886700" cy="2852737"/>
          </a:xfrm>
        </p:spPr>
        <p:txBody>
          <a:bodyPr/>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FDE80E5B-EAF6-4DFC-A77B-60F97D292A20}"/>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9D06DB42-8FED-4537-AD5E-4654D67606AD}"/>
              </a:ext>
            </a:extLst>
          </p:cNvPr>
          <p:cNvSpPr>
            <a:spLocks noGrp="1"/>
          </p:cNvSpPr>
          <p:nvPr>
            <p:ph type="dt" idx="10"/>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93CD00EE-9D6C-4BC6-9D90-1A51892CEFF8}"/>
              </a:ext>
            </a:extLst>
          </p:cNvPr>
          <p:cNvSpPr>
            <a:spLocks noGrp="1"/>
          </p:cNvSpPr>
          <p:nvPr>
            <p:ph type="sldNum" idx="11"/>
          </p:nvPr>
        </p:nvSpPr>
        <p:spPr/>
        <p:txBody>
          <a:bodyPr/>
          <a:lstStyle>
            <a:lvl1pPr>
              <a:defRPr/>
            </a:lvl1pPr>
          </a:lstStyle>
          <a:p>
            <a:fld id="{A7196719-08C9-45AF-AC3A-86167A0B69DD}" type="slidenum">
              <a:rPr lang="sl-SI" altLang="sl-SI"/>
              <a:pPr/>
              <a:t>‹#›</a:t>
            </a:fld>
            <a:endParaRPr lang="sl-SI" altLang="sl-SI"/>
          </a:p>
        </p:txBody>
      </p:sp>
    </p:spTree>
    <p:extLst>
      <p:ext uri="{BB962C8B-B14F-4D97-AF65-F5344CB8AC3E}">
        <p14:creationId xmlns:p14="http://schemas.microsoft.com/office/powerpoint/2010/main" val="4135185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726D5D-890F-48D7-B4D5-65E97042A3D2}"/>
              </a:ext>
            </a:extLst>
          </p:cNvPr>
          <p:cNvSpPr>
            <a:spLocks noGrp="1"/>
          </p:cNvSpPr>
          <p:nvPr>
            <p:ph type="dt" idx="10"/>
          </p:nvPr>
        </p:nvSpPr>
        <p:spPr/>
        <p:txBody>
          <a:bodyPr/>
          <a:lstStyle>
            <a:lvl1pPr>
              <a:defRPr/>
            </a:lvl1pPr>
          </a:lstStyle>
          <a:p>
            <a:endParaRPr lang="sl-SI" altLang="sl-SI"/>
          </a:p>
        </p:txBody>
      </p:sp>
      <p:sp>
        <p:nvSpPr>
          <p:cNvPr id="3" name="Slide Number Placeholder 2">
            <a:extLst>
              <a:ext uri="{FF2B5EF4-FFF2-40B4-BE49-F238E27FC236}">
                <a16:creationId xmlns:a16="http://schemas.microsoft.com/office/drawing/2014/main" id="{76047043-1A3C-4737-B9AB-4B2746D72E90}"/>
              </a:ext>
            </a:extLst>
          </p:cNvPr>
          <p:cNvSpPr>
            <a:spLocks noGrp="1"/>
          </p:cNvSpPr>
          <p:nvPr>
            <p:ph type="sldNum" idx="11"/>
          </p:nvPr>
        </p:nvSpPr>
        <p:spPr/>
        <p:txBody>
          <a:bodyPr/>
          <a:lstStyle>
            <a:lvl1pPr>
              <a:defRPr/>
            </a:lvl1pPr>
          </a:lstStyle>
          <a:p>
            <a:fld id="{989A1506-4340-4D25-81F0-31E8741D6263}" type="slidenum">
              <a:rPr lang="sl-SI" altLang="sl-SI"/>
              <a:pPr/>
              <a:t>‹#›</a:t>
            </a:fld>
            <a:endParaRPr lang="sl-SI" altLang="sl-SI"/>
          </a:p>
        </p:txBody>
      </p:sp>
    </p:spTree>
    <p:extLst>
      <p:ext uri="{BB962C8B-B14F-4D97-AF65-F5344CB8AC3E}">
        <p14:creationId xmlns:p14="http://schemas.microsoft.com/office/powerpoint/2010/main" val="1844467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51B9D-171D-40B6-9B01-8E47B1E1A3D3}"/>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8ECAD52B-810E-4D1D-BEBB-A5AAA0DF4761}"/>
              </a:ext>
            </a:extLst>
          </p:cNvPr>
          <p:cNvSpPr>
            <a:spLocks noGrp="1"/>
          </p:cNvSpPr>
          <p:nvPr>
            <p:ph sz="half" idx="1"/>
          </p:nvPr>
        </p:nvSpPr>
        <p:spPr>
          <a:xfrm>
            <a:off x="457200" y="1600200"/>
            <a:ext cx="3656013" cy="4872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CCF76DF3-4D87-4ECA-9E90-0FFA66B7B3EF}"/>
              </a:ext>
            </a:extLst>
          </p:cNvPr>
          <p:cNvSpPr>
            <a:spLocks noGrp="1"/>
          </p:cNvSpPr>
          <p:nvPr>
            <p:ph sz="half" idx="2"/>
          </p:nvPr>
        </p:nvSpPr>
        <p:spPr>
          <a:xfrm>
            <a:off x="4265613" y="1600200"/>
            <a:ext cx="3657600" cy="4872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F15F1FA1-C166-483D-BAA7-0393A5A7DB67}"/>
              </a:ext>
            </a:extLst>
          </p:cNvPr>
          <p:cNvSpPr>
            <a:spLocks noGrp="1"/>
          </p:cNvSpPr>
          <p:nvPr>
            <p:ph type="dt" idx="10"/>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BE90B749-0F98-49A3-9174-CA0E17550157}"/>
              </a:ext>
            </a:extLst>
          </p:cNvPr>
          <p:cNvSpPr>
            <a:spLocks noGrp="1"/>
          </p:cNvSpPr>
          <p:nvPr>
            <p:ph type="sldNum" idx="11"/>
          </p:nvPr>
        </p:nvSpPr>
        <p:spPr/>
        <p:txBody>
          <a:bodyPr/>
          <a:lstStyle>
            <a:lvl1pPr>
              <a:defRPr/>
            </a:lvl1pPr>
          </a:lstStyle>
          <a:p>
            <a:fld id="{828F8920-A73D-4B6B-8791-69426DE5957A}" type="slidenum">
              <a:rPr lang="sl-SI" altLang="sl-SI"/>
              <a:pPr/>
              <a:t>‹#›</a:t>
            </a:fld>
            <a:endParaRPr lang="sl-SI" altLang="sl-SI"/>
          </a:p>
        </p:txBody>
      </p:sp>
    </p:spTree>
    <p:extLst>
      <p:ext uri="{BB962C8B-B14F-4D97-AF65-F5344CB8AC3E}">
        <p14:creationId xmlns:p14="http://schemas.microsoft.com/office/powerpoint/2010/main" val="38777851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E3CD1-BA85-4C92-AAD2-8A7F9D16197C}"/>
              </a:ext>
            </a:extLst>
          </p:cNvPr>
          <p:cNvSpPr>
            <a:spLocks noGrp="1"/>
          </p:cNvSpPr>
          <p:nvPr>
            <p:ph type="title"/>
          </p:nvPr>
        </p:nvSpPr>
        <p:spPr>
          <a:xfrm>
            <a:off x="630238" y="365125"/>
            <a:ext cx="78867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F6A29E14-4A4B-4F6F-98A7-53590CFF030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7502BE-45A1-4AD8-8883-16FD01BCC1A0}"/>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0AC1D6F1-1A9A-4CCF-B7EF-0F8FB5FB504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5289A1C-5DC7-470E-BA47-34C91919A9C2}"/>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ED8867D6-6A49-47FF-9875-B67BD33B559C}"/>
              </a:ext>
            </a:extLst>
          </p:cNvPr>
          <p:cNvSpPr>
            <a:spLocks noGrp="1"/>
          </p:cNvSpPr>
          <p:nvPr>
            <p:ph type="dt" idx="10"/>
          </p:nvPr>
        </p:nvSpPr>
        <p:spPr/>
        <p:txBody>
          <a:bodyPr/>
          <a:lstStyle>
            <a:lvl1pPr>
              <a:defRPr/>
            </a:lvl1pPr>
          </a:lstStyle>
          <a:p>
            <a:endParaRPr lang="sl-SI" altLang="sl-SI"/>
          </a:p>
        </p:txBody>
      </p:sp>
      <p:sp>
        <p:nvSpPr>
          <p:cNvPr id="8" name="Slide Number Placeholder 7">
            <a:extLst>
              <a:ext uri="{FF2B5EF4-FFF2-40B4-BE49-F238E27FC236}">
                <a16:creationId xmlns:a16="http://schemas.microsoft.com/office/drawing/2014/main" id="{FC29A76E-BAE8-4362-AAB4-85C1FDB7C49F}"/>
              </a:ext>
            </a:extLst>
          </p:cNvPr>
          <p:cNvSpPr>
            <a:spLocks noGrp="1"/>
          </p:cNvSpPr>
          <p:nvPr>
            <p:ph type="sldNum" idx="11"/>
          </p:nvPr>
        </p:nvSpPr>
        <p:spPr/>
        <p:txBody>
          <a:bodyPr/>
          <a:lstStyle>
            <a:lvl1pPr>
              <a:defRPr/>
            </a:lvl1pPr>
          </a:lstStyle>
          <a:p>
            <a:fld id="{305A7500-C93D-49E4-AD9D-E5F609B8085A}" type="slidenum">
              <a:rPr lang="sl-SI" altLang="sl-SI"/>
              <a:pPr/>
              <a:t>‹#›</a:t>
            </a:fld>
            <a:endParaRPr lang="sl-SI" altLang="sl-SI"/>
          </a:p>
        </p:txBody>
      </p:sp>
    </p:spTree>
    <p:extLst>
      <p:ext uri="{BB962C8B-B14F-4D97-AF65-F5344CB8AC3E}">
        <p14:creationId xmlns:p14="http://schemas.microsoft.com/office/powerpoint/2010/main" val="194459498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DD6D8-09A9-49B5-A010-2D39BC8F3894}"/>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EFF0193B-ADE6-4B79-AFB3-3BA1C253CBFA}"/>
              </a:ext>
            </a:extLst>
          </p:cNvPr>
          <p:cNvSpPr>
            <a:spLocks noGrp="1"/>
          </p:cNvSpPr>
          <p:nvPr>
            <p:ph type="dt" idx="10"/>
          </p:nvPr>
        </p:nvSpPr>
        <p:spPr/>
        <p:txBody>
          <a:bodyPr/>
          <a:lstStyle>
            <a:lvl1pPr>
              <a:defRPr/>
            </a:lvl1pPr>
          </a:lstStyle>
          <a:p>
            <a:endParaRPr lang="sl-SI" altLang="sl-SI"/>
          </a:p>
        </p:txBody>
      </p:sp>
      <p:sp>
        <p:nvSpPr>
          <p:cNvPr id="4" name="Slide Number Placeholder 3">
            <a:extLst>
              <a:ext uri="{FF2B5EF4-FFF2-40B4-BE49-F238E27FC236}">
                <a16:creationId xmlns:a16="http://schemas.microsoft.com/office/drawing/2014/main" id="{13A60693-5724-4F8F-90AF-3A7824C2062B}"/>
              </a:ext>
            </a:extLst>
          </p:cNvPr>
          <p:cNvSpPr>
            <a:spLocks noGrp="1"/>
          </p:cNvSpPr>
          <p:nvPr>
            <p:ph type="sldNum" idx="11"/>
          </p:nvPr>
        </p:nvSpPr>
        <p:spPr/>
        <p:txBody>
          <a:bodyPr/>
          <a:lstStyle>
            <a:lvl1pPr>
              <a:defRPr/>
            </a:lvl1pPr>
          </a:lstStyle>
          <a:p>
            <a:fld id="{74AB73B9-DE4B-415B-8CF1-676FCE97BC06}" type="slidenum">
              <a:rPr lang="sl-SI" altLang="sl-SI"/>
              <a:pPr/>
              <a:t>‹#›</a:t>
            </a:fld>
            <a:endParaRPr lang="sl-SI" altLang="sl-SI"/>
          </a:p>
        </p:txBody>
      </p:sp>
    </p:spTree>
    <p:extLst>
      <p:ext uri="{BB962C8B-B14F-4D97-AF65-F5344CB8AC3E}">
        <p14:creationId xmlns:p14="http://schemas.microsoft.com/office/powerpoint/2010/main" val="233243756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CE505B-2D5B-43A8-B30C-91247D424FE7}"/>
              </a:ext>
            </a:extLst>
          </p:cNvPr>
          <p:cNvSpPr>
            <a:spLocks noGrp="1"/>
          </p:cNvSpPr>
          <p:nvPr>
            <p:ph type="dt" idx="10"/>
          </p:nvPr>
        </p:nvSpPr>
        <p:spPr/>
        <p:txBody>
          <a:bodyPr/>
          <a:lstStyle>
            <a:lvl1pPr>
              <a:defRPr/>
            </a:lvl1pPr>
          </a:lstStyle>
          <a:p>
            <a:endParaRPr lang="sl-SI" altLang="sl-SI"/>
          </a:p>
        </p:txBody>
      </p:sp>
      <p:sp>
        <p:nvSpPr>
          <p:cNvPr id="3" name="Slide Number Placeholder 2">
            <a:extLst>
              <a:ext uri="{FF2B5EF4-FFF2-40B4-BE49-F238E27FC236}">
                <a16:creationId xmlns:a16="http://schemas.microsoft.com/office/drawing/2014/main" id="{58CFD422-9E37-4FBF-A3AC-EE79E286A683}"/>
              </a:ext>
            </a:extLst>
          </p:cNvPr>
          <p:cNvSpPr>
            <a:spLocks noGrp="1"/>
          </p:cNvSpPr>
          <p:nvPr>
            <p:ph type="sldNum" idx="11"/>
          </p:nvPr>
        </p:nvSpPr>
        <p:spPr/>
        <p:txBody>
          <a:bodyPr/>
          <a:lstStyle>
            <a:lvl1pPr>
              <a:defRPr/>
            </a:lvl1pPr>
          </a:lstStyle>
          <a:p>
            <a:fld id="{2CD2DB62-3A91-4D94-AACB-7B8DEC3C316D}" type="slidenum">
              <a:rPr lang="sl-SI" altLang="sl-SI"/>
              <a:pPr/>
              <a:t>‹#›</a:t>
            </a:fld>
            <a:endParaRPr lang="sl-SI" altLang="sl-SI"/>
          </a:p>
        </p:txBody>
      </p:sp>
    </p:spTree>
    <p:extLst>
      <p:ext uri="{BB962C8B-B14F-4D97-AF65-F5344CB8AC3E}">
        <p14:creationId xmlns:p14="http://schemas.microsoft.com/office/powerpoint/2010/main" val="427746289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3B305-7C4A-4022-AD32-BF8049F58CAC}"/>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563B4228-B682-492F-A0AD-2B30DDF0331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3CE1A04E-520F-402A-8135-D51EBADACD2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C6AA84-D138-4DEF-A450-93D73C4894A7}"/>
              </a:ext>
            </a:extLst>
          </p:cNvPr>
          <p:cNvSpPr>
            <a:spLocks noGrp="1"/>
          </p:cNvSpPr>
          <p:nvPr>
            <p:ph type="dt" idx="10"/>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A8D51251-6406-4902-8A8F-520844FEAA7C}"/>
              </a:ext>
            </a:extLst>
          </p:cNvPr>
          <p:cNvSpPr>
            <a:spLocks noGrp="1"/>
          </p:cNvSpPr>
          <p:nvPr>
            <p:ph type="sldNum" idx="11"/>
          </p:nvPr>
        </p:nvSpPr>
        <p:spPr/>
        <p:txBody>
          <a:bodyPr/>
          <a:lstStyle>
            <a:lvl1pPr>
              <a:defRPr/>
            </a:lvl1pPr>
          </a:lstStyle>
          <a:p>
            <a:fld id="{A5E039CB-7D51-4FB7-B091-17ED80277C7D}" type="slidenum">
              <a:rPr lang="sl-SI" altLang="sl-SI"/>
              <a:pPr/>
              <a:t>‹#›</a:t>
            </a:fld>
            <a:endParaRPr lang="sl-SI" altLang="sl-SI"/>
          </a:p>
        </p:txBody>
      </p:sp>
    </p:spTree>
    <p:extLst>
      <p:ext uri="{BB962C8B-B14F-4D97-AF65-F5344CB8AC3E}">
        <p14:creationId xmlns:p14="http://schemas.microsoft.com/office/powerpoint/2010/main" val="201515550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7B36E-490A-428B-94AB-41567D51FE45}"/>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3511FAD6-50AE-4A99-90DC-C4ADFF4CA25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66BFC437-C018-466E-B4BC-18F5DD5E1E8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1FC9D8-9692-4D3A-840D-021AF289AB96}"/>
              </a:ext>
            </a:extLst>
          </p:cNvPr>
          <p:cNvSpPr>
            <a:spLocks noGrp="1"/>
          </p:cNvSpPr>
          <p:nvPr>
            <p:ph type="dt" idx="10"/>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0AB01480-C2A9-4BD3-864C-1C9B25627524}"/>
              </a:ext>
            </a:extLst>
          </p:cNvPr>
          <p:cNvSpPr>
            <a:spLocks noGrp="1"/>
          </p:cNvSpPr>
          <p:nvPr>
            <p:ph type="sldNum" idx="11"/>
          </p:nvPr>
        </p:nvSpPr>
        <p:spPr/>
        <p:txBody>
          <a:bodyPr/>
          <a:lstStyle>
            <a:lvl1pPr>
              <a:defRPr/>
            </a:lvl1pPr>
          </a:lstStyle>
          <a:p>
            <a:fld id="{1E082A45-C12E-4266-BE8F-B4D82C994ABD}" type="slidenum">
              <a:rPr lang="sl-SI" altLang="sl-SI"/>
              <a:pPr/>
              <a:t>‹#›</a:t>
            </a:fld>
            <a:endParaRPr lang="sl-SI" altLang="sl-SI"/>
          </a:p>
        </p:txBody>
      </p:sp>
    </p:spTree>
    <p:extLst>
      <p:ext uri="{BB962C8B-B14F-4D97-AF65-F5344CB8AC3E}">
        <p14:creationId xmlns:p14="http://schemas.microsoft.com/office/powerpoint/2010/main" val="51330557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16F7F-1488-408F-825F-96128922D24C}"/>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5915EC0F-3EDC-4408-8A39-54F9BBCBDC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2CA2620C-4B5F-41E4-9C5E-5F208FF7B077}"/>
              </a:ext>
            </a:extLst>
          </p:cNvPr>
          <p:cNvSpPr>
            <a:spLocks noGrp="1"/>
          </p:cNvSpPr>
          <p:nvPr>
            <p:ph type="dt" idx="10"/>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6B4626AC-C1DC-49B4-9CD6-68A90CCF93B5}"/>
              </a:ext>
            </a:extLst>
          </p:cNvPr>
          <p:cNvSpPr>
            <a:spLocks noGrp="1"/>
          </p:cNvSpPr>
          <p:nvPr>
            <p:ph type="sldNum" idx="11"/>
          </p:nvPr>
        </p:nvSpPr>
        <p:spPr/>
        <p:txBody>
          <a:bodyPr/>
          <a:lstStyle>
            <a:lvl1pPr>
              <a:defRPr/>
            </a:lvl1pPr>
          </a:lstStyle>
          <a:p>
            <a:fld id="{B281EEA0-5633-4C1E-9446-76EE96511DC3}" type="slidenum">
              <a:rPr lang="sl-SI" altLang="sl-SI"/>
              <a:pPr/>
              <a:t>‹#›</a:t>
            </a:fld>
            <a:endParaRPr lang="sl-SI" altLang="sl-SI"/>
          </a:p>
        </p:txBody>
      </p:sp>
    </p:spTree>
    <p:extLst>
      <p:ext uri="{BB962C8B-B14F-4D97-AF65-F5344CB8AC3E}">
        <p14:creationId xmlns:p14="http://schemas.microsoft.com/office/powerpoint/2010/main" val="340481679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278E9F-91A9-455A-B6C2-5552D66E0790}"/>
              </a:ext>
            </a:extLst>
          </p:cNvPr>
          <p:cNvSpPr>
            <a:spLocks noGrp="1"/>
          </p:cNvSpPr>
          <p:nvPr>
            <p:ph type="title" orient="vert"/>
          </p:nvPr>
        </p:nvSpPr>
        <p:spPr>
          <a:xfrm>
            <a:off x="6057900" y="274638"/>
            <a:ext cx="1865313" cy="6197600"/>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CE709752-F587-44BB-A2A7-7554D4AB6D90}"/>
              </a:ext>
            </a:extLst>
          </p:cNvPr>
          <p:cNvSpPr>
            <a:spLocks noGrp="1"/>
          </p:cNvSpPr>
          <p:nvPr>
            <p:ph type="body" orient="vert" idx="1"/>
          </p:nvPr>
        </p:nvSpPr>
        <p:spPr>
          <a:xfrm>
            <a:off x="457200" y="274638"/>
            <a:ext cx="5448300" cy="6197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D03BAB34-AE88-4A01-9F27-6623C0FC2D10}"/>
              </a:ext>
            </a:extLst>
          </p:cNvPr>
          <p:cNvSpPr>
            <a:spLocks noGrp="1"/>
          </p:cNvSpPr>
          <p:nvPr>
            <p:ph type="dt" idx="10"/>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BAF1DF57-F78B-4E89-A432-C4C7BC3DEE27}"/>
              </a:ext>
            </a:extLst>
          </p:cNvPr>
          <p:cNvSpPr>
            <a:spLocks noGrp="1"/>
          </p:cNvSpPr>
          <p:nvPr>
            <p:ph type="sldNum" idx="11"/>
          </p:nvPr>
        </p:nvSpPr>
        <p:spPr/>
        <p:txBody>
          <a:bodyPr/>
          <a:lstStyle>
            <a:lvl1pPr>
              <a:defRPr/>
            </a:lvl1pPr>
          </a:lstStyle>
          <a:p>
            <a:fld id="{A2F07112-49DF-478C-AFAB-7EFCC365EACE}" type="slidenum">
              <a:rPr lang="sl-SI" altLang="sl-SI"/>
              <a:pPr/>
              <a:t>‹#›</a:t>
            </a:fld>
            <a:endParaRPr lang="sl-SI" altLang="sl-SI"/>
          </a:p>
        </p:txBody>
      </p:sp>
    </p:spTree>
    <p:extLst>
      <p:ext uri="{BB962C8B-B14F-4D97-AF65-F5344CB8AC3E}">
        <p14:creationId xmlns:p14="http://schemas.microsoft.com/office/powerpoint/2010/main" val="1513886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16965-30C6-4CF7-90D8-F2DE9B13B59A}"/>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D4714E68-370E-461B-A4F7-1255A95B9AA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93C6CF1C-DE29-4E08-A638-48AF1B447B3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AF7C59-359B-4640-8662-7106C213E5D3}"/>
              </a:ext>
            </a:extLst>
          </p:cNvPr>
          <p:cNvSpPr>
            <a:spLocks noGrp="1"/>
          </p:cNvSpPr>
          <p:nvPr>
            <p:ph type="dt" idx="10"/>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D577EAB3-0702-47EC-B8E2-42895FF93972}"/>
              </a:ext>
            </a:extLst>
          </p:cNvPr>
          <p:cNvSpPr>
            <a:spLocks noGrp="1"/>
          </p:cNvSpPr>
          <p:nvPr>
            <p:ph type="sldNum" idx="11"/>
          </p:nvPr>
        </p:nvSpPr>
        <p:spPr/>
        <p:txBody>
          <a:bodyPr/>
          <a:lstStyle>
            <a:lvl1pPr>
              <a:defRPr/>
            </a:lvl1pPr>
          </a:lstStyle>
          <a:p>
            <a:fld id="{0A713B48-5157-4DD3-8F6C-19188ADE361C}" type="slidenum">
              <a:rPr lang="sl-SI" altLang="sl-SI"/>
              <a:pPr/>
              <a:t>‹#›</a:t>
            </a:fld>
            <a:endParaRPr lang="sl-SI" altLang="sl-SI"/>
          </a:p>
        </p:txBody>
      </p:sp>
    </p:spTree>
    <p:extLst>
      <p:ext uri="{BB962C8B-B14F-4D97-AF65-F5344CB8AC3E}">
        <p14:creationId xmlns:p14="http://schemas.microsoft.com/office/powerpoint/2010/main" val="46612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F1843-56BF-4DA4-9167-AEF637D90A42}"/>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655329AF-E95D-4246-A002-F61FFF1D27C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1234DB6D-3B48-48C7-96CB-0789B5D185F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FBDE06-0905-4EB0-9559-A239DFD095A4}"/>
              </a:ext>
            </a:extLst>
          </p:cNvPr>
          <p:cNvSpPr>
            <a:spLocks noGrp="1"/>
          </p:cNvSpPr>
          <p:nvPr>
            <p:ph type="dt" idx="10"/>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204254F3-3DD7-4BD0-9A2E-96899131396C}"/>
              </a:ext>
            </a:extLst>
          </p:cNvPr>
          <p:cNvSpPr>
            <a:spLocks noGrp="1"/>
          </p:cNvSpPr>
          <p:nvPr>
            <p:ph type="sldNum" idx="11"/>
          </p:nvPr>
        </p:nvSpPr>
        <p:spPr/>
        <p:txBody>
          <a:bodyPr/>
          <a:lstStyle>
            <a:lvl1pPr>
              <a:defRPr/>
            </a:lvl1pPr>
          </a:lstStyle>
          <a:p>
            <a:fld id="{7122B0E9-1DE4-4BB0-87A2-3045F52A7A44}" type="slidenum">
              <a:rPr lang="sl-SI" altLang="sl-SI"/>
              <a:pPr/>
              <a:t>‹#›</a:t>
            </a:fld>
            <a:endParaRPr lang="sl-SI" altLang="sl-SI"/>
          </a:p>
        </p:txBody>
      </p:sp>
    </p:spTree>
    <p:extLst>
      <p:ext uri="{BB962C8B-B14F-4D97-AF65-F5344CB8AC3E}">
        <p14:creationId xmlns:p14="http://schemas.microsoft.com/office/powerpoint/2010/main" val="2545643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Line 1">
            <a:extLst>
              <a:ext uri="{FF2B5EF4-FFF2-40B4-BE49-F238E27FC236}">
                <a16:creationId xmlns:a16="http://schemas.microsoft.com/office/drawing/2014/main" id="{66FDBE3D-4FC6-4FF4-B3EF-D2CF85108D5C}"/>
              </a:ext>
            </a:extLst>
          </p:cNvPr>
          <p:cNvSpPr>
            <a:spLocks noChangeShapeType="1"/>
          </p:cNvSpPr>
          <p:nvPr/>
        </p:nvSpPr>
        <p:spPr bwMode="auto">
          <a:xfrm>
            <a:off x="8763000" y="0"/>
            <a:ext cx="1588" cy="6858000"/>
          </a:xfrm>
          <a:prstGeom prst="line">
            <a:avLst/>
          </a:prstGeom>
          <a:noFill/>
          <a:ln w="38160" cap="sq">
            <a:solidFill>
              <a:srgbClr val="FEC3AE">
                <a:alpha val="92999"/>
              </a:srgbClr>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1026" name="Rectangle 2">
            <a:extLst>
              <a:ext uri="{FF2B5EF4-FFF2-40B4-BE49-F238E27FC236}">
                <a16:creationId xmlns:a16="http://schemas.microsoft.com/office/drawing/2014/main" id="{13B5496C-5E8B-49A1-85C6-33200547BDE1}"/>
              </a:ext>
            </a:extLst>
          </p:cNvPr>
          <p:cNvSpPr>
            <a:spLocks noGrp="1" noChangeArrowheads="1"/>
          </p:cNvSpPr>
          <p:nvPr>
            <p:ph type="title"/>
          </p:nvPr>
        </p:nvSpPr>
        <p:spPr bwMode="auto">
          <a:xfrm>
            <a:off x="457200" y="274638"/>
            <a:ext cx="7466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p>
            <a:pPr lvl="0"/>
            <a:r>
              <a:rPr lang="en-GB" altLang="sl-SI"/>
              <a:t>Click to edit the title text format</a:t>
            </a:r>
          </a:p>
        </p:txBody>
      </p:sp>
      <p:sp>
        <p:nvSpPr>
          <p:cNvPr id="1027" name="Rectangle 3">
            <a:extLst>
              <a:ext uri="{FF2B5EF4-FFF2-40B4-BE49-F238E27FC236}">
                <a16:creationId xmlns:a16="http://schemas.microsoft.com/office/drawing/2014/main" id="{A4460B68-0147-4C77-B822-C87D4167DF85}"/>
              </a:ext>
            </a:extLst>
          </p:cNvPr>
          <p:cNvSpPr>
            <a:spLocks noGrp="1" noChangeArrowheads="1"/>
          </p:cNvSpPr>
          <p:nvPr>
            <p:ph type="body" idx="1"/>
          </p:nvPr>
        </p:nvSpPr>
        <p:spPr bwMode="auto">
          <a:xfrm>
            <a:off x="457200" y="1600200"/>
            <a:ext cx="7466013" cy="4872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sl-SI"/>
              <a:t>Click to edit the outline text format</a:t>
            </a:r>
          </a:p>
          <a:p>
            <a:pPr lvl="1"/>
            <a:r>
              <a:rPr lang="en-GB" altLang="sl-SI"/>
              <a:t>Second Outline Level</a:t>
            </a:r>
          </a:p>
          <a:p>
            <a:pPr lvl="2"/>
            <a:r>
              <a:rPr lang="en-GB" altLang="sl-SI"/>
              <a:t>Third Outline Level</a:t>
            </a:r>
          </a:p>
          <a:p>
            <a:pPr lvl="3"/>
            <a:r>
              <a:rPr lang="en-GB" altLang="sl-SI"/>
              <a:t>Fourth Outline Level</a:t>
            </a:r>
          </a:p>
          <a:p>
            <a:pPr lvl="4"/>
            <a:r>
              <a:rPr lang="en-GB" altLang="sl-SI"/>
              <a:t>Fifth Outline Level</a:t>
            </a:r>
          </a:p>
          <a:p>
            <a:pPr lvl="4"/>
            <a:r>
              <a:rPr lang="en-GB" altLang="sl-SI"/>
              <a:t>Sixth Outline Level</a:t>
            </a:r>
          </a:p>
          <a:p>
            <a:pPr lvl="4"/>
            <a:r>
              <a:rPr lang="en-GB" altLang="sl-SI"/>
              <a:t>Seventh Outline Level</a:t>
            </a:r>
          </a:p>
        </p:txBody>
      </p:sp>
      <p:sp>
        <p:nvSpPr>
          <p:cNvPr id="1028" name="Rectangle 4">
            <a:extLst>
              <a:ext uri="{FF2B5EF4-FFF2-40B4-BE49-F238E27FC236}">
                <a16:creationId xmlns:a16="http://schemas.microsoft.com/office/drawing/2014/main" id="{AD653CAB-338E-46E6-BA7B-F3034D1C3CDC}"/>
              </a:ext>
            </a:extLst>
          </p:cNvPr>
          <p:cNvSpPr>
            <a:spLocks noGrp="1" noChangeArrowheads="1"/>
          </p:cNvSpPr>
          <p:nvPr>
            <p:ph type="dt"/>
          </p:nvPr>
        </p:nvSpPr>
        <p:spPr bwMode="auto">
          <a:xfrm>
            <a:off x="8786813" y="268288"/>
            <a:ext cx="2009775" cy="382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90000" tIns="46800" rIns="90000" bIns="46800" numCol="1" anchor="ctr" anchorCtr="0" compatLnSpc="1">
            <a:prstTxWarp prst="textNoShape">
              <a:avLst/>
            </a:prstTxWarp>
          </a:bodyPr>
          <a:lstStyle>
            <a:lvl1pPr algn="r">
              <a:buClrTx/>
              <a:buFontTx/>
              <a:buNone/>
              <a:tabLst>
                <a:tab pos="457200" algn="l"/>
                <a:tab pos="914400" algn="l"/>
                <a:tab pos="1371600" algn="l"/>
                <a:tab pos="1828800" algn="l"/>
              </a:tabLst>
              <a:defRPr sz="1200">
                <a:solidFill>
                  <a:srgbClr val="575F6D"/>
                </a:solidFill>
                <a:latin typeface="+mn-lt"/>
                <a:cs typeface="Segoe UI" panose="020B0502040204020203" pitchFamily="34" charset="0"/>
              </a:defRPr>
            </a:lvl1pPr>
          </a:lstStyle>
          <a:p>
            <a:endParaRPr lang="sl-SI" altLang="sl-SI"/>
          </a:p>
        </p:txBody>
      </p:sp>
      <p:sp>
        <p:nvSpPr>
          <p:cNvPr id="1029" name="Text Box 5">
            <a:extLst>
              <a:ext uri="{FF2B5EF4-FFF2-40B4-BE49-F238E27FC236}">
                <a16:creationId xmlns:a16="http://schemas.microsoft.com/office/drawing/2014/main" id="{1234C122-3C31-4D66-BA58-E21FEFDF6F0A}"/>
              </a:ext>
            </a:extLst>
          </p:cNvPr>
          <p:cNvSpPr txBox="1">
            <a:spLocks noChangeArrowheads="1"/>
          </p:cNvSpPr>
          <p:nvPr/>
        </p:nvSpPr>
        <p:spPr bwMode="auto">
          <a:xfrm rot="5400000">
            <a:off x="6991351" y="3736975"/>
            <a:ext cx="32004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1030" name="Line 6">
            <a:extLst>
              <a:ext uri="{FF2B5EF4-FFF2-40B4-BE49-F238E27FC236}">
                <a16:creationId xmlns:a16="http://schemas.microsoft.com/office/drawing/2014/main" id="{731882B4-B7D0-4892-B473-7CFC258DFC3F}"/>
              </a:ext>
            </a:extLst>
          </p:cNvPr>
          <p:cNvSpPr>
            <a:spLocks noChangeShapeType="1"/>
          </p:cNvSpPr>
          <p:nvPr/>
        </p:nvSpPr>
        <p:spPr bwMode="auto">
          <a:xfrm>
            <a:off x="76200" y="0"/>
            <a:ext cx="1588" cy="6858000"/>
          </a:xfrm>
          <a:prstGeom prst="line">
            <a:avLst/>
          </a:prstGeom>
          <a:noFill/>
          <a:ln w="57240" cap="sq">
            <a:solidFill>
              <a:srgbClr val="FEC3AE"/>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1031" name="Line 7">
            <a:extLst>
              <a:ext uri="{FF2B5EF4-FFF2-40B4-BE49-F238E27FC236}">
                <a16:creationId xmlns:a16="http://schemas.microsoft.com/office/drawing/2014/main" id="{94FFC212-42D7-484E-865E-2C125829FB5B}"/>
              </a:ext>
            </a:extLst>
          </p:cNvPr>
          <p:cNvSpPr>
            <a:spLocks noChangeShapeType="1"/>
          </p:cNvSpPr>
          <p:nvPr/>
        </p:nvSpPr>
        <p:spPr bwMode="auto">
          <a:xfrm>
            <a:off x="8991600" y="0"/>
            <a:ext cx="1588" cy="6858000"/>
          </a:xfrm>
          <a:prstGeom prst="line">
            <a:avLst/>
          </a:prstGeom>
          <a:noFill/>
          <a:ln w="19080" cap="sq">
            <a:solidFill>
              <a:srgbClr val="FE863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1032" name="Rectangle 8">
            <a:extLst>
              <a:ext uri="{FF2B5EF4-FFF2-40B4-BE49-F238E27FC236}">
                <a16:creationId xmlns:a16="http://schemas.microsoft.com/office/drawing/2014/main" id="{107C53C8-E5B2-4B8C-BA2C-FC655D87E57C}"/>
              </a:ext>
            </a:extLst>
          </p:cNvPr>
          <p:cNvSpPr>
            <a:spLocks noChangeArrowheads="1"/>
          </p:cNvSpPr>
          <p:nvPr/>
        </p:nvSpPr>
        <p:spPr bwMode="auto">
          <a:xfrm>
            <a:off x="8839200" y="0"/>
            <a:ext cx="304800" cy="6858000"/>
          </a:xfrm>
          <a:prstGeom prst="rect">
            <a:avLst/>
          </a:prstGeom>
          <a:solidFill>
            <a:srgbClr val="FEC3AE">
              <a:alpha val="87000"/>
            </a:srgbClr>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1033" name="Line 9">
            <a:extLst>
              <a:ext uri="{FF2B5EF4-FFF2-40B4-BE49-F238E27FC236}">
                <a16:creationId xmlns:a16="http://schemas.microsoft.com/office/drawing/2014/main" id="{CAC80DF3-F86E-41C2-BB5B-35B093B0F348}"/>
              </a:ext>
            </a:extLst>
          </p:cNvPr>
          <p:cNvSpPr>
            <a:spLocks noChangeShapeType="1"/>
          </p:cNvSpPr>
          <p:nvPr/>
        </p:nvSpPr>
        <p:spPr bwMode="auto">
          <a:xfrm>
            <a:off x="8915400" y="0"/>
            <a:ext cx="1588" cy="6858000"/>
          </a:xfrm>
          <a:prstGeom prst="line">
            <a:avLst/>
          </a:prstGeom>
          <a:noFill/>
          <a:ln w="9360" cap="sq">
            <a:solidFill>
              <a:srgbClr val="FE863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1034" name="Oval 10">
            <a:extLst>
              <a:ext uri="{FF2B5EF4-FFF2-40B4-BE49-F238E27FC236}">
                <a16:creationId xmlns:a16="http://schemas.microsoft.com/office/drawing/2014/main" id="{36B45C4C-BD47-42D4-BF36-FE277409BDF1}"/>
              </a:ext>
            </a:extLst>
          </p:cNvPr>
          <p:cNvSpPr>
            <a:spLocks noChangeArrowheads="1"/>
          </p:cNvSpPr>
          <p:nvPr/>
        </p:nvSpPr>
        <p:spPr bwMode="auto">
          <a:xfrm>
            <a:off x="8156575" y="5715000"/>
            <a:ext cx="549275" cy="549275"/>
          </a:xfrm>
          <a:prstGeom prst="ellipse">
            <a:avLst/>
          </a:prstGeom>
          <a:solidFill>
            <a:srgbClr val="FE863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1035" name="Rectangle 11">
            <a:extLst>
              <a:ext uri="{FF2B5EF4-FFF2-40B4-BE49-F238E27FC236}">
                <a16:creationId xmlns:a16="http://schemas.microsoft.com/office/drawing/2014/main" id="{0D75CA8F-D0AA-4725-BCEE-79311E277A66}"/>
              </a:ext>
            </a:extLst>
          </p:cNvPr>
          <p:cNvSpPr>
            <a:spLocks noGrp="1" noChangeArrowheads="1"/>
          </p:cNvSpPr>
          <p:nvPr>
            <p:ph type="sldNum"/>
          </p:nvPr>
        </p:nvSpPr>
        <p:spPr bwMode="auto">
          <a:xfrm>
            <a:off x="8129588" y="5734050"/>
            <a:ext cx="608012"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ctr">
              <a:buClrTx/>
              <a:buFontTx/>
              <a:buNone/>
              <a:tabLst>
                <a:tab pos="457200" algn="l"/>
              </a:tabLst>
              <a:defRPr sz="1400" b="1">
                <a:solidFill>
                  <a:srgbClr val="FFFFFF"/>
                </a:solidFill>
                <a:latin typeface="+mn-lt"/>
                <a:cs typeface="Segoe UI" panose="020B0502040204020203" pitchFamily="34" charset="0"/>
              </a:defRPr>
            </a:lvl1pPr>
          </a:lstStyle>
          <a:p>
            <a:fld id="{15B6053A-71BA-4E96-8531-9AEB127D038F}" type="slidenum">
              <a:rPr lang="sl-SI" altLang="sl-SI"/>
              <a:pPr/>
              <a:t>‹#›</a:t>
            </a:fld>
            <a:endParaRPr lang="sl-SI" altLang="sl-SI"/>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xStyles>
    <p:titleStyle>
      <a:lvl1pPr algn="l" defTabSz="457200" rtl="0" eaLnBrk="0" fontAlgn="base" hangingPunct="0">
        <a:spcBef>
          <a:spcPct val="0"/>
        </a:spcBef>
        <a:spcAft>
          <a:spcPct val="0"/>
        </a:spcAft>
        <a:buClr>
          <a:srgbClr val="000000"/>
        </a:buClr>
        <a:buSzPct val="100000"/>
        <a:buFont typeface="Times New Roman" panose="02020603050405020304" pitchFamily="18" charset="0"/>
        <a:defRPr sz="3000" kern="1200">
          <a:solidFill>
            <a:srgbClr val="575F6D"/>
          </a:solidFill>
          <a:latin typeface="+mj-lt"/>
          <a:ea typeface="+mj-ea"/>
          <a:cs typeface="+mj-cs"/>
        </a:defRPr>
      </a:lvl1pPr>
      <a:lvl2pPr marL="742950" indent="-285750" algn="l" defTabSz="457200" rtl="0" eaLnBrk="0" fontAlgn="base" hangingPunct="0">
        <a:spcBef>
          <a:spcPct val="0"/>
        </a:spcBef>
        <a:spcAft>
          <a:spcPct val="0"/>
        </a:spcAft>
        <a:buClr>
          <a:srgbClr val="000000"/>
        </a:buClr>
        <a:buSzPct val="100000"/>
        <a:buFont typeface="Times New Roman" panose="02020603050405020304" pitchFamily="18" charset="0"/>
        <a:defRPr sz="3000">
          <a:solidFill>
            <a:srgbClr val="575F6D"/>
          </a:solidFill>
          <a:latin typeface="Century Schoolbook" panose="02040604050505020304" pitchFamily="18" charset="0"/>
          <a:ea typeface="Microsoft YaHei" panose="020B0503020204020204" pitchFamily="34" charset="-122"/>
        </a:defRPr>
      </a:lvl2pPr>
      <a:lvl3pPr marL="11430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3000">
          <a:solidFill>
            <a:srgbClr val="575F6D"/>
          </a:solidFill>
          <a:latin typeface="Century Schoolbook" panose="02040604050505020304" pitchFamily="18" charset="0"/>
          <a:ea typeface="Microsoft YaHei" panose="020B0503020204020204" pitchFamily="34" charset="-122"/>
        </a:defRPr>
      </a:lvl3pPr>
      <a:lvl4pPr marL="16002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3000">
          <a:solidFill>
            <a:srgbClr val="575F6D"/>
          </a:solidFill>
          <a:latin typeface="Century Schoolbook" panose="02040604050505020304" pitchFamily="18" charset="0"/>
          <a:ea typeface="Microsoft YaHei" panose="020B0503020204020204" pitchFamily="34" charset="-122"/>
        </a:defRPr>
      </a:lvl4pPr>
      <a:lvl5pPr marL="20574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3000">
          <a:solidFill>
            <a:srgbClr val="575F6D"/>
          </a:solidFill>
          <a:latin typeface="Century Schoolbook" panose="02040604050505020304" pitchFamily="18" charset="0"/>
          <a:ea typeface="Microsoft YaHei" panose="020B0503020204020204" pitchFamily="34" charset="-122"/>
        </a:defRPr>
      </a:lvl5pPr>
      <a:lvl6pPr marL="25146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3000">
          <a:solidFill>
            <a:srgbClr val="575F6D"/>
          </a:solidFill>
          <a:latin typeface="Century Schoolbook" panose="02040604050505020304" pitchFamily="18" charset="0"/>
          <a:ea typeface="Microsoft YaHei" panose="020B0503020204020204" pitchFamily="34" charset="-122"/>
        </a:defRPr>
      </a:lvl6pPr>
      <a:lvl7pPr marL="29718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3000">
          <a:solidFill>
            <a:srgbClr val="575F6D"/>
          </a:solidFill>
          <a:latin typeface="Century Schoolbook" panose="02040604050505020304" pitchFamily="18" charset="0"/>
          <a:ea typeface="Microsoft YaHei" panose="020B0503020204020204" pitchFamily="34" charset="-122"/>
        </a:defRPr>
      </a:lvl7pPr>
      <a:lvl8pPr marL="34290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3000">
          <a:solidFill>
            <a:srgbClr val="575F6D"/>
          </a:solidFill>
          <a:latin typeface="Century Schoolbook" panose="02040604050505020304" pitchFamily="18" charset="0"/>
          <a:ea typeface="Microsoft YaHei" panose="020B0503020204020204" pitchFamily="34" charset="-122"/>
        </a:defRPr>
      </a:lvl8pPr>
      <a:lvl9pPr marL="38862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3000">
          <a:solidFill>
            <a:srgbClr val="575F6D"/>
          </a:solidFill>
          <a:latin typeface="Century Schoolbook" panose="02040604050505020304" pitchFamily="18" charset="0"/>
          <a:ea typeface="Microsoft YaHei" panose="020B0503020204020204" pitchFamily="34" charset="-122"/>
        </a:defRPr>
      </a:lvl9pPr>
    </p:titleStyle>
    <p:bodyStyle>
      <a:lvl1pPr marL="342900" indent="-3429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1pPr>
      <a:lvl2pPr marL="742950" indent="-285750" algn="l" defTabSz="457200" rtl="0" eaLnBrk="0" fontAlgn="base" hangingPunct="0">
        <a:spcBef>
          <a:spcPts val="525"/>
        </a:spcBef>
        <a:spcAft>
          <a:spcPct val="0"/>
        </a:spcAft>
        <a:buClr>
          <a:srgbClr val="000000"/>
        </a:buClr>
        <a:buSzPct val="100000"/>
        <a:buFont typeface="Times New Roman" panose="02020603050405020304" pitchFamily="18" charset="0"/>
        <a:defRPr sz="21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400"/>
        </a:spcBef>
        <a:spcAft>
          <a:spcPct val="0"/>
        </a:spcAft>
        <a:buClr>
          <a:srgbClr val="000000"/>
        </a:buClr>
        <a:buSzPct val="100000"/>
        <a:buFont typeface="Times New Roman" panose="02020603050405020304" pitchFamily="18" charset="0"/>
        <a:defRPr sz="16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a:extLst>
              <a:ext uri="{FF2B5EF4-FFF2-40B4-BE49-F238E27FC236}">
                <a16:creationId xmlns:a16="http://schemas.microsoft.com/office/drawing/2014/main" id="{FF114953-831F-466D-8834-A787BA0749EE}"/>
              </a:ext>
            </a:extLst>
          </p:cNvPr>
          <p:cNvSpPr>
            <a:spLocks noChangeArrowheads="1"/>
          </p:cNvSpPr>
          <p:nvPr/>
        </p:nvSpPr>
        <p:spPr bwMode="auto">
          <a:xfrm>
            <a:off x="381000" y="0"/>
            <a:ext cx="609600" cy="6858000"/>
          </a:xfrm>
          <a:prstGeom prst="rect">
            <a:avLst/>
          </a:prstGeom>
          <a:solidFill>
            <a:srgbClr val="FEC3AE">
              <a:alpha val="53999"/>
            </a:srgbClr>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2050" name="Rectangle 2">
            <a:extLst>
              <a:ext uri="{FF2B5EF4-FFF2-40B4-BE49-F238E27FC236}">
                <a16:creationId xmlns:a16="http://schemas.microsoft.com/office/drawing/2014/main" id="{86DFA881-E1C4-4528-81B0-F67B7765A097}"/>
              </a:ext>
            </a:extLst>
          </p:cNvPr>
          <p:cNvSpPr>
            <a:spLocks noChangeArrowheads="1"/>
          </p:cNvSpPr>
          <p:nvPr/>
        </p:nvSpPr>
        <p:spPr bwMode="auto">
          <a:xfrm>
            <a:off x="276225" y="0"/>
            <a:ext cx="104775" cy="6858000"/>
          </a:xfrm>
          <a:prstGeom prst="rect">
            <a:avLst/>
          </a:prstGeom>
          <a:solidFill>
            <a:srgbClr val="FFD9CE">
              <a:alpha val="35999"/>
            </a:srgbClr>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2051" name="Rectangle 3">
            <a:extLst>
              <a:ext uri="{FF2B5EF4-FFF2-40B4-BE49-F238E27FC236}">
                <a16:creationId xmlns:a16="http://schemas.microsoft.com/office/drawing/2014/main" id="{436534E2-4E7A-46C5-A62B-6D59EB256B16}"/>
              </a:ext>
            </a:extLst>
          </p:cNvPr>
          <p:cNvSpPr>
            <a:spLocks noChangeArrowheads="1"/>
          </p:cNvSpPr>
          <p:nvPr/>
        </p:nvSpPr>
        <p:spPr bwMode="auto">
          <a:xfrm>
            <a:off x="990600" y="0"/>
            <a:ext cx="182563" cy="6858000"/>
          </a:xfrm>
          <a:prstGeom prst="rect">
            <a:avLst/>
          </a:prstGeom>
          <a:solidFill>
            <a:srgbClr val="FFD9CE">
              <a:alpha val="70000"/>
            </a:srgbClr>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2052" name="Rectangle 4">
            <a:extLst>
              <a:ext uri="{FF2B5EF4-FFF2-40B4-BE49-F238E27FC236}">
                <a16:creationId xmlns:a16="http://schemas.microsoft.com/office/drawing/2014/main" id="{54125E48-4CAB-4A62-82E9-C89CC271DF18}"/>
              </a:ext>
            </a:extLst>
          </p:cNvPr>
          <p:cNvSpPr>
            <a:spLocks noChangeArrowheads="1"/>
          </p:cNvSpPr>
          <p:nvPr/>
        </p:nvSpPr>
        <p:spPr bwMode="auto">
          <a:xfrm>
            <a:off x="1141413" y="0"/>
            <a:ext cx="230187" cy="6858000"/>
          </a:xfrm>
          <a:prstGeom prst="rect">
            <a:avLst/>
          </a:prstGeom>
          <a:solidFill>
            <a:srgbClr val="FFEDE8">
              <a:alpha val="70999"/>
            </a:srgbClr>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2053" name="Line 5">
            <a:extLst>
              <a:ext uri="{FF2B5EF4-FFF2-40B4-BE49-F238E27FC236}">
                <a16:creationId xmlns:a16="http://schemas.microsoft.com/office/drawing/2014/main" id="{B52DB6AE-86CF-431D-BAF1-93BAE7EEDDB4}"/>
              </a:ext>
            </a:extLst>
          </p:cNvPr>
          <p:cNvSpPr>
            <a:spLocks noChangeShapeType="1"/>
          </p:cNvSpPr>
          <p:nvPr/>
        </p:nvSpPr>
        <p:spPr bwMode="auto">
          <a:xfrm>
            <a:off x="106363" y="0"/>
            <a:ext cx="1587" cy="6858000"/>
          </a:xfrm>
          <a:prstGeom prst="line">
            <a:avLst/>
          </a:prstGeom>
          <a:noFill/>
          <a:ln w="57240" cap="sq">
            <a:solidFill>
              <a:srgbClr val="FEC3AE">
                <a:alpha val="73000"/>
              </a:srgbClr>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054" name="Line 6">
            <a:extLst>
              <a:ext uri="{FF2B5EF4-FFF2-40B4-BE49-F238E27FC236}">
                <a16:creationId xmlns:a16="http://schemas.microsoft.com/office/drawing/2014/main" id="{0123B65C-34CC-4D6D-9FDA-394DE1B75DA9}"/>
              </a:ext>
            </a:extLst>
          </p:cNvPr>
          <p:cNvSpPr>
            <a:spLocks noChangeShapeType="1"/>
          </p:cNvSpPr>
          <p:nvPr/>
        </p:nvSpPr>
        <p:spPr bwMode="auto">
          <a:xfrm>
            <a:off x="914400" y="0"/>
            <a:ext cx="1588" cy="6858000"/>
          </a:xfrm>
          <a:prstGeom prst="line">
            <a:avLst/>
          </a:prstGeom>
          <a:noFill/>
          <a:ln w="57240" cap="sq">
            <a:solidFill>
              <a:srgbClr val="FFEDE8">
                <a:alpha val="82999"/>
              </a:srgbClr>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055" name="Line 7">
            <a:extLst>
              <a:ext uri="{FF2B5EF4-FFF2-40B4-BE49-F238E27FC236}">
                <a16:creationId xmlns:a16="http://schemas.microsoft.com/office/drawing/2014/main" id="{5AE09CF2-8159-4AF3-963B-002F8FACCB9F}"/>
              </a:ext>
            </a:extLst>
          </p:cNvPr>
          <p:cNvSpPr>
            <a:spLocks noChangeShapeType="1"/>
          </p:cNvSpPr>
          <p:nvPr/>
        </p:nvSpPr>
        <p:spPr bwMode="auto">
          <a:xfrm>
            <a:off x="854075" y="0"/>
            <a:ext cx="1588" cy="6858000"/>
          </a:xfrm>
          <a:prstGeom prst="line">
            <a:avLst/>
          </a:prstGeom>
          <a:noFill/>
          <a:ln w="57240" cap="sq">
            <a:solidFill>
              <a:srgbClr val="FEC3AE"/>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056" name="Line 8">
            <a:extLst>
              <a:ext uri="{FF2B5EF4-FFF2-40B4-BE49-F238E27FC236}">
                <a16:creationId xmlns:a16="http://schemas.microsoft.com/office/drawing/2014/main" id="{62F3D40F-DE4B-4BFE-B414-9DD195CFD73E}"/>
              </a:ext>
            </a:extLst>
          </p:cNvPr>
          <p:cNvSpPr>
            <a:spLocks noChangeShapeType="1"/>
          </p:cNvSpPr>
          <p:nvPr/>
        </p:nvSpPr>
        <p:spPr bwMode="auto">
          <a:xfrm>
            <a:off x="1727200" y="0"/>
            <a:ext cx="1588" cy="6858000"/>
          </a:xfrm>
          <a:prstGeom prst="line">
            <a:avLst/>
          </a:prstGeom>
          <a:noFill/>
          <a:ln w="28440" cap="sq">
            <a:solidFill>
              <a:srgbClr val="FEC3AE">
                <a:alpha val="81999"/>
              </a:srgbClr>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057" name="Line 9">
            <a:extLst>
              <a:ext uri="{FF2B5EF4-FFF2-40B4-BE49-F238E27FC236}">
                <a16:creationId xmlns:a16="http://schemas.microsoft.com/office/drawing/2014/main" id="{4A514D12-1238-40D7-AD7A-EEBA95C1FC49}"/>
              </a:ext>
            </a:extLst>
          </p:cNvPr>
          <p:cNvSpPr>
            <a:spLocks noChangeShapeType="1"/>
          </p:cNvSpPr>
          <p:nvPr/>
        </p:nvSpPr>
        <p:spPr bwMode="auto">
          <a:xfrm>
            <a:off x="1066800" y="0"/>
            <a:ext cx="1588" cy="6858000"/>
          </a:xfrm>
          <a:prstGeom prst="line">
            <a:avLst/>
          </a:prstGeom>
          <a:noFill/>
          <a:ln w="9360" cap="sq">
            <a:solidFill>
              <a:srgbClr val="FEC3AE"/>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058" name="Line 10">
            <a:extLst>
              <a:ext uri="{FF2B5EF4-FFF2-40B4-BE49-F238E27FC236}">
                <a16:creationId xmlns:a16="http://schemas.microsoft.com/office/drawing/2014/main" id="{AE9CE7A8-393D-4EB6-AC3C-095977B2DB8E}"/>
              </a:ext>
            </a:extLst>
          </p:cNvPr>
          <p:cNvSpPr>
            <a:spLocks noChangeShapeType="1"/>
          </p:cNvSpPr>
          <p:nvPr/>
        </p:nvSpPr>
        <p:spPr bwMode="auto">
          <a:xfrm>
            <a:off x="9113838" y="0"/>
            <a:ext cx="1587" cy="6858000"/>
          </a:xfrm>
          <a:prstGeom prst="line">
            <a:avLst/>
          </a:prstGeom>
          <a:noFill/>
          <a:ln w="57240" cap="sq">
            <a:solidFill>
              <a:srgbClr val="FEC3AE"/>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059" name="Rectangle 11">
            <a:extLst>
              <a:ext uri="{FF2B5EF4-FFF2-40B4-BE49-F238E27FC236}">
                <a16:creationId xmlns:a16="http://schemas.microsoft.com/office/drawing/2014/main" id="{60B664E6-811B-4656-A23C-A648A5F0C53C}"/>
              </a:ext>
            </a:extLst>
          </p:cNvPr>
          <p:cNvSpPr>
            <a:spLocks noChangeArrowheads="1"/>
          </p:cNvSpPr>
          <p:nvPr/>
        </p:nvSpPr>
        <p:spPr bwMode="auto">
          <a:xfrm>
            <a:off x="1219200" y="0"/>
            <a:ext cx="76200" cy="6858000"/>
          </a:xfrm>
          <a:prstGeom prst="rect">
            <a:avLst/>
          </a:prstGeom>
          <a:solidFill>
            <a:srgbClr val="FEC3AE">
              <a:alpha val="50999"/>
            </a:srgbClr>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2060" name="Oval 12">
            <a:extLst>
              <a:ext uri="{FF2B5EF4-FFF2-40B4-BE49-F238E27FC236}">
                <a16:creationId xmlns:a16="http://schemas.microsoft.com/office/drawing/2014/main" id="{44D1DB28-C7C4-40D8-9213-AD4A7AB458CC}"/>
              </a:ext>
            </a:extLst>
          </p:cNvPr>
          <p:cNvSpPr>
            <a:spLocks noChangeArrowheads="1"/>
          </p:cNvSpPr>
          <p:nvPr/>
        </p:nvSpPr>
        <p:spPr bwMode="auto">
          <a:xfrm>
            <a:off x="609600" y="3429000"/>
            <a:ext cx="1295400" cy="1295400"/>
          </a:xfrm>
          <a:prstGeom prst="ellipse">
            <a:avLst/>
          </a:prstGeom>
          <a:solidFill>
            <a:srgbClr val="FE863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2061" name="Oval 13">
            <a:extLst>
              <a:ext uri="{FF2B5EF4-FFF2-40B4-BE49-F238E27FC236}">
                <a16:creationId xmlns:a16="http://schemas.microsoft.com/office/drawing/2014/main" id="{B33A617D-A580-4633-9B7A-4B8090B76D68}"/>
              </a:ext>
            </a:extLst>
          </p:cNvPr>
          <p:cNvSpPr>
            <a:spLocks noChangeArrowheads="1"/>
          </p:cNvSpPr>
          <p:nvPr/>
        </p:nvSpPr>
        <p:spPr bwMode="auto">
          <a:xfrm>
            <a:off x="1309688" y="4867275"/>
            <a:ext cx="641350" cy="641350"/>
          </a:xfrm>
          <a:prstGeom prst="ellipse">
            <a:avLst/>
          </a:prstGeom>
          <a:solidFill>
            <a:srgbClr val="FE863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2062" name="Oval 14">
            <a:extLst>
              <a:ext uri="{FF2B5EF4-FFF2-40B4-BE49-F238E27FC236}">
                <a16:creationId xmlns:a16="http://schemas.microsoft.com/office/drawing/2014/main" id="{34B35DBE-3956-4087-A092-0CC4DDEF8618}"/>
              </a:ext>
            </a:extLst>
          </p:cNvPr>
          <p:cNvSpPr>
            <a:spLocks noChangeArrowheads="1"/>
          </p:cNvSpPr>
          <p:nvPr/>
        </p:nvSpPr>
        <p:spPr bwMode="auto">
          <a:xfrm>
            <a:off x="1090613" y="5500688"/>
            <a:ext cx="138112" cy="136525"/>
          </a:xfrm>
          <a:prstGeom prst="ellipse">
            <a:avLst/>
          </a:prstGeom>
          <a:solidFill>
            <a:srgbClr val="FE863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2063" name="Oval 15">
            <a:extLst>
              <a:ext uri="{FF2B5EF4-FFF2-40B4-BE49-F238E27FC236}">
                <a16:creationId xmlns:a16="http://schemas.microsoft.com/office/drawing/2014/main" id="{F7C04AFE-2B33-4075-B51A-684AF028A1ED}"/>
              </a:ext>
            </a:extLst>
          </p:cNvPr>
          <p:cNvSpPr>
            <a:spLocks noChangeArrowheads="1"/>
          </p:cNvSpPr>
          <p:nvPr/>
        </p:nvSpPr>
        <p:spPr bwMode="auto">
          <a:xfrm>
            <a:off x="1663700" y="5788025"/>
            <a:ext cx="274638" cy="274638"/>
          </a:xfrm>
          <a:prstGeom prst="ellipse">
            <a:avLst/>
          </a:prstGeom>
          <a:solidFill>
            <a:srgbClr val="FE863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2064" name="Oval 16">
            <a:extLst>
              <a:ext uri="{FF2B5EF4-FFF2-40B4-BE49-F238E27FC236}">
                <a16:creationId xmlns:a16="http://schemas.microsoft.com/office/drawing/2014/main" id="{CF92737D-D88F-4910-9310-EEE603D844FF}"/>
              </a:ext>
            </a:extLst>
          </p:cNvPr>
          <p:cNvSpPr>
            <a:spLocks noChangeArrowheads="1"/>
          </p:cNvSpPr>
          <p:nvPr/>
        </p:nvSpPr>
        <p:spPr bwMode="auto">
          <a:xfrm>
            <a:off x="1905000" y="4495800"/>
            <a:ext cx="365125" cy="365125"/>
          </a:xfrm>
          <a:prstGeom prst="ellipse">
            <a:avLst/>
          </a:prstGeom>
          <a:solidFill>
            <a:srgbClr val="FE863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2065" name="Rectangle 17">
            <a:extLst>
              <a:ext uri="{FF2B5EF4-FFF2-40B4-BE49-F238E27FC236}">
                <a16:creationId xmlns:a16="http://schemas.microsoft.com/office/drawing/2014/main" id="{29C4B053-2F4C-4163-A2BB-14C8CF2C16CA}"/>
              </a:ext>
            </a:extLst>
          </p:cNvPr>
          <p:cNvSpPr>
            <a:spLocks noGrp="1" noChangeArrowheads="1"/>
          </p:cNvSpPr>
          <p:nvPr>
            <p:ph type="title"/>
          </p:nvPr>
        </p:nvSpPr>
        <p:spPr bwMode="auto">
          <a:xfrm>
            <a:off x="457200" y="274638"/>
            <a:ext cx="7466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p>
            <a:pPr lvl="0"/>
            <a:r>
              <a:rPr lang="en-GB" altLang="sl-SI"/>
              <a:t>Click to edit the title text format</a:t>
            </a:r>
          </a:p>
        </p:txBody>
      </p:sp>
      <p:sp>
        <p:nvSpPr>
          <p:cNvPr id="2066" name="Rectangle 18">
            <a:extLst>
              <a:ext uri="{FF2B5EF4-FFF2-40B4-BE49-F238E27FC236}">
                <a16:creationId xmlns:a16="http://schemas.microsoft.com/office/drawing/2014/main" id="{A6EA658B-1ADE-4A4E-AD9F-32F673C9891D}"/>
              </a:ext>
            </a:extLst>
          </p:cNvPr>
          <p:cNvSpPr>
            <a:spLocks noGrp="1" noChangeArrowheads="1"/>
          </p:cNvSpPr>
          <p:nvPr>
            <p:ph type="body" idx="1"/>
          </p:nvPr>
        </p:nvSpPr>
        <p:spPr bwMode="auto">
          <a:xfrm>
            <a:off x="457200" y="1600200"/>
            <a:ext cx="7466013" cy="4872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sl-SI"/>
              <a:t>Click to edit the outline text format</a:t>
            </a:r>
          </a:p>
          <a:p>
            <a:pPr lvl="1"/>
            <a:r>
              <a:rPr lang="en-GB" altLang="sl-SI"/>
              <a:t>Second Outline Level</a:t>
            </a:r>
          </a:p>
          <a:p>
            <a:pPr lvl="2"/>
            <a:r>
              <a:rPr lang="en-GB" altLang="sl-SI"/>
              <a:t>Third Outline Level</a:t>
            </a:r>
          </a:p>
          <a:p>
            <a:pPr lvl="3"/>
            <a:r>
              <a:rPr lang="en-GB" altLang="sl-SI"/>
              <a:t>Fourth Outline Level</a:t>
            </a:r>
          </a:p>
          <a:p>
            <a:pPr lvl="4"/>
            <a:r>
              <a:rPr lang="en-GB" altLang="sl-SI"/>
              <a:t>Fifth Outline Level</a:t>
            </a:r>
          </a:p>
          <a:p>
            <a:pPr lvl="4"/>
            <a:r>
              <a:rPr lang="en-GB" altLang="sl-SI"/>
              <a:t>Sixth Outline Level</a:t>
            </a:r>
          </a:p>
          <a:p>
            <a:pPr lvl="4"/>
            <a:r>
              <a:rPr lang="en-GB" altLang="sl-SI"/>
              <a:t>Seventh Outline Level</a:t>
            </a:r>
          </a:p>
        </p:txBody>
      </p:sp>
      <p:sp>
        <p:nvSpPr>
          <p:cNvPr id="2067" name="Rectangle 19">
            <a:extLst>
              <a:ext uri="{FF2B5EF4-FFF2-40B4-BE49-F238E27FC236}">
                <a16:creationId xmlns:a16="http://schemas.microsoft.com/office/drawing/2014/main" id="{D3EA3D46-D677-4FC2-B0DF-4FFBAF96C7BC}"/>
              </a:ext>
            </a:extLst>
          </p:cNvPr>
          <p:cNvSpPr>
            <a:spLocks noGrp="1" noChangeArrowheads="1"/>
          </p:cNvSpPr>
          <p:nvPr>
            <p:ph type="dt"/>
          </p:nvPr>
        </p:nvSpPr>
        <p:spPr bwMode="auto">
          <a:xfrm>
            <a:off x="9097963" y="222250"/>
            <a:ext cx="2284412" cy="379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90000" tIns="46800" rIns="90000" bIns="46800" numCol="1" anchor="ctr" anchorCtr="0" compatLnSpc="1">
            <a:prstTxWarp prst="textNoShape">
              <a:avLst/>
            </a:prstTxWarp>
          </a:bodyPr>
          <a:lstStyle>
            <a:lvl1pPr algn="r">
              <a:buClrTx/>
              <a:buFontTx/>
              <a:buNone/>
              <a:tabLst>
                <a:tab pos="457200" algn="l"/>
                <a:tab pos="914400" algn="l"/>
                <a:tab pos="1371600" algn="l"/>
                <a:tab pos="1828800" algn="l"/>
                <a:tab pos="2286000" algn="l"/>
              </a:tabLst>
              <a:defRPr sz="1200">
                <a:solidFill>
                  <a:srgbClr val="575F6D"/>
                </a:solidFill>
                <a:latin typeface="+mn-lt"/>
                <a:cs typeface="Segoe UI" panose="020B0502040204020203" pitchFamily="34" charset="0"/>
              </a:defRPr>
            </a:lvl1pPr>
          </a:lstStyle>
          <a:p>
            <a:endParaRPr lang="sl-SI" altLang="sl-SI"/>
          </a:p>
        </p:txBody>
      </p:sp>
      <p:sp>
        <p:nvSpPr>
          <p:cNvPr id="2068" name="Text Box 20">
            <a:extLst>
              <a:ext uri="{FF2B5EF4-FFF2-40B4-BE49-F238E27FC236}">
                <a16:creationId xmlns:a16="http://schemas.microsoft.com/office/drawing/2014/main" id="{00F4D4FB-3402-4EDC-9543-32F0350020E7}"/>
              </a:ext>
            </a:extLst>
          </p:cNvPr>
          <p:cNvSpPr txBox="1">
            <a:spLocks noChangeArrowheads="1"/>
          </p:cNvSpPr>
          <p:nvPr/>
        </p:nvSpPr>
        <p:spPr bwMode="auto">
          <a:xfrm rot="5400000">
            <a:off x="7078663" y="4181475"/>
            <a:ext cx="3657600" cy="384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2069" name="Rectangle 21">
            <a:extLst>
              <a:ext uri="{FF2B5EF4-FFF2-40B4-BE49-F238E27FC236}">
                <a16:creationId xmlns:a16="http://schemas.microsoft.com/office/drawing/2014/main" id="{9663134C-A135-4705-AED3-5B9D857BFBB5}"/>
              </a:ext>
            </a:extLst>
          </p:cNvPr>
          <p:cNvSpPr>
            <a:spLocks noGrp="1" noChangeArrowheads="1"/>
          </p:cNvSpPr>
          <p:nvPr>
            <p:ph type="sldNum"/>
          </p:nvPr>
        </p:nvSpPr>
        <p:spPr bwMode="auto">
          <a:xfrm>
            <a:off x="1325563" y="4929188"/>
            <a:ext cx="608012" cy="515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ctr">
              <a:buClrTx/>
              <a:buFontTx/>
              <a:buNone/>
              <a:tabLst>
                <a:tab pos="457200" algn="l"/>
              </a:tabLst>
              <a:defRPr sz="1400" b="1">
                <a:solidFill>
                  <a:srgbClr val="FFFFFF"/>
                </a:solidFill>
                <a:latin typeface="+mn-lt"/>
                <a:cs typeface="Segoe UI" panose="020B0502040204020203" pitchFamily="34" charset="0"/>
              </a:defRPr>
            </a:lvl1pPr>
          </a:lstStyle>
          <a:p>
            <a:fld id="{5382DF00-541B-47CB-8C5F-DB688EB8A351}" type="slidenum">
              <a:rPr lang="sl-SI" altLang="sl-SI"/>
              <a:pPr/>
              <a:t>‹#›</a:t>
            </a:fld>
            <a:endParaRPr lang="sl-SI" altLang="sl-SI"/>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457200" rtl="0" eaLnBrk="0" fontAlgn="base" hangingPunct="0">
        <a:spcBef>
          <a:spcPct val="0"/>
        </a:spcBef>
        <a:spcAft>
          <a:spcPct val="0"/>
        </a:spcAft>
        <a:buClr>
          <a:srgbClr val="000000"/>
        </a:buClr>
        <a:buSzPct val="100000"/>
        <a:buFont typeface="Times New Roman" panose="02020603050405020304" pitchFamily="18" charset="0"/>
        <a:defRPr sz="3000" kern="1200">
          <a:solidFill>
            <a:srgbClr val="575F6D"/>
          </a:solidFill>
          <a:latin typeface="+mj-lt"/>
          <a:ea typeface="+mj-ea"/>
          <a:cs typeface="+mj-cs"/>
        </a:defRPr>
      </a:lvl1pPr>
      <a:lvl2pPr marL="742950" indent="-285750" algn="l" defTabSz="457200" rtl="0" eaLnBrk="0" fontAlgn="base" hangingPunct="0">
        <a:spcBef>
          <a:spcPct val="0"/>
        </a:spcBef>
        <a:spcAft>
          <a:spcPct val="0"/>
        </a:spcAft>
        <a:buClr>
          <a:srgbClr val="000000"/>
        </a:buClr>
        <a:buSzPct val="100000"/>
        <a:buFont typeface="Times New Roman" panose="02020603050405020304" pitchFamily="18" charset="0"/>
        <a:defRPr sz="3000">
          <a:solidFill>
            <a:srgbClr val="575F6D"/>
          </a:solidFill>
          <a:latin typeface="Century Schoolbook" panose="02040604050505020304" pitchFamily="18" charset="0"/>
          <a:ea typeface="Microsoft YaHei" panose="020B0503020204020204" pitchFamily="34" charset="-122"/>
        </a:defRPr>
      </a:lvl2pPr>
      <a:lvl3pPr marL="11430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3000">
          <a:solidFill>
            <a:srgbClr val="575F6D"/>
          </a:solidFill>
          <a:latin typeface="Century Schoolbook" panose="02040604050505020304" pitchFamily="18" charset="0"/>
          <a:ea typeface="Microsoft YaHei" panose="020B0503020204020204" pitchFamily="34" charset="-122"/>
        </a:defRPr>
      </a:lvl3pPr>
      <a:lvl4pPr marL="16002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3000">
          <a:solidFill>
            <a:srgbClr val="575F6D"/>
          </a:solidFill>
          <a:latin typeface="Century Schoolbook" panose="02040604050505020304" pitchFamily="18" charset="0"/>
          <a:ea typeface="Microsoft YaHei" panose="020B0503020204020204" pitchFamily="34" charset="-122"/>
        </a:defRPr>
      </a:lvl4pPr>
      <a:lvl5pPr marL="20574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3000">
          <a:solidFill>
            <a:srgbClr val="575F6D"/>
          </a:solidFill>
          <a:latin typeface="Century Schoolbook" panose="02040604050505020304" pitchFamily="18" charset="0"/>
          <a:ea typeface="Microsoft YaHei" panose="020B0503020204020204" pitchFamily="34" charset="-122"/>
        </a:defRPr>
      </a:lvl5pPr>
      <a:lvl6pPr marL="25146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3000">
          <a:solidFill>
            <a:srgbClr val="575F6D"/>
          </a:solidFill>
          <a:latin typeface="Century Schoolbook" panose="02040604050505020304" pitchFamily="18" charset="0"/>
          <a:ea typeface="Microsoft YaHei" panose="020B0503020204020204" pitchFamily="34" charset="-122"/>
        </a:defRPr>
      </a:lvl6pPr>
      <a:lvl7pPr marL="29718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3000">
          <a:solidFill>
            <a:srgbClr val="575F6D"/>
          </a:solidFill>
          <a:latin typeface="Century Schoolbook" panose="02040604050505020304" pitchFamily="18" charset="0"/>
          <a:ea typeface="Microsoft YaHei" panose="020B0503020204020204" pitchFamily="34" charset="-122"/>
        </a:defRPr>
      </a:lvl7pPr>
      <a:lvl8pPr marL="34290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3000">
          <a:solidFill>
            <a:srgbClr val="575F6D"/>
          </a:solidFill>
          <a:latin typeface="Century Schoolbook" panose="02040604050505020304" pitchFamily="18" charset="0"/>
          <a:ea typeface="Microsoft YaHei" panose="020B0503020204020204" pitchFamily="34" charset="-122"/>
        </a:defRPr>
      </a:lvl8pPr>
      <a:lvl9pPr marL="38862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3000">
          <a:solidFill>
            <a:srgbClr val="575F6D"/>
          </a:solidFill>
          <a:latin typeface="Century Schoolbook" panose="02040604050505020304" pitchFamily="18" charset="0"/>
          <a:ea typeface="Microsoft YaHei" panose="020B0503020204020204" pitchFamily="34" charset="-122"/>
        </a:defRPr>
      </a:lvl9pPr>
    </p:titleStyle>
    <p:bodyStyle>
      <a:lvl1pPr marL="342900" indent="-3429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1pPr>
      <a:lvl2pPr marL="742950" indent="-285750" algn="l" defTabSz="457200" rtl="0" eaLnBrk="0" fontAlgn="base" hangingPunct="0">
        <a:spcBef>
          <a:spcPts val="525"/>
        </a:spcBef>
        <a:spcAft>
          <a:spcPct val="0"/>
        </a:spcAft>
        <a:buClr>
          <a:srgbClr val="000000"/>
        </a:buClr>
        <a:buSzPct val="100000"/>
        <a:buFont typeface="Times New Roman" panose="02020603050405020304" pitchFamily="18" charset="0"/>
        <a:defRPr sz="21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400"/>
        </a:spcBef>
        <a:spcAft>
          <a:spcPct val="0"/>
        </a:spcAft>
        <a:buClr>
          <a:srgbClr val="000000"/>
        </a:buClr>
        <a:buSzPct val="100000"/>
        <a:buFont typeface="Times New Roman" panose="02020603050405020304" pitchFamily="18" charset="0"/>
        <a:defRPr sz="16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Line 1">
            <a:extLst>
              <a:ext uri="{FF2B5EF4-FFF2-40B4-BE49-F238E27FC236}">
                <a16:creationId xmlns:a16="http://schemas.microsoft.com/office/drawing/2014/main" id="{67DD145A-DB99-47C3-BC98-B732FECAFB97}"/>
              </a:ext>
            </a:extLst>
          </p:cNvPr>
          <p:cNvSpPr>
            <a:spLocks noChangeShapeType="1"/>
          </p:cNvSpPr>
          <p:nvPr/>
        </p:nvSpPr>
        <p:spPr bwMode="auto">
          <a:xfrm>
            <a:off x="8763000" y="0"/>
            <a:ext cx="1588" cy="6858000"/>
          </a:xfrm>
          <a:prstGeom prst="line">
            <a:avLst/>
          </a:prstGeom>
          <a:noFill/>
          <a:ln w="38160" cap="sq">
            <a:solidFill>
              <a:srgbClr val="FEC3AE">
                <a:alpha val="92999"/>
              </a:srgbClr>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3074" name="Line 2">
            <a:extLst>
              <a:ext uri="{FF2B5EF4-FFF2-40B4-BE49-F238E27FC236}">
                <a16:creationId xmlns:a16="http://schemas.microsoft.com/office/drawing/2014/main" id="{3F251136-6515-466D-9708-1D4BE161F2AF}"/>
              </a:ext>
            </a:extLst>
          </p:cNvPr>
          <p:cNvSpPr>
            <a:spLocks noChangeShapeType="1"/>
          </p:cNvSpPr>
          <p:nvPr/>
        </p:nvSpPr>
        <p:spPr bwMode="auto">
          <a:xfrm>
            <a:off x="76200" y="0"/>
            <a:ext cx="1588" cy="6858000"/>
          </a:xfrm>
          <a:prstGeom prst="line">
            <a:avLst/>
          </a:prstGeom>
          <a:noFill/>
          <a:ln w="57240" cap="sq">
            <a:solidFill>
              <a:srgbClr val="FEC3AE"/>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3075" name="Line 3">
            <a:extLst>
              <a:ext uri="{FF2B5EF4-FFF2-40B4-BE49-F238E27FC236}">
                <a16:creationId xmlns:a16="http://schemas.microsoft.com/office/drawing/2014/main" id="{8D9AA9C8-5B64-4862-9400-032ADF91A8A2}"/>
              </a:ext>
            </a:extLst>
          </p:cNvPr>
          <p:cNvSpPr>
            <a:spLocks noChangeShapeType="1"/>
          </p:cNvSpPr>
          <p:nvPr/>
        </p:nvSpPr>
        <p:spPr bwMode="auto">
          <a:xfrm>
            <a:off x="8991600" y="0"/>
            <a:ext cx="1588" cy="6858000"/>
          </a:xfrm>
          <a:prstGeom prst="line">
            <a:avLst/>
          </a:prstGeom>
          <a:noFill/>
          <a:ln w="19080" cap="sq">
            <a:solidFill>
              <a:srgbClr val="FE863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3076" name="Rectangle 4">
            <a:extLst>
              <a:ext uri="{FF2B5EF4-FFF2-40B4-BE49-F238E27FC236}">
                <a16:creationId xmlns:a16="http://schemas.microsoft.com/office/drawing/2014/main" id="{108D3F5F-0118-40A8-8B36-8288981FE0E9}"/>
              </a:ext>
            </a:extLst>
          </p:cNvPr>
          <p:cNvSpPr>
            <a:spLocks noChangeArrowheads="1"/>
          </p:cNvSpPr>
          <p:nvPr/>
        </p:nvSpPr>
        <p:spPr bwMode="auto">
          <a:xfrm>
            <a:off x="8839200" y="0"/>
            <a:ext cx="304800" cy="6858000"/>
          </a:xfrm>
          <a:prstGeom prst="rect">
            <a:avLst/>
          </a:prstGeom>
          <a:solidFill>
            <a:srgbClr val="FEC3AE">
              <a:alpha val="87000"/>
            </a:srgbClr>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3077" name="Line 5">
            <a:extLst>
              <a:ext uri="{FF2B5EF4-FFF2-40B4-BE49-F238E27FC236}">
                <a16:creationId xmlns:a16="http://schemas.microsoft.com/office/drawing/2014/main" id="{4AB895A8-1B80-4DF3-9B5E-790E1E86FA6B}"/>
              </a:ext>
            </a:extLst>
          </p:cNvPr>
          <p:cNvSpPr>
            <a:spLocks noChangeShapeType="1"/>
          </p:cNvSpPr>
          <p:nvPr/>
        </p:nvSpPr>
        <p:spPr bwMode="auto">
          <a:xfrm>
            <a:off x="8915400" y="0"/>
            <a:ext cx="1588" cy="6858000"/>
          </a:xfrm>
          <a:prstGeom prst="line">
            <a:avLst/>
          </a:prstGeom>
          <a:noFill/>
          <a:ln w="9360" cap="sq">
            <a:solidFill>
              <a:srgbClr val="FE863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3078" name="Oval 6">
            <a:extLst>
              <a:ext uri="{FF2B5EF4-FFF2-40B4-BE49-F238E27FC236}">
                <a16:creationId xmlns:a16="http://schemas.microsoft.com/office/drawing/2014/main" id="{143018CC-E416-48C8-9E72-E3F7E458308A}"/>
              </a:ext>
            </a:extLst>
          </p:cNvPr>
          <p:cNvSpPr>
            <a:spLocks noChangeArrowheads="1"/>
          </p:cNvSpPr>
          <p:nvPr/>
        </p:nvSpPr>
        <p:spPr bwMode="auto">
          <a:xfrm>
            <a:off x="8156575" y="5715000"/>
            <a:ext cx="549275" cy="549275"/>
          </a:xfrm>
          <a:prstGeom prst="ellipse">
            <a:avLst/>
          </a:prstGeom>
          <a:solidFill>
            <a:srgbClr val="FE863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3079" name="Rectangle 7">
            <a:extLst>
              <a:ext uri="{FF2B5EF4-FFF2-40B4-BE49-F238E27FC236}">
                <a16:creationId xmlns:a16="http://schemas.microsoft.com/office/drawing/2014/main" id="{9A94856C-D20B-4E38-B4B8-DDB135B68F9D}"/>
              </a:ext>
            </a:extLst>
          </p:cNvPr>
          <p:cNvSpPr>
            <a:spLocks noGrp="1" noChangeArrowheads="1"/>
          </p:cNvSpPr>
          <p:nvPr>
            <p:ph type="title"/>
          </p:nvPr>
        </p:nvSpPr>
        <p:spPr bwMode="auto">
          <a:xfrm>
            <a:off x="457200" y="274638"/>
            <a:ext cx="7466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p>
            <a:pPr lvl="0"/>
            <a:r>
              <a:rPr lang="en-GB" altLang="sl-SI"/>
              <a:t>Click to edit the title text format</a:t>
            </a:r>
          </a:p>
        </p:txBody>
      </p:sp>
      <p:sp>
        <p:nvSpPr>
          <p:cNvPr id="3080" name="Rectangle 8">
            <a:extLst>
              <a:ext uri="{FF2B5EF4-FFF2-40B4-BE49-F238E27FC236}">
                <a16:creationId xmlns:a16="http://schemas.microsoft.com/office/drawing/2014/main" id="{5CB4B9FE-1340-4099-821C-802F74A28F86}"/>
              </a:ext>
            </a:extLst>
          </p:cNvPr>
          <p:cNvSpPr>
            <a:spLocks noGrp="1" noChangeArrowheads="1"/>
          </p:cNvSpPr>
          <p:nvPr>
            <p:ph type="body" idx="1"/>
          </p:nvPr>
        </p:nvSpPr>
        <p:spPr bwMode="auto">
          <a:xfrm>
            <a:off x="457200" y="1600200"/>
            <a:ext cx="7466013" cy="4872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sl-SI"/>
              <a:t>Click to edit the outline text format</a:t>
            </a:r>
          </a:p>
          <a:p>
            <a:pPr lvl="1"/>
            <a:r>
              <a:rPr lang="en-GB" altLang="sl-SI"/>
              <a:t>Second Outline Level</a:t>
            </a:r>
          </a:p>
          <a:p>
            <a:pPr lvl="2"/>
            <a:r>
              <a:rPr lang="en-GB" altLang="sl-SI"/>
              <a:t>Third Outline Level</a:t>
            </a:r>
          </a:p>
          <a:p>
            <a:pPr lvl="3"/>
            <a:r>
              <a:rPr lang="en-GB" altLang="sl-SI"/>
              <a:t>Fourth Outline Level</a:t>
            </a:r>
          </a:p>
          <a:p>
            <a:pPr lvl="4"/>
            <a:r>
              <a:rPr lang="en-GB" altLang="sl-SI"/>
              <a:t>Fifth Outline Level</a:t>
            </a:r>
          </a:p>
          <a:p>
            <a:pPr lvl="4"/>
            <a:r>
              <a:rPr lang="en-GB" altLang="sl-SI"/>
              <a:t>Sixth Outline Level</a:t>
            </a:r>
          </a:p>
          <a:p>
            <a:pPr lvl="4"/>
            <a:r>
              <a:rPr lang="en-GB" altLang="sl-SI"/>
              <a:t>Seventh Outline Level</a:t>
            </a:r>
          </a:p>
        </p:txBody>
      </p:sp>
      <p:sp>
        <p:nvSpPr>
          <p:cNvPr id="3081" name="Rectangle 9">
            <a:extLst>
              <a:ext uri="{FF2B5EF4-FFF2-40B4-BE49-F238E27FC236}">
                <a16:creationId xmlns:a16="http://schemas.microsoft.com/office/drawing/2014/main" id="{122D83B6-636C-43C1-90CE-0BD0B9FCB545}"/>
              </a:ext>
            </a:extLst>
          </p:cNvPr>
          <p:cNvSpPr>
            <a:spLocks noGrp="1" noChangeArrowheads="1"/>
          </p:cNvSpPr>
          <p:nvPr>
            <p:ph type="dt"/>
          </p:nvPr>
        </p:nvSpPr>
        <p:spPr bwMode="auto">
          <a:xfrm>
            <a:off x="8786813" y="268288"/>
            <a:ext cx="2009775" cy="382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90000" tIns="46800" rIns="90000" bIns="46800" numCol="1" anchor="ctr" anchorCtr="0" compatLnSpc="1">
            <a:prstTxWarp prst="textNoShape">
              <a:avLst/>
            </a:prstTxWarp>
          </a:bodyPr>
          <a:lstStyle>
            <a:lvl1pPr algn="r">
              <a:buClrTx/>
              <a:buFontTx/>
              <a:buNone/>
              <a:tabLst>
                <a:tab pos="457200" algn="l"/>
                <a:tab pos="914400" algn="l"/>
                <a:tab pos="1371600" algn="l"/>
                <a:tab pos="1828800" algn="l"/>
              </a:tabLst>
              <a:defRPr sz="1200">
                <a:solidFill>
                  <a:srgbClr val="575F6D"/>
                </a:solidFill>
                <a:latin typeface="+mn-lt"/>
                <a:cs typeface="Segoe UI" panose="020B0502040204020203" pitchFamily="34" charset="0"/>
              </a:defRPr>
            </a:lvl1pPr>
          </a:lstStyle>
          <a:p>
            <a:endParaRPr lang="sl-SI" altLang="sl-SI"/>
          </a:p>
        </p:txBody>
      </p:sp>
      <p:sp>
        <p:nvSpPr>
          <p:cNvPr id="3082" name="Rectangle 10">
            <a:extLst>
              <a:ext uri="{FF2B5EF4-FFF2-40B4-BE49-F238E27FC236}">
                <a16:creationId xmlns:a16="http://schemas.microsoft.com/office/drawing/2014/main" id="{A54E230E-686D-4647-B0FF-E95A62AC5177}"/>
              </a:ext>
            </a:extLst>
          </p:cNvPr>
          <p:cNvSpPr>
            <a:spLocks noGrp="1" noChangeArrowheads="1"/>
          </p:cNvSpPr>
          <p:nvPr>
            <p:ph type="sldNum"/>
          </p:nvPr>
        </p:nvSpPr>
        <p:spPr bwMode="auto">
          <a:xfrm>
            <a:off x="8129588" y="5734050"/>
            <a:ext cx="608012"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ctr">
              <a:buClrTx/>
              <a:buFontTx/>
              <a:buNone/>
              <a:tabLst>
                <a:tab pos="457200" algn="l"/>
              </a:tabLst>
              <a:defRPr sz="1400" b="1">
                <a:solidFill>
                  <a:srgbClr val="FFFFFF"/>
                </a:solidFill>
                <a:latin typeface="+mn-lt"/>
                <a:cs typeface="Segoe UI" panose="020B0502040204020203" pitchFamily="34" charset="0"/>
              </a:defRPr>
            </a:lvl1pPr>
          </a:lstStyle>
          <a:p>
            <a:fld id="{C8BB5A80-BCA7-4139-B186-16A780C1067C}" type="slidenum">
              <a:rPr lang="sl-SI" altLang="sl-SI"/>
              <a:pPr/>
              <a:t>‹#›</a:t>
            </a:fld>
            <a:endParaRPr lang="sl-SI" altLang="sl-SI"/>
          </a:p>
        </p:txBody>
      </p:sp>
      <p:sp>
        <p:nvSpPr>
          <p:cNvPr id="3083" name="Text Box 11">
            <a:extLst>
              <a:ext uri="{FF2B5EF4-FFF2-40B4-BE49-F238E27FC236}">
                <a16:creationId xmlns:a16="http://schemas.microsoft.com/office/drawing/2014/main" id="{313954CE-3F2F-4F3E-A12D-A94DFC0695C5}"/>
              </a:ext>
            </a:extLst>
          </p:cNvPr>
          <p:cNvSpPr txBox="1">
            <a:spLocks noChangeArrowheads="1"/>
          </p:cNvSpPr>
          <p:nvPr/>
        </p:nvSpPr>
        <p:spPr bwMode="auto">
          <a:xfrm rot="5400000">
            <a:off x="6991351" y="3736975"/>
            <a:ext cx="32004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457200" rtl="0" eaLnBrk="0" fontAlgn="base" hangingPunct="0">
        <a:spcBef>
          <a:spcPct val="0"/>
        </a:spcBef>
        <a:spcAft>
          <a:spcPct val="0"/>
        </a:spcAft>
        <a:buClr>
          <a:srgbClr val="000000"/>
        </a:buClr>
        <a:buSzPct val="100000"/>
        <a:buFont typeface="Times New Roman" panose="02020603050405020304" pitchFamily="18" charset="0"/>
        <a:defRPr sz="3000" kern="1200">
          <a:solidFill>
            <a:srgbClr val="575F6D"/>
          </a:solidFill>
          <a:latin typeface="+mj-lt"/>
          <a:ea typeface="+mj-ea"/>
          <a:cs typeface="+mj-cs"/>
        </a:defRPr>
      </a:lvl1pPr>
      <a:lvl2pPr marL="742950" indent="-285750" algn="l" defTabSz="457200" rtl="0" eaLnBrk="0" fontAlgn="base" hangingPunct="0">
        <a:spcBef>
          <a:spcPct val="0"/>
        </a:spcBef>
        <a:spcAft>
          <a:spcPct val="0"/>
        </a:spcAft>
        <a:buClr>
          <a:srgbClr val="000000"/>
        </a:buClr>
        <a:buSzPct val="100000"/>
        <a:buFont typeface="Times New Roman" panose="02020603050405020304" pitchFamily="18" charset="0"/>
        <a:defRPr sz="3000">
          <a:solidFill>
            <a:srgbClr val="575F6D"/>
          </a:solidFill>
          <a:latin typeface="Century Schoolbook" panose="02040604050505020304" pitchFamily="18" charset="0"/>
          <a:ea typeface="Microsoft YaHei" panose="020B0503020204020204" pitchFamily="34" charset="-122"/>
        </a:defRPr>
      </a:lvl2pPr>
      <a:lvl3pPr marL="11430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3000">
          <a:solidFill>
            <a:srgbClr val="575F6D"/>
          </a:solidFill>
          <a:latin typeface="Century Schoolbook" panose="02040604050505020304" pitchFamily="18" charset="0"/>
          <a:ea typeface="Microsoft YaHei" panose="020B0503020204020204" pitchFamily="34" charset="-122"/>
        </a:defRPr>
      </a:lvl3pPr>
      <a:lvl4pPr marL="16002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3000">
          <a:solidFill>
            <a:srgbClr val="575F6D"/>
          </a:solidFill>
          <a:latin typeface="Century Schoolbook" panose="02040604050505020304" pitchFamily="18" charset="0"/>
          <a:ea typeface="Microsoft YaHei" panose="020B0503020204020204" pitchFamily="34" charset="-122"/>
        </a:defRPr>
      </a:lvl4pPr>
      <a:lvl5pPr marL="20574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3000">
          <a:solidFill>
            <a:srgbClr val="575F6D"/>
          </a:solidFill>
          <a:latin typeface="Century Schoolbook" panose="02040604050505020304" pitchFamily="18" charset="0"/>
          <a:ea typeface="Microsoft YaHei" panose="020B0503020204020204" pitchFamily="34" charset="-122"/>
        </a:defRPr>
      </a:lvl5pPr>
      <a:lvl6pPr marL="25146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3000">
          <a:solidFill>
            <a:srgbClr val="575F6D"/>
          </a:solidFill>
          <a:latin typeface="Century Schoolbook" panose="02040604050505020304" pitchFamily="18" charset="0"/>
          <a:ea typeface="Microsoft YaHei" panose="020B0503020204020204" pitchFamily="34" charset="-122"/>
        </a:defRPr>
      </a:lvl6pPr>
      <a:lvl7pPr marL="29718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3000">
          <a:solidFill>
            <a:srgbClr val="575F6D"/>
          </a:solidFill>
          <a:latin typeface="Century Schoolbook" panose="02040604050505020304" pitchFamily="18" charset="0"/>
          <a:ea typeface="Microsoft YaHei" panose="020B0503020204020204" pitchFamily="34" charset="-122"/>
        </a:defRPr>
      </a:lvl7pPr>
      <a:lvl8pPr marL="34290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3000">
          <a:solidFill>
            <a:srgbClr val="575F6D"/>
          </a:solidFill>
          <a:latin typeface="Century Schoolbook" panose="02040604050505020304" pitchFamily="18" charset="0"/>
          <a:ea typeface="Microsoft YaHei" panose="020B0503020204020204" pitchFamily="34" charset="-122"/>
        </a:defRPr>
      </a:lvl8pPr>
      <a:lvl9pPr marL="38862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3000">
          <a:solidFill>
            <a:srgbClr val="575F6D"/>
          </a:solidFill>
          <a:latin typeface="Century Schoolbook" panose="02040604050505020304" pitchFamily="18" charset="0"/>
          <a:ea typeface="Microsoft YaHei" panose="020B0503020204020204" pitchFamily="34" charset="-122"/>
        </a:defRPr>
      </a:lvl9pPr>
    </p:titleStyle>
    <p:bodyStyle>
      <a:lvl1pPr marL="342900" indent="-3429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1pPr>
      <a:lvl2pPr marL="742950" indent="-285750" algn="l" defTabSz="457200" rtl="0" eaLnBrk="0" fontAlgn="base" hangingPunct="0">
        <a:spcBef>
          <a:spcPts val="525"/>
        </a:spcBef>
        <a:spcAft>
          <a:spcPct val="0"/>
        </a:spcAft>
        <a:buClr>
          <a:srgbClr val="000000"/>
        </a:buClr>
        <a:buSzPct val="100000"/>
        <a:buFont typeface="Times New Roman" panose="02020603050405020304" pitchFamily="18" charset="0"/>
        <a:defRPr sz="21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400"/>
        </a:spcBef>
        <a:spcAft>
          <a:spcPct val="0"/>
        </a:spcAft>
        <a:buClr>
          <a:srgbClr val="000000"/>
        </a:buClr>
        <a:buSzPct val="100000"/>
        <a:buFont typeface="Times New Roman" panose="02020603050405020304" pitchFamily="18" charset="0"/>
        <a:defRPr sz="16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575F6D"/>
        </a:solidFill>
        <a:effectLst/>
      </p:bgPr>
    </p:bg>
    <p:spTree>
      <p:nvGrpSpPr>
        <p:cNvPr id="1" name=""/>
        <p:cNvGrpSpPr/>
        <p:nvPr/>
      </p:nvGrpSpPr>
      <p:grpSpPr>
        <a:xfrm>
          <a:off x="0" y="0"/>
          <a:ext cx="0" cy="0"/>
          <a:chOff x="0" y="0"/>
          <a:chExt cx="0" cy="0"/>
        </a:xfrm>
      </p:grpSpPr>
      <p:sp>
        <p:nvSpPr>
          <p:cNvPr id="4097" name="Rectangle 1">
            <a:extLst>
              <a:ext uri="{FF2B5EF4-FFF2-40B4-BE49-F238E27FC236}">
                <a16:creationId xmlns:a16="http://schemas.microsoft.com/office/drawing/2014/main" id="{21FB1B26-C64B-4F27-81EC-772420CBAD26}"/>
              </a:ext>
            </a:extLst>
          </p:cNvPr>
          <p:cNvSpPr>
            <a:spLocks noChangeArrowheads="1"/>
          </p:cNvSpPr>
          <p:nvPr/>
        </p:nvSpPr>
        <p:spPr bwMode="auto">
          <a:xfrm>
            <a:off x="381000" y="0"/>
            <a:ext cx="609600" cy="6858000"/>
          </a:xfrm>
          <a:prstGeom prst="rect">
            <a:avLst/>
          </a:prstGeom>
          <a:solidFill>
            <a:srgbClr val="FEC3AE">
              <a:alpha val="53999"/>
            </a:srgbClr>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4098" name="Rectangle 2">
            <a:extLst>
              <a:ext uri="{FF2B5EF4-FFF2-40B4-BE49-F238E27FC236}">
                <a16:creationId xmlns:a16="http://schemas.microsoft.com/office/drawing/2014/main" id="{FC2A92BC-95F9-41FE-BA28-A96C1D2FC0E4}"/>
              </a:ext>
            </a:extLst>
          </p:cNvPr>
          <p:cNvSpPr>
            <a:spLocks noChangeArrowheads="1"/>
          </p:cNvSpPr>
          <p:nvPr/>
        </p:nvSpPr>
        <p:spPr bwMode="auto">
          <a:xfrm>
            <a:off x="276225" y="0"/>
            <a:ext cx="104775" cy="6858000"/>
          </a:xfrm>
          <a:prstGeom prst="rect">
            <a:avLst/>
          </a:prstGeom>
          <a:solidFill>
            <a:srgbClr val="FFD9CE">
              <a:alpha val="35999"/>
            </a:srgbClr>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4099" name="Rectangle 3">
            <a:extLst>
              <a:ext uri="{FF2B5EF4-FFF2-40B4-BE49-F238E27FC236}">
                <a16:creationId xmlns:a16="http://schemas.microsoft.com/office/drawing/2014/main" id="{4FDE82AF-DEFB-497A-9E38-7C61C1E02088}"/>
              </a:ext>
            </a:extLst>
          </p:cNvPr>
          <p:cNvSpPr>
            <a:spLocks noChangeArrowheads="1"/>
          </p:cNvSpPr>
          <p:nvPr/>
        </p:nvSpPr>
        <p:spPr bwMode="auto">
          <a:xfrm>
            <a:off x="990600" y="0"/>
            <a:ext cx="182563" cy="6858000"/>
          </a:xfrm>
          <a:prstGeom prst="rect">
            <a:avLst/>
          </a:prstGeom>
          <a:solidFill>
            <a:srgbClr val="FFD9CE">
              <a:alpha val="70000"/>
            </a:srgbClr>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4100" name="Rectangle 4">
            <a:extLst>
              <a:ext uri="{FF2B5EF4-FFF2-40B4-BE49-F238E27FC236}">
                <a16:creationId xmlns:a16="http://schemas.microsoft.com/office/drawing/2014/main" id="{EE9FD750-8108-4F94-A716-3EC13363FBD9}"/>
              </a:ext>
            </a:extLst>
          </p:cNvPr>
          <p:cNvSpPr>
            <a:spLocks noChangeArrowheads="1"/>
          </p:cNvSpPr>
          <p:nvPr/>
        </p:nvSpPr>
        <p:spPr bwMode="auto">
          <a:xfrm>
            <a:off x="1141413" y="0"/>
            <a:ext cx="230187" cy="6858000"/>
          </a:xfrm>
          <a:prstGeom prst="rect">
            <a:avLst/>
          </a:prstGeom>
          <a:solidFill>
            <a:srgbClr val="FFEDE8">
              <a:alpha val="70999"/>
            </a:srgbClr>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4101" name="Line 5">
            <a:extLst>
              <a:ext uri="{FF2B5EF4-FFF2-40B4-BE49-F238E27FC236}">
                <a16:creationId xmlns:a16="http://schemas.microsoft.com/office/drawing/2014/main" id="{66353DAE-CE41-4984-A3D2-B61E1223C5B6}"/>
              </a:ext>
            </a:extLst>
          </p:cNvPr>
          <p:cNvSpPr>
            <a:spLocks noChangeShapeType="1"/>
          </p:cNvSpPr>
          <p:nvPr/>
        </p:nvSpPr>
        <p:spPr bwMode="auto">
          <a:xfrm>
            <a:off x="106363" y="0"/>
            <a:ext cx="1587" cy="6858000"/>
          </a:xfrm>
          <a:prstGeom prst="line">
            <a:avLst/>
          </a:prstGeom>
          <a:noFill/>
          <a:ln w="57240" cap="sq">
            <a:solidFill>
              <a:srgbClr val="FEC3AE">
                <a:alpha val="73000"/>
              </a:srgbClr>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4102" name="Line 6">
            <a:extLst>
              <a:ext uri="{FF2B5EF4-FFF2-40B4-BE49-F238E27FC236}">
                <a16:creationId xmlns:a16="http://schemas.microsoft.com/office/drawing/2014/main" id="{B99E855D-DCE4-4853-A043-18D47AA7C13A}"/>
              </a:ext>
            </a:extLst>
          </p:cNvPr>
          <p:cNvSpPr>
            <a:spLocks noChangeShapeType="1"/>
          </p:cNvSpPr>
          <p:nvPr/>
        </p:nvSpPr>
        <p:spPr bwMode="auto">
          <a:xfrm>
            <a:off x="914400" y="0"/>
            <a:ext cx="1588" cy="6858000"/>
          </a:xfrm>
          <a:prstGeom prst="line">
            <a:avLst/>
          </a:prstGeom>
          <a:noFill/>
          <a:ln w="57240" cap="sq">
            <a:solidFill>
              <a:srgbClr val="FFEDE8">
                <a:alpha val="82999"/>
              </a:srgbClr>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4103" name="Line 7">
            <a:extLst>
              <a:ext uri="{FF2B5EF4-FFF2-40B4-BE49-F238E27FC236}">
                <a16:creationId xmlns:a16="http://schemas.microsoft.com/office/drawing/2014/main" id="{C87676B5-A8F0-467F-8156-CCBFAF59D490}"/>
              </a:ext>
            </a:extLst>
          </p:cNvPr>
          <p:cNvSpPr>
            <a:spLocks noChangeShapeType="1"/>
          </p:cNvSpPr>
          <p:nvPr/>
        </p:nvSpPr>
        <p:spPr bwMode="auto">
          <a:xfrm>
            <a:off x="854075" y="0"/>
            <a:ext cx="1588" cy="6858000"/>
          </a:xfrm>
          <a:prstGeom prst="line">
            <a:avLst/>
          </a:prstGeom>
          <a:noFill/>
          <a:ln w="57240" cap="sq">
            <a:solidFill>
              <a:srgbClr val="FEC3AE"/>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4104" name="Line 8">
            <a:extLst>
              <a:ext uri="{FF2B5EF4-FFF2-40B4-BE49-F238E27FC236}">
                <a16:creationId xmlns:a16="http://schemas.microsoft.com/office/drawing/2014/main" id="{7519C817-32DF-4F3A-81A7-BE3424CBE747}"/>
              </a:ext>
            </a:extLst>
          </p:cNvPr>
          <p:cNvSpPr>
            <a:spLocks noChangeShapeType="1"/>
          </p:cNvSpPr>
          <p:nvPr/>
        </p:nvSpPr>
        <p:spPr bwMode="auto">
          <a:xfrm>
            <a:off x="1727200" y="0"/>
            <a:ext cx="1588" cy="6858000"/>
          </a:xfrm>
          <a:prstGeom prst="line">
            <a:avLst/>
          </a:prstGeom>
          <a:noFill/>
          <a:ln w="28440" cap="sq">
            <a:solidFill>
              <a:srgbClr val="FEC3AE">
                <a:alpha val="81999"/>
              </a:srgbClr>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4105" name="Line 9">
            <a:extLst>
              <a:ext uri="{FF2B5EF4-FFF2-40B4-BE49-F238E27FC236}">
                <a16:creationId xmlns:a16="http://schemas.microsoft.com/office/drawing/2014/main" id="{7FE67D58-E958-4D18-882B-EAC1F27F724A}"/>
              </a:ext>
            </a:extLst>
          </p:cNvPr>
          <p:cNvSpPr>
            <a:spLocks noChangeShapeType="1"/>
          </p:cNvSpPr>
          <p:nvPr/>
        </p:nvSpPr>
        <p:spPr bwMode="auto">
          <a:xfrm>
            <a:off x="1066800" y="0"/>
            <a:ext cx="1588" cy="6858000"/>
          </a:xfrm>
          <a:prstGeom prst="line">
            <a:avLst/>
          </a:prstGeom>
          <a:noFill/>
          <a:ln w="9360" cap="sq">
            <a:solidFill>
              <a:srgbClr val="FEC3AE"/>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4106" name="Rectangle 10">
            <a:extLst>
              <a:ext uri="{FF2B5EF4-FFF2-40B4-BE49-F238E27FC236}">
                <a16:creationId xmlns:a16="http://schemas.microsoft.com/office/drawing/2014/main" id="{92C9DB61-95CE-4CF1-9A2E-86909A7A4096}"/>
              </a:ext>
            </a:extLst>
          </p:cNvPr>
          <p:cNvSpPr>
            <a:spLocks noChangeArrowheads="1"/>
          </p:cNvSpPr>
          <p:nvPr/>
        </p:nvSpPr>
        <p:spPr bwMode="auto">
          <a:xfrm>
            <a:off x="1219200" y="0"/>
            <a:ext cx="76200" cy="6858000"/>
          </a:xfrm>
          <a:prstGeom prst="rect">
            <a:avLst/>
          </a:prstGeom>
          <a:solidFill>
            <a:srgbClr val="FEC3AE">
              <a:alpha val="50999"/>
            </a:srgbClr>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4107" name="Oval 11">
            <a:extLst>
              <a:ext uri="{FF2B5EF4-FFF2-40B4-BE49-F238E27FC236}">
                <a16:creationId xmlns:a16="http://schemas.microsoft.com/office/drawing/2014/main" id="{DD40B657-E7E5-4197-BA17-CECCEC1CF267}"/>
              </a:ext>
            </a:extLst>
          </p:cNvPr>
          <p:cNvSpPr>
            <a:spLocks noChangeArrowheads="1"/>
          </p:cNvSpPr>
          <p:nvPr/>
        </p:nvSpPr>
        <p:spPr bwMode="auto">
          <a:xfrm>
            <a:off x="609600" y="3429000"/>
            <a:ext cx="1295400" cy="1295400"/>
          </a:xfrm>
          <a:prstGeom prst="ellipse">
            <a:avLst/>
          </a:prstGeom>
          <a:solidFill>
            <a:srgbClr val="FE863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4108" name="Oval 12">
            <a:extLst>
              <a:ext uri="{FF2B5EF4-FFF2-40B4-BE49-F238E27FC236}">
                <a16:creationId xmlns:a16="http://schemas.microsoft.com/office/drawing/2014/main" id="{9CF312E8-B0F5-4CBE-8C7A-1B162AF4DD09}"/>
              </a:ext>
            </a:extLst>
          </p:cNvPr>
          <p:cNvSpPr>
            <a:spLocks noChangeArrowheads="1"/>
          </p:cNvSpPr>
          <p:nvPr/>
        </p:nvSpPr>
        <p:spPr bwMode="auto">
          <a:xfrm>
            <a:off x="1323975" y="4867275"/>
            <a:ext cx="642938" cy="641350"/>
          </a:xfrm>
          <a:prstGeom prst="ellipse">
            <a:avLst/>
          </a:prstGeom>
          <a:solidFill>
            <a:srgbClr val="FE863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4109" name="Oval 13">
            <a:extLst>
              <a:ext uri="{FF2B5EF4-FFF2-40B4-BE49-F238E27FC236}">
                <a16:creationId xmlns:a16="http://schemas.microsoft.com/office/drawing/2014/main" id="{D2B9D565-F96A-4DF2-B8DF-499BC0878687}"/>
              </a:ext>
            </a:extLst>
          </p:cNvPr>
          <p:cNvSpPr>
            <a:spLocks noChangeArrowheads="1"/>
          </p:cNvSpPr>
          <p:nvPr/>
        </p:nvSpPr>
        <p:spPr bwMode="auto">
          <a:xfrm>
            <a:off x="1090613" y="5500688"/>
            <a:ext cx="138112" cy="136525"/>
          </a:xfrm>
          <a:prstGeom prst="ellipse">
            <a:avLst/>
          </a:prstGeom>
          <a:solidFill>
            <a:srgbClr val="FE863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4110" name="Oval 14">
            <a:extLst>
              <a:ext uri="{FF2B5EF4-FFF2-40B4-BE49-F238E27FC236}">
                <a16:creationId xmlns:a16="http://schemas.microsoft.com/office/drawing/2014/main" id="{70D14147-0826-44F3-AF5F-FCF73CCD1A94}"/>
              </a:ext>
            </a:extLst>
          </p:cNvPr>
          <p:cNvSpPr>
            <a:spLocks noChangeArrowheads="1"/>
          </p:cNvSpPr>
          <p:nvPr/>
        </p:nvSpPr>
        <p:spPr bwMode="auto">
          <a:xfrm>
            <a:off x="1663700" y="5791200"/>
            <a:ext cx="274638" cy="274638"/>
          </a:xfrm>
          <a:prstGeom prst="ellipse">
            <a:avLst/>
          </a:prstGeom>
          <a:solidFill>
            <a:srgbClr val="FE863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4111" name="Oval 15">
            <a:extLst>
              <a:ext uri="{FF2B5EF4-FFF2-40B4-BE49-F238E27FC236}">
                <a16:creationId xmlns:a16="http://schemas.microsoft.com/office/drawing/2014/main" id="{A82A946A-3C6C-4C1F-AA6F-1A334E626465}"/>
              </a:ext>
            </a:extLst>
          </p:cNvPr>
          <p:cNvSpPr>
            <a:spLocks noChangeArrowheads="1"/>
          </p:cNvSpPr>
          <p:nvPr/>
        </p:nvSpPr>
        <p:spPr bwMode="auto">
          <a:xfrm>
            <a:off x="1879600" y="4479925"/>
            <a:ext cx="365125" cy="365125"/>
          </a:xfrm>
          <a:prstGeom prst="ellipse">
            <a:avLst/>
          </a:prstGeom>
          <a:solidFill>
            <a:srgbClr val="FE863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4112" name="Line 16">
            <a:extLst>
              <a:ext uri="{FF2B5EF4-FFF2-40B4-BE49-F238E27FC236}">
                <a16:creationId xmlns:a16="http://schemas.microsoft.com/office/drawing/2014/main" id="{9762A183-9AB2-482E-A9E9-B69B4EF53398}"/>
              </a:ext>
            </a:extLst>
          </p:cNvPr>
          <p:cNvSpPr>
            <a:spLocks noChangeShapeType="1"/>
          </p:cNvSpPr>
          <p:nvPr/>
        </p:nvSpPr>
        <p:spPr bwMode="auto">
          <a:xfrm>
            <a:off x="9097963" y="0"/>
            <a:ext cx="1587" cy="6858000"/>
          </a:xfrm>
          <a:prstGeom prst="line">
            <a:avLst/>
          </a:prstGeom>
          <a:noFill/>
          <a:ln w="57240" cap="sq">
            <a:solidFill>
              <a:srgbClr val="FEC3AE"/>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4113" name="Rectangle 17">
            <a:extLst>
              <a:ext uri="{FF2B5EF4-FFF2-40B4-BE49-F238E27FC236}">
                <a16:creationId xmlns:a16="http://schemas.microsoft.com/office/drawing/2014/main" id="{C6C0E99A-FE63-4EA4-8454-3893B83FF5A3}"/>
              </a:ext>
            </a:extLst>
          </p:cNvPr>
          <p:cNvSpPr>
            <a:spLocks noGrp="1" noChangeArrowheads="1"/>
          </p:cNvSpPr>
          <p:nvPr>
            <p:ph type="title"/>
          </p:nvPr>
        </p:nvSpPr>
        <p:spPr bwMode="auto">
          <a:xfrm>
            <a:off x="457200" y="274638"/>
            <a:ext cx="7466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p>
            <a:pPr lvl="0"/>
            <a:r>
              <a:rPr lang="en-GB" altLang="sl-SI"/>
              <a:t>Click to edit the title text format</a:t>
            </a:r>
          </a:p>
        </p:txBody>
      </p:sp>
      <p:sp>
        <p:nvSpPr>
          <p:cNvPr id="4114" name="Rectangle 18">
            <a:extLst>
              <a:ext uri="{FF2B5EF4-FFF2-40B4-BE49-F238E27FC236}">
                <a16:creationId xmlns:a16="http://schemas.microsoft.com/office/drawing/2014/main" id="{B00332E0-CCCF-4AB6-B097-3C56E212A598}"/>
              </a:ext>
            </a:extLst>
          </p:cNvPr>
          <p:cNvSpPr>
            <a:spLocks noGrp="1" noChangeArrowheads="1"/>
          </p:cNvSpPr>
          <p:nvPr>
            <p:ph type="body" idx="1"/>
          </p:nvPr>
        </p:nvSpPr>
        <p:spPr bwMode="auto">
          <a:xfrm>
            <a:off x="457200" y="1600200"/>
            <a:ext cx="7466013" cy="4872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sl-SI"/>
              <a:t>Click to edit the outline text format</a:t>
            </a:r>
          </a:p>
          <a:p>
            <a:pPr lvl="1"/>
            <a:r>
              <a:rPr lang="en-GB" altLang="sl-SI"/>
              <a:t>Second Outline Level</a:t>
            </a:r>
          </a:p>
          <a:p>
            <a:pPr lvl="2"/>
            <a:r>
              <a:rPr lang="en-GB" altLang="sl-SI"/>
              <a:t>Third Outline Level</a:t>
            </a:r>
          </a:p>
          <a:p>
            <a:pPr lvl="3"/>
            <a:r>
              <a:rPr lang="en-GB" altLang="sl-SI"/>
              <a:t>Fourth Outline Level</a:t>
            </a:r>
          </a:p>
          <a:p>
            <a:pPr lvl="4"/>
            <a:r>
              <a:rPr lang="en-GB" altLang="sl-SI"/>
              <a:t>Fifth Outline Level</a:t>
            </a:r>
          </a:p>
          <a:p>
            <a:pPr lvl="4"/>
            <a:r>
              <a:rPr lang="en-GB" altLang="sl-SI"/>
              <a:t>Sixth Outline Level</a:t>
            </a:r>
          </a:p>
          <a:p>
            <a:pPr lvl="4"/>
            <a:r>
              <a:rPr lang="en-GB" altLang="sl-SI"/>
              <a:t>Seventh Outline Level</a:t>
            </a:r>
          </a:p>
        </p:txBody>
      </p:sp>
      <p:sp>
        <p:nvSpPr>
          <p:cNvPr id="4115" name="Rectangle 19">
            <a:extLst>
              <a:ext uri="{FF2B5EF4-FFF2-40B4-BE49-F238E27FC236}">
                <a16:creationId xmlns:a16="http://schemas.microsoft.com/office/drawing/2014/main" id="{BF21CACF-1376-44DC-9D1B-EF32693EE980}"/>
              </a:ext>
            </a:extLst>
          </p:cNvPr>
          <p:cNvSpPr>
            <a:spLocks noGrp="1" noChangeArrowheads="1"/>
          </p:cNvSpPr>
          <p:nvPr>
            <p:ph type="dt"/>
          </p:nvPr>
        </p:nvSpPr>
        <p:spPr bwMode="auto">
          <a:xfrm>
            <a:off x="9096375" y="217488"/>
            <a:ext cx="2284413" cy="379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90000" tIns="46800" rIns="90000" bIns="46800" numCol="1" anchor="ctr" anchorCtr="0" compatLnSpc="1">
            <a:prstTxWarp prst="textNoShape">
              <a:avLst/>
            </a:prstTxWarp>
          </a:bodyPr>
          <a:lstStyle>
            <a:lvl1pPr algn="r">
              <a:buClrTx/>
              <a:buFontTx/>
              <a:buNone/>
              <a:tabLst>
                <a:tab pos="457200" algn="l"/>
                <a:tab pos="914400" algn="l"/>
                <a:tab pos="1371600" algn="l"/>
                <a:tab pos="1828800" algn="l"/>
                <a:tab pos="2286000" algn="l"/>
              </a:tabLst>
              <a:defRPr sz="1200">
                <a:solidFill>
                  <a:srgbClr val="FFF39D"/>
                </a:solidFill>
                <a:latin typeface="+mn-lt"/>
                <a:cs typeface="Segoe UI" panose="020B0502040204020203" pitchFamily="34" charset="0"/>
              </a:defRPr>
            </a:lvl1pPr>
          </a:lstStyle>
          <a:p>
            <a:endParaRPr lang="sl-SI" altLang="sl-SI"/>
          </a:p>
        </p:txBody>
      </p:sp>
      <p:sp>
        <p:nvSpPr>
          <p:cNvPr id="4116" name="Text Box 20">
            <a:extLst>
              <a:ext uri="{FF2B5EF4-FFF2-40B4-BE49-F238E27FC236}">
                <a16:creationId xmlns:a16="http://schemas.microsoft.com/office/drawing/2014/main" id="{055F1553-682F-4D73-82E6-6B1C09FF0535}"/>
              </a:ext>
            </a:extLst>
          </p:cNvPr>
          <p:cNvSpPr txBox="1">
            <a:spLocks noChangeArrowheads="1"/>
          </p:cNvSpPr>
          <p:nvPr/>
        </p:nvSpPr>
        <p:spPr bwMode="auto">
          <a:xfrm rot="5400000">
            <a:off x="7078663" y="4178300"/>
            <a:ext cx="3657600" cy="384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4117" name="Rectangle 21">
            <a:extLst>
              <a:ext uri="{FF2B5EF4-FFF2-40B4-BE49-F238E27FC236}">
                <a16:creationId xmlns:a16="http://schemas.microsoft.com/office/drawing/2014/main" id="{26C67D57-D788-4046-9454-2F2680C15F39}"/>
              </a:ext>
            </a:extLst>
          </p:cNvPr>
          <p:cNvSpPr>
            <a:spLocks noGrp="1" noChangeArrowheads="1"/>
          </p:cNvSpPr>
          <p:nvPr>
            <p:ph type="sldNum"/>
          </p:nvPr>
        </p:nvSpPr>
        <p:spPr bwMode="auto">
          <a:xfrm>
            <a:off x="1339850" y="4929188"/>
            <a:ext cx="608013" cy="515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ctr">
              <a:buClrTx/>
              <a:buFontTx/>
              <a:buNone/>
              <a:tabLst>
                <a:tab pos="457200" algn="l"/>
              </a:tabLst>
              <a:defRPr sz="1400" b="1">
                <a:solidFill>
                  <a:srgbClr val="FFFFFF"/>
                </a:solidFill>
                <a:latin typeface="+mn-lt"/>
                <a:cs typeface="Segoe UI" panose="020B0502040204020203" pitchFamily="34" charset="0"/>
              </a:defRPr>
            </a:lvl1pPr>
          </a:lstStyle>
          <a:p>
            <a:fld id="{6F6BFBBD-BFBC-45EF-9E6D-B03776CD9BE7}" type="slidenum">
              <a:rPr lang="sl-SI" altLang="sl-SI"/>
              <a:pPr/>
              <a:t>‹#›</a:t>
            </a:fld>
            <a:endParaRPr lang="sl-SI" altLang="sl-SI"/>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457200" rtl="0" eaLnBrk="0" fontAlgn="base" hangingPunct="0">
        <a:spcBef>
          <a:spcPct val="0"/>
        </a:spcBef>
        <a:spcAft>
          <a:spcPct val="0"/>
        </a:spcAft>
        <a:buClr>
          <a:srgbClr val="000000"/>
        </a:buClr>
        <a:buSzPct val="100000"/>
        <a:buFont typeface="Times New Roman" panose="02020603050405020304" pitchFamily="18" charset="0"/>
        <a:defRPr sz="3000" kern="1200">
          <a:solidFill>
            <a:srgbClr val="FFF39D"/>
          </a:solidFill>
          <a:latin typeface="+mj-lt"/>
          <a:ea typeface="+mj-ea"/>
          <a:cs typeface="+mj-cs"/>
        </a:defRPr>
      </a:lvl1pPr>
      <a:lvl2pPr marL="742950" indent="-285750" algn="l" defTabSz="457200" rtl="0" eaLnBrk="0" fontAlgn="base" hangingPunct="0">
        <a:spcBef>
          <a:spcPct val="0"/>
        </a:spcBef>
        <a:spcAft>
          <a:spcPct val="0"/>
        </a:spcAft>
        <a:buClr>
          <a:srgbClr val="000000"/>
        </a:buClr>
        <a:buSzPct val="100000"/>
        <a:buFont typeface="Times New Roman" panose="02020603050405020304" pitchFamily="18" charset="0"/>
        <a:defRPr sz="3000">
          <a:solidFill>
            <a:srgbClr val="FFF39D"/>
          </a:solidFill>
          <a:latin typeface="Century Schoolbook" panose="02040604050505020304" pitchFamily="18" charset="0"/>
          <a:ea typeface="Microsoft YaHei" panose="020B0503020204020204" pitchFamily="34" charset="-122"/>
        </a:defRPr>
      </a:lvl2pPr>
      <a:lvl3pPr marL="11430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3000">
          <a:solidFill>
            <a:srgbClr val="FFF39D"/>
          </a:solidFill>
          <a:latin typeface="Century Schoolbook" panose="02040604050505020304" pitchFamily="18" charset="0"/>
          <a:ea typeface="Microsoft YaHei" panose="020B0503020204020204" pitchFamily="34" charset="-122"/>
        </a:defRPr>
      </a:lvl3pPr>
      <a:lvl4pPr marL="16002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3000">
          <a:solidFill>
            <a:srgbClr val="FFF39D"/>
          </a:solidFill>
          <a:latin typeface="Century Schoolbook" panose="02040604050505020304" pitchFamily="18" charset="0"/>
          <a:ea typeface="Microsoft YaHei" panose="020B0503020204020204" pitchFamily="34" charset="-122"/>
        </a:defRPr>
      </a:lvl4pPr>
      <a:lvl5pPr marL="20574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3000">
          <a:solidFill>
            <a:srgbClr val="FFF39D"/>
          </a:solidFill>
          <a:latin typeface="Century Schoolbook" panose="02040604050505020304" pitchFamily="18" charset="0"/>
          <a:ea typeface="Microsoft YaHei" panose="020B0503020204020204" pitchFamily="34" charset="-122"/>
        </a:defRPr>
      </a:lvl5pPr>
      <a:lvl6pPr marL="25146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3000">
          <a:solidFill>
            <a:srgbClr val="FFF39D"/>
          </a:solidFill>
          <a:latin typeface="Century Schoolbook" panose="02040604050505020304" pitchFamily="18" charset="0"/>
          <a:ea typeface="Microsoft YaHei" panose="020B0503020204020204" pitchFamily="34" charset="-122"/>
        </a:defRPr>
      </a:lvl6pPr>
      <a:lvl7pPr marL="29718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3000">
          <a:solidFill>
            <a:srgbClr val="FFF39D"/>
          </a:solidFill>
          <a:latin typeface="Century Schoolbook" panose="02040604050505020304" pitchFamily="18" charset="0"/>
          <a:ea typeface="Microsoft YaHei" panose="020B0503020204020204" pitchFamily="34" charset="-122"/>
        </a:defRPr>
      </a:lvl7pPr>
      <a:lvl8pPr marL="34290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3000">
          <a:solidFill>
            <a:srgbClr val="FFF39D"/>
          </a:solidFill>
          <a:latin typeface="Century Schoolbook" panose="02040604050505020304" pitchFamily="18" charset="0"/>
          <a:ea typeface="Microsoft YaHei" panose="020B0503020204020204" pitchFamily="34" charset="-122"/>
        </a:defRPr>
      </a:lvl8pPr>
      <a:lvl9pPr marL="38862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3000">
          <a:solidFill>
            <a:srgbClr val="FFF39D"/>
          </a:solidFill>
          <a:latin typeface="Century Schoolbook" panose="02040604050505020304" pitchFamily="18" charset="0"/>
          <a:ea typeface="Microsoft YaHei" panose="020B0503020204020204" pitchFamily="34" charset="-122"/>
        </a:defRPr>
      </a:lvl9pPr>
    </p:titleStyle>
    <p:bodyStyle>
      <a:lvl1pPr marL="342900" indent="-3429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1pPr>
      <a:lvl2pPr marL="742950" indent="-285750" algn="l" defTabSz="457200" rtl="0" eaLnBrk="0" fontAlgn="base" hangingPunct="0">
        <a:spcBef>
          <a:spcPts val="525"/>
        </a:spcBef>
        <a:spcAft>
          <a:spcPct val="0"/>
        </a:spcAft>
        <a:buClr>
          <a:srgbClr val="000000"/>
        </a:buClr>
        <a:buSzPct val="100000"/>
        <a:buFont typeface="Times New Roman" panose="02020603050405020304" pitchFamily="18" charset="0"/>
        <a:defRPr sz="2100" kern="1200">
          <a:solidFill>
            <a:srgbClr val="FFFFFF"/>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4pPr>
      <a:lvl5pPr marL="2057400" indent="-228600" algn="l" defTabSz="457200" rtl="0" eaLnBrk="0" fontAlgn="base" hangingPunct="0">
        <a:spcBef>
          <a:spcPts val="400"/>
        </a:spcBef>
        <a:spcAft>
          <a:spcPct val="0"/>
        </a:spcAft>
        <a:buClr>
          <a:srgbClr val="000000"/>
        </a:buClr>
        <a:buSzPct val="100000"/>
        <a:buFont typeface="Times New Roman" panose="02020603050405020304" pitchFamily="18" charset="0"/>
        <a:defRPr sz="16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Line 1">
            <a:extLst>
              <a:ext uri="{FF2B5EF4-FFF2-40B4-BE49-F238E27FC236}">
                <a16:creationId xmlns:a16="http://schemas.microsoft.com/office/drawing/2014/main" id="{EA55A508-C384-4A11-87DC-E2A5628FCE78}"/>
              </a:ext>
            </a:extLst>
          </p:cNvPr>
          <p:cNvSpPr>
            <a:spLocks noChangeShapeType="1"/>
          </p:cNvSpPr>
          <p:nvPr/>
        </p:nvSpPr>
        <p:spPr bwMode="auto">
          <a:xfrm>
            <a:off x="8763000" y="0"/>
            <a:ext cx="1588" cy="6858000"/>
          </a:xfrm>
          <a:prstGeom prst="line">
            <a:avLst/>
          </a:prstGeom>
          <a:noFill/>
          <a:ln w="38160" cap="sq">
            <a:solidFill>
              <a:srgbClr val="FEC3AE">
                <a:alpha val="92999"/>
              </a:srgbClr>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5122" name="Line 2">
            <a:extLst>
              <a:ext uri="{FF2B5EF4-FFF2-40B4-BE49-F238E27FC236}">
                <a16:creationId xmlns:a16="http://schemas.microsoft.com/office/drawing/2014/main" id="{6B12FBE4-40FF-439E-BDBF-213EE4C92DB5}"/>
              </a:ext>
            </a:extLst>
          </p:cNvPr>
          <p:cNvSpPr>
            <a:spLocks noChangeShapeType="1"/>
          </p:cNvSpPr>
          <p:nvPr/>
        </p:nvSpPr>
        <p:spPr bwMode="auto">
          <a:xfrm>
            <a:off x="76200" y="0"/>
            <a:ext cx="1588" cy="6858000"/>
          </a:xfrm>
          <a:prstGeom prst="line">
            <a:avLst/>
          </a:prstGeom>
          <a:noFill/>
          <a:ln w="57240" cap="sq">
            <a:solidFill>
              <a:srgbClr val="FEC3AE"/>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5123" name="Line 3">
            <a:extLst>
              <a:ext uri="{FF2B5EF4-FFF2-40B4-BE49-F238E27FC236}">
                <a16:creationId xmlns:a16="http://schemas.microsoft.com/office/drawing/2014/main" id="{417C8D83-F6FC-44C8-BC53-9F22B2DA60E8}"/>
              </a:ext>
            </a:extLst>
          </p:cNvPr>
          <p:cNvSpPr>
            <a:spLocks noChangeShapeType="1"/>
          </p:cNvSpPr>
          <p:nvPr/>
        </p:nvSpPr>
        <p:spPr bwMode="auto">
          <a:xfrm>
            <a:off x="8991600" y="0"/>
            <a:ext cx="1588" cy="6858000"/>
          </a:xfrm>
          <a:prstGeom prst="line">
            <a:avLst/>
          </a:prstGeom>
          <a:noFill/>
          <a:ln w="19080" cap="sq">
            <a:solidFill>
              <a:srgbClr val="FE863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5124" name="Rectangle 4">
            <a:extLst>
              <a:ext uri="{FF2B5EF4-FFF2-40B4-BE49-F238E27FC236}">
                <a16:creationId xmlns:a16="http://schemas.microsoft.com/office/drawing/2014/main" id="{4BE56382-0A67-47D5-8F9E-CAD7D95A3A47}"/>
              </a:ext>
            </a:extLst>
          </p:cNvPr>
          <p:cNvSpPr>
            <a:spLocks noChangeArrowheads="1"/>
          </p:cNvSpPr>
          <p:nvPr/>
        </p:nvSpPr>
        <p:spPr bwMode="auto">
          <a:xfrm>
            <a:off x="8839200" y="0"/>
            <a:ext cx="304800" cy="6858000"/>
          </a:xfrm>
          <a:prstGeom prst="rect">
            <a:avLst/>
          </a:prstGeom>
          <a:solidFill>
            <a:srgbClr val="FEC3AE">
              <a:alpha val="87000"/>
            </a:srgbClr>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5125" name="Line 5">
            <a:extLst>
              <a:ext uri="{FF2B5EF4-FFF2-40B4-BE49-F238E27FC236}">
                <a16:creationId xmlns:a16="http://schemas.microsoft.com/office/drawing/2014/main" id="{DDC5796B-ADAA-4AD1-8A84-6B0029CBEA81}"/>
              </a:ext>
            </a:extLst>
          </p:cNvPr>
          <p:cNvSpPr>
            <a:spLocks noChangeShapeType="1"/>
          </p:cNvSpPr>
          <p:nvPr/>
        </p:nvSpPr>
        <p:spPr bwMode="auto">
          <a:xfrm>
            <a:off x="8915400" y="0"/>
            <a:ext cx="1588" cy="6858000"/>
          </a:xfrm>
          <a:prstGeom prst="line">
            <a:avLst/>
          </a:prstGeom>
          <a:noFill/>
          <a:ln w="9360" cap="sq">
            <a:solidFill>
              <a:srgbClr val="FE863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5126" name="Oval 6">
            <a:extLst>
              <a:ext uri="{FF2B5EF4-FFF2-40B4-BE49-F238E27FC236}">
                <a16:creationId xmlns:a16="http://schemas.microsoft.com/office/drawing/2014/main" id="{98389D30-76F0-4D3E-AFB0-4FDC44C229C0}"/>
              </a:ext>
            </a:extLst>
          </p:cNvPr>
          <p:cNvSpPr>
            <a:spLocks noChangeArrowheads="1"/>
          </p:cNvSpPr>
          <p:nvPr/>
        </p:nvSpPr>
        <p:spPr bwMode="auto">
          <a:xfrm>
            <a:off x="8156575" y="5715000"/>
            <a:ext cx="549275" cy="549275"/>
          </a:xfrm>
          <a:prstGeom prst="ellipse">
            <a:avLst/>
          </a:prstGeom>
          <a:solidFill>
            <a:srgbClr val="FE863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5127" name="Rectangle 7">
            <a:extLst>
              <a:ext uri="{FF2B5EF4-FFF2-40B4-BE49-F238E27FC236}">
                <a16:creationId xmlns:a16="http://schemas.microsoft.com/office/drawing/2014/main" id="{70C21B63-3F48-455F-A611-5ABE98B91901}"/>
              </a:ext>
            </a:extLst>
          </p:cNvPr>
          <p:cNvSpPr>
            <a:spLocks noGrp="1" noChangeArrowheads="1"/>
          </p:cNvSpPr>
          <p:nvPr>
            <p:ph type="title"/>
          </p:nvPr>
        </p:nvSpPr>
        <p:spPr bwMode="auto">
          <a:xfrm>
            <a:off x="457200" y="274638"/>
            <a:ext cx="7466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p>
            <a:pPr lvl="0"/>
            <a:r>
              <a:rPr lang="en-GB" altLang="sl-SI"/>
              <a:t>Click to edit the title text format</a:t>
            </a:r>
          </a:p>
        </p:txBody>
      </p:sp>
      <p:sp>
        <p:nvSpPr>
          <p:cNvPr id="5128" name="Rectangle 8">
            <a:extLst>
              <a:ext uri="{FF2B5EF4-FFF2-40B4-BE49-F238E27FC236}">
                <a16:creationId xmlns:a16="http://schemas.microsoft.com/office/drawing/2014/main" id="{AC001D6B-4241-488F-B440-E73D7BED5748}"/>
              </a:ext>
            </a:extLst>
          </p:cNvPr>
          <p:cNvSpPr>
            <a:spLocks noGrp="1" noChangeArrowheads="1"/>
          </p:cNvSpPr>
          <p:nvPr>
            <p:ph type="body" idx="1"/>
          </p:nvPr>
        </p:nvSpPr>
        <p:spPr bwMode="auto">
          <a:xfrm>
            <a:off x="457200" y="1600200"/>
            <a:ext cx="7466013" cy="4872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sl-SI"/>
              <a:t>Click to edit the outline text format</a:t>
            </a:r>
          </a:p>
          <a:p>
            <a:pPr lvl="1"/>
            <a:r>
              <a:rPr lang="en-GB" altLang="sl-SI"/>
              <a:t>Second Outline Level</a:t>
            </a:r>
          </a:p>
          <a:p>
            <a:pPr lvl="2"/>
            <a:r>
              <a:rPr lang="en-GB" altLang="sl-SI"/>
              <a:t>Third Outline Level</a:t>
            </a:r>
          </a:p>
          <a:p>
            <a:pPr lvl="3"/>
            <a:r>
              <a:rPr lang="en-GB" altLang="sl-SI"/>
              <a:t>Fourth Outline Level</a:t>
            </a:r>
          </a:p>
          <a:p>
            <a:pPr lvl="4"/>
            <a:r>
              <a:rPr lang="en-GB" altLang="sl-SI"/>
              <a:t>Fifth Outline Level</a:t>
            </a:r>
          </a:p>
          <a:p>
            <a:pPr lvl="4"/>
            <a:r>
              <a:rPr lang="en-GB" altLang="sl-SI"/>
              <a:t>Sixth Outline Level</a:t>
            </a:r>
          </a:p>
          <a:p>
            <a:pPr lvl="4"/>
            <a:r>
              <a:rPr lang="en-GB" altLang="sl-SI"/>
              <a:t>Seventh Outline Level</a:t>
            </a:r>
          </a:p>
        </p:txBody>
      </p:sp>
      <p:sp>
        <p:nvSpPr>
          <p:cNvPr id="5129" name="Rectangle 9">
            <a:extLst>
              <a:ext uri="{FF2B5EF4-FFF2-40B4-BE49-F238E27FC236}">
                <a16:creationId xmlns:a16="http://schemas.microsoft.com/office/drawing/2014/main" id="{0AC57AB0-A1AD-4F42-A5A1-25FB4C0645EF}"/>
              </a:ext>
            </a:extLst>
          </p:cNvPr>
          <p:cNvSpPr>
            <a:spLocks noGrp="1" noChangeArrowheads="1"/>
          </p:cNvSpPr>
          <p:nvPr>
            <p:ph type="dt"/>
          </p:nvPr>
        </p:nvSpPr>
        <p:spPr bwMode="auto">
          <a:xfrm>
            <a:off x="8786813" y="268288"/>
            <a:ext cx="2009775" cy="382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90000" tIns="46800" rIns="90000" bIns="46800" numCol="1" anchor="ctr" anchorCtr="0" compatLnSpc="1">
            <a:prstTxWarp prst="textNoShape">
              <a:avLst/>
            </a:prstTxWarp>
          </a:bodyPr>
          <a:lstStyle>
            <a:lvl1pPr algn="r">
              <a:buClrTx/>
              <a:buFontTx/>
              <a:buNone/>
              <a:tabLst>
                <a:tab pos="457200" algn="l"/>
                <a:tab pos="914400" algn="l"/>
                <a:tab pos="1371600" algn="l"/>
                <a:tab pos="1828800" algn="l"/>
              </a:tabLst>
              <a:defRPr sz="1200">
                <a:solidFill>
                  <a:srgbClr val="575F6D"/>
                </a:solidFill>
                <a:latin typeface="+mn-lt"/>
                <a:cs typeface="Segoe UI" panose="020B0502040204020203" pitchFamily="34" charset="0"/>
              </a:defRPr>
            </a:lvl1pPr>
          </a:lstStyle>
          <a:p>
            <a:endParaRPr lang="sl-SI" altLang="sl-SI"/>
          </a:p>
        </p:txBody>
      </p:sp>
      <p:sp>
        <p:nvSpPr>
          <p:cNvPr id="5130" name="Rectangle 10">
            <a:extLst>
              <a:ext uri="{FF2B5EF4-FFF2-40B4-BE49-F238E27FC236}">
                <a16:creationId xmlns:a16="http://schemas.microsoft.com/office/drawing/2014/main" id="{6105CEB3-BEEA-4465-915B-1F1C9B95B7B6}"/>
              </a:ext>
            </a:extLst>
          </p:cNvPr>
          <p:cNvSpPr>
            <a:spLocks noGrp="1" noChangeArrowheads="1"/>
          </p:cNvSpPr>
          <p:nvPr>
            <p:ph type="sldNum"/>
          </p:nvPr>
        </p:nvSpPr>
        <p:spPr bwMode="auto">
          <a:xfrm>
            <a:off x="8129588" y="5734050"/>
            <a:ext cx="608012"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ctr">
              <a:buClrTx/>
              <a:buFontTx/>
              <a:buNone/>
              <a:tabLst>
                <a:tab pos="457200" algn="l"/>
              </a:tabLst>
              <a:defRPr sz="1400" b="1">
                <a:solidFill>
                  <a:srgbClr val="FFFFFF"/>
                </a:solidFill>
                <a:latin typeface="+mn-lt"/>
                <a:cs typeface="Segoe UI" panose="020B0502040204020203" pitchFamily="34" charset="0"/>
              </a:defRPr>
            </a:lvl1pPr>
          </a:lstStyle>
          <a:p>
            <a:fld id="{39556727-0FC2-452E-BC13-6EA3C7745715}" type="slidenum">
              <a:rPr lang="sl-SI" altLang="sl-SI"/>
              <a:pPr/>
              <a:t>‹#›</a:t>
            </a:fld>
            <a:endParaRPr lang="sl-SI" altLang="sl-SI"/>
          </a:p>
        </p:txBody>
      </p:sp>
      <p:sp>
        <p:nvSpPr>
          <p:cNvPr id="5131" name="Text Box 11">
            <a:extLst>
              <a:ext uri="{FF2B5EF4-FFF2-40B4-BE49-F238E27FC236}">
                <a16:creationId xmlns:a16="http://schemas.microsoft.com/office/drawing/2014/main" id="{A3BD98F7-910E-4746-BD3D-F25C862B27A1}"/>
              </a:ext>
            </a:extLst>
          </p:cNvPr>
          <p:cNvSpPr txBox="1">
            <a:spLocks noChangeArrowheads="1"/>
          </p:cNvSpPr>
          <p:nvPr/>
        </p:nvSpPr>
        <p:spPr bwMode="auto">
          <a:xfrm rot="5400000">
            <a:off x="6991351" y="3736975"/>
            <a:ext cx="32004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457200" rtl="0" eaLnBrk="0" fontAlgn="base" hangingPunct="0">
        <a:spcBef>
          <a:spcPct val="0"/>
        </a:spcBef>
        <a:spcAft>
          <a:spcPct val="0"/>
        </a:spcAft>
        <a:buClr>
          <a:srgbClr val="000000"/>
        </a:buClr>
        <a:buSzPct val="100000"/>
        <a:buFont typeface="Times New Roman" panose="02020603050405020304" pitchFamily="18" charset="0"/>
        <a:defRPr sz="3000" kern="1200">
          <a:solidFill>
            <a:srgbClr val="575F6D"/>
          </a:solidFill>
          <a:latin typeface="+mj-lt"/>
          <a:ea typeface="+mj-ea"/>
          <a:cs typeface="+mj-cs"/>
        </a:defRPr>
      </a:lvl1pPr>
      <a:lvl2pPr marL="742950" indent="-285750" algn="l" defTabSz="457200" rtl="0" eaLnBrk="0" fontAlgn="base" hangingPunct="0">
        <a:spcBef>
          <a:spcPct val="0"/>
        </a:spcBef>
        <a:spcAft>
          <a:spcPct val="0"/>
        </a:spcAft>
        <a:buClr>
          <a:srgbClr val="000000"/>
        </a:buClr>
        <a:buSzPct val="100000"/>
        <a:buFont typeface="Times New Roman" panose="02020603050405020304" pitchFamily="18" charset="0"/>
        <a:defRPr sz="3000">
          <a:solidFill>
            <a:srgbClr val="575F6D"/>
          </a:solidFill>
          <a:latin typeface="Century Schoolbook" panose="02040604050505020304" pitchFamily="18" charset="0"/>
          <a:ea typeface="Microsoft YaHei" panose="020B0503020204020204" pitchFamily="34" charset="-122"/>
        </a:defRPr>
      </a:lvl2pPr>
      <a:lvl3pPr marL="11430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3000">
          <a:solidFill>
            <a:srgbClr val="575F6D"/>
          </a:solidFill>
          <a:latin typeface="Century Schoolbook" panose="02040604050505020304" pitchFamily="18" charset="0"/>
          <a:ea typeface="Microsoft YaHei" panose="020B0503020204020204" pitchFamily="34" charset="-122"/>
        </a:defRPr>
      </a:lvl3pPr>
      <a:lvl4pPr marL="16002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3000">
          <a:solidFill>
            <a:srgbClr val="575F6D"/>
          </a:solidFill>
          <a:latin typeface="Century Schoolbook" panose="02040604050505020304" pitchFamily="18" charset="0"/>
          <a:ea typeface="Microsoft YaHei" panose="020B0503020204020204" pitchFamily="34" charset="-122"/>
        </a:defRPr>
      </a:lvl4pPr>
      <a:lvl5pPr marL="20574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3000">
          <a:solidFill>
            <a:srgbClr val="575F6D"/>
          </a:solidFill>
          <a:latin typeface="Century Schoolbook" panose="02040604050505020304" pitchFamily="18" charset="0"/>
          <a:ea typeface="Microsoft YaHei" panose="020B0503020204020204" pitchFamily="34" charset="-122"/>
        </a:defRPr>
      </a:lvl5pPr>
      <a:lvl6pPr marL="25146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3000">
          <a:solidFill>
            <a:srgbClr val="575F6D"/>
          </a:solidFill>
          <a:latin typeface="Century Schoolbook" panose="02040604050505020304" pitchFamily="18" charset="0"/>
          <a:ea typeface="Microsoft YaHei" panose="020B0503020204020204" pitchFamily="34" charset="-122"/>
        </a:defRPr>
      </a:lvl6pPr>
      <a:lvl7pPr marL="29718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3000">
          <a:solidFill>
            <a:srgbClr val="575F6D"/>
          </a:solidFill>
          <a:latin typeface="Century Schoolbook" panose="02040604050505020304" pitchFamily="18" charset="0"/>
          <a:ea typeface="Microsoft YaHei" panose="020B0503020204020204" pitchFamily="34" charset="-122"/>
        </a:defRPr>
      </a:lvl7pPr>
      <a:lvl8pPr marL="34290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3000">
          <a:solidFill>
            <a:srgbClr val="575F6D"/>
          </a:solidFill>
          <a:latin typeface="Century Schoolbook" panose="02040604050505020304" pitchFamily="18" charset="0"/>
          <a:ea typeface="Microsoft YaHei" panose="020B0503020204020204" pitchFamily="34" charset="-122"/>
        </a:defRPr>
      </a:lvl8pPr>
      <a:lvl9pPr marL="38862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3000">
          <a:solidFill>
            <a:srgbClr val="575F6D"/>
          </a:solidFill>
          <a:latin typeface="Century Schoolbook" panose="02040604050505020304" pitchFamily="18" charset="0"/>
          <a:ea typeface="Microsoft YaHei" panose="020B0503020204020204" pitchFamily="34" charset="-122"/>
        </a:defRPr>
      </a:lvl9pPr>
    </p:titleStyle>
    <p:bodyStyle>
      <a:lvl1pPr marL="342900" indent="-3429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1pPr>
      <a:lvl2pPr marL="742950" indent="-285750" algn="l" defTabSz="457200" rtl="0" eaLnBrk="0" fontAlgn="base" hangingPunct="0">
        <a:spcBef>
          <a:spcPts val="525"/>
        </a:spcBef>
        <a:spcAft>
          <a:spcPct val="0"/>
        </a:spcAft>
        <a:buClr>
          <a:srgbClr val="000000"/>
        </a:buClr>
        <a:buSzPct val="100000"/>
        <a:buFont typeface="Times New Roman" panose="02020603050405020304" pitchFamily="18" charset="0"/>
        <a:defRPr sz="21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400"/>
        </a:spcBef>
        <a:spcAft>
          <a:spcPct val="0"/>
        </a:spcAft>
        <a:buClr>
          <a:srgbClr val="000000"/>
        </a:buClr>
        <a:buSzPct val="100000"/>
        <a:buFont typeface="Times New Roman" panose="02020603050405020304" pitchFamily="18" charset="0"/>
        <a:defRPr sz="16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Line 1">
            <a:extLst>
              <a:ext uri="{FF2B5EF4-FFF2-40B4-BE49-F238E27FC236}">
                <a16:creationId xmlns:a16="http://schemas.microsoft.com/office/drawing/2014/main" id="{6637853D-D874-4D44-84F9-EFF1D3E4D20D}"/>
              </a:ext>
            </a:extLst>
          </p:cNvPr>
          <p:cNvSpPr>
            <a:spLocks noChangeShapeType="1"/>
          </p:cNvSpPr>
          <p:nvPr/>
        </p:nvSpPr>
        <p:spPr bwMode="auto">
          <a:xfrm>
            <a:off x="8763000" y="0"/>
            <a:ext cx="1588" cy="6858000"/>
          </a:xfrm>
          <a:prstGeom prst="line">
            <a:avLst/>
          </a:prstGeom>
          <a:noFill/>
          <a:ln w="38160" cap="sq">
            <a:solidFill>
              <a:srgbClr val="FEC3AE">
                <a:alpha val="92999"/>
              </a:srgbClr>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46" name="Line 2">
            <a:extLst>
              <a:ext uri="{FF2B5EF4-FFF2-40B4-BE49-F238E27FC236}">
                <a16:creationId xmlns:a16="http://schemas.microsoft.com/office/drawing/2014/main" id="{2579DC4C-C88B-4235-B547-91147CFA412A}"/>
              </a:ext>
            </a:extLst>
          </p:cNvPr>
          <p:cNvSpPr>
            <a:spLocks noChangeShapeType="1"/>
          </p:cNvSpPr>
          <p:nvPr/>
        </p:nvSpPr>
        <p:spPr bwMode="auto">
          <a:xfrm>
            <a:off x="6248400" y="0"/>
            <a:ext cx="1588" cy="6858000"/>
          </a:xfrm>
          <a:prstGeom prst="line">
            <a:avLst/>
          </a:prstGeom>
          <a:noFill/>
          <a:ln w="38160" cap="sq">
            <a:solidFill>
              <a:srgbClr val="FEC3AE"/>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47" name="Line 3">
            <a:extLst>
              <a:ext uri="{FF2B5EF4-FFF2-40B4-BE49-F238E27FC236}">
                <a16:creationId xmlns:a16="http://schemas.microsoft.com/office/drawing/2014/main" id="{7BE41EED-9FE1-4B0A-BFE1-58E64BA8ACD4}"/>
              </a:ext>
            </a:extLst>
          </p:cNvPr>
          <p:cNvSpPr>
            <a:spLocks noChangeShapeType="1"/>
          </p:cNvSpPr>
          <p:nvPr/>
        </p:nvSpPr>
        <p:spPr bwMode="auto">
          <a:xfrm>
            <a:off x="6192838" y="0"/>
            <a:ext cx="1587" cy="6858000"/>
          </a:xfrm>
          <a:prstGeom prst="line">
            <a:avLst/>
          </a:prstGeom>
          <a:noFill/>
          <a:ln w="12600" cap="sq">
            <a:solidFill>
              <a:srgbClr val="FE863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48" name="Line 4">
            <a:extLst>
              <a:ext uri="{FF2B5EF4-FFF2-40B4-BE49-F238E27FC236}">
                <a16:creationId xmlns:a16="http://schemas.microsoft.com/office/drawing/2014/main" id="{F35559F7-4104-4766-9621-2B172AF48FE1}"/>
              </a:ext>
            </a:extLst>
          </p:cNvPr>
          <p:cNvSpPr>
            <a:spLocks noChangeShapeType="1"/>
          </p:cNvSpPr>
          <p:nvPr/>
        </p:nvSpPr>
        <p:spPr bwMode="auto">
          <a:xfrm>
            <a:off x="8991600" y="0"/>
            <a:ext cx="1588" cy="6858000"/>
          </a:xfrm>
          <a:prstGeom prst="line">
            <a:avLst/>
          </a:prstGeom>
          <a:noFill/>
          <a:ln w="19080" cap="sq">
            <a:solidFill>
              <a:srgbClr val="FE863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49" name="Rectangle 5">
            <a:extLst>
              <a:ext uri="{FF2B5EF4-FFF2-40B4-BE49-F238E27FC236}">
                <a16:creationId xmlns:a16="http://schemas.microsoft.com/office/drawing/2014/main" id="{CFA41CF5-F781-4712-B4F1-D0917A3BD366}"/>
              </a:ext>
            </a:extLst>
          </p:cNvPr>
          <p:cNvSpPr>
            <a:spLocks noChangeArrowheads="1"/>
          </p:cNvSpPr>
          <p:nvPr/>
        </p:nvSpPr>
        <p:spPr bwMode="auto">
          <a:xfrm>
            <a:off x="8839200" y="0"/>
            <a:ext cx="304800" cy="6858000"/>
          </a:xfrm>
          <a:prstGeom prst="rect">
            <a:avLst/>
          </a:prstGeom>
          <a:solidFill>
            <a:srgbClr val="FEC3AE">
              <a:alpha val="87000"/>
            </a:srgbClr>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6150" name="Line 6">
            <a:extLst>
              <a:ext uri="{FF2B5EF4-FFF2-40B4-BE49-F238E27FC236}">
                <a16:creationId xmlns:a16="http://schemas.microsoft.com/office/drawing/2014/main" id="{311A55D1-2518-4AF4-B9C1-E6A05A20BAFD}"/>
              </a:ext>
            </a:extLst>
          </p:cNvPr>
          <p:cNvSpPr>
            <a:spLocks noChangeShapeType="1"/>
          </p:cNvSpPr>
          <p:nvPr/>
        </p:nvSpPr>
        <p:spPr bwMode="auto">
          <a:xfrm>
            <a:off x="8915400" y="0"/>
            <a:ext cx="1588" cy="6858000"/>
          </a:xfrm>
          <a:prstGeom prst="line">
            <a:avLst/>
          </a:prstGeom>
          <a:noFill/>
          <a:ln w="9360" cap="sq">
            <a:solidFill>
              <a:srgbClr val="FE863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1" name="Oval 7">
            <a:extLst>
              <a:ext uri="{FF2B5EF4-FFF2-40B4-BE49-F238E27FC236}">
                <a16:creationId xmlns:a16="http://schemas.microsoft.com/office/drawing/2014/main" id="{41E30FC5-3203-4898-A7C2-D18C2A64A39F}"/>
              </a:ext>
            </a:extLst>
          </p:cNvPr>
          <p:cNvSpPr>
            <a:spLocks noChangeArrowheads="1"/>
          </p:cNvSpPr>
          <p:nvPr/>
        </p:nvSpPr>
        <p:spPr bwMode="auto">
          <a:xfrm>
            <a:off x="8156575" y="5715000"/>
            <a:ext cx="549275" cy="549275"/>
          </a:xfrm>
          <a:prstGeom prst="ellipse">
            <a:avLst/>
          </a:prstGeom>
          <a:solidFill>
            <a:srgbClr val="FE863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6152" name="Rectangle 8">
            <a:extLst>
              <a:ext uri="{FF2B5EF4-FFF2-40B4-BE49-F238E27FC236}">
                <a16:creationId xmlns:a16="http://schemas.microsoft.com/office/drawing/2014/main" id="{B0A86146-A8FA-409E-B763-C92EF2FCDB1D}"/>
              </a:ext>
            </a:extLst>
          </p:cNvPr>
          <p:cNvSpPr>
            <a:spLocks noGrp="1" noChangeArrowheads="1"/>
          </p:cNvSpPr>
          <p:nvPr>
            <p:ph type="title"/>
          </p:nvPr>
        </p:nvSpPr>
        <p:spPr bwMode="auto">
          <a:xfrm>
            <a:off x="457200" y="274638"/>
            <a:ext cx="7466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p>
            <a:pPr lvl="0"/>
            <a:r>
              <a:rPr lang="en-GB" altLang="sl-SI"/>
              <a:t>Click to edit the title text format</a:t>
            </a:r>
          </a:p>
        </p:txBody>
      </p:sp>
      <p:sp>
        <p:nvSpPr>
          <p:cNvPr id="6153" name="Rectangle 9">
            <a:extLst>
              <a:ext uri="{FF2B5EF4-FFF2-40B4-BE49-F238E27FC236}">
                <a16:creationId xmlns:a16="http://schemas.microsoft.com/office/drawing/2014/main" id="{4DBF0454-07E2-474C-82B8-790FE04F10BB}"/>
              </a:ext>
            </a:extLst>
          </p:cNvPr>
          <p:cNvSpPr>
            <a:spLocks noGrp="1" noChangeArrowheads="1"/>
          </p:cNvSpPr>
          <p:nvPr>
            <p:ph type="body" idx="1"/>
          </p:nvPr>
        </p:nvSpPr>
        <p:spPr bwMode="auto">
          <a:xfrm>
            <a:off x="457200" y="1600200"/>
            <a:ext cx="7466013" cy="4872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sl-SI"/>
              <a:t>Click to edit the outline text format</a:t>
            </a:r>
          </a:p>
          <a:p>
            <a:pPr lvl="1"/>
            <a:r>
              <a:rPr lang="en-GB" altLang="sl-SI"/>
              <a:t>Second Outline Level</a:t>
            </a:r>
          </a:p>
          <a:p>
            <a:pPr lvl="2"/>
            <a:r>
              <a:rPr lang="en-GB" altLang="sl-SI"/>
              <a:t>Third Outline Level</a:t>
            </a:r>
          </a:p>
          <a:p>
            <a:pPr lvl="3"/>
            <a:r>
              <a:rPr lang="en-GB" altLang="sl-SI"/>
              <a:t>Fourth Outline Level</a:t>
            </a:r>
          </a:p>
          <a:p>
            <a:pPr lvl="4"/>
            <a:r>
              <a:rPr lang="en-GB" altLang="sl-SI"/>
              <a:t>Fifth Outline Level</a:t>
            </a:r>
          </a:p>
          <a:p>
            <a:pPr lvl="4"/>
            <a:r>
              <a:rPr lang="en-GB" altLang="sl-SI"/>
              <a:t>Sixth Outline Level</a:t>
            </a:r>
          </a:p>
          <a:p>
            <a:pPr lvl="4"/>
            <a:r>
              <a:rPr lang="en-GB" altLang="sl-SI"/>
              <a:t>Seventh Outline Level</a:t>
            </a:r>
          </a:p>
        </p:txBody>
      </p:sp>
      <p:sp>
        <p:nvSpPr>
          <p:cNvPr id="6154" name="Rectangle 10">
            <a:extLst>
              <a:ext uri="{FF2B5EF4-FFF2-40B4-BE49-F238E27FC236}">
                <a16:creationId xmlns:a16="http://schemas.microsoft.com/office/drawing/2014/main" id="{34AB5DA7-7FAD-4C09-B72C-ABC83423725A}"/>
              </a:ext>
            </a:extLst>
          </p:cNvPr>
          <p:cNvSpPr>
            <a:spLocks noGrp="1" noChangeArrowheads="1"/>
          </p:cNvSpPr>
          <p:nvPr>
            <p:ph type="dt"/>
          </p:nvPr>
        </p:nvSpPr>
        <p:spPr bwMode="auto">
          <a:xfrm>
            <a:off x="8786813" y="268288"/>
            <a:ext cx="2009775" cy="382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90000" tIns="46800" rIns="90000" bIns="46800" numCol="1" anchor="ctr" anchorCtr="0" compatLnSpc="1">
            <a:prstTxWarp prst="textNoShape">
              <a:avLst/>
            </a:prstTxWarp>
          </a:bodyPr>
          <a:lstStyle>
            <a:lvl1pPr algn="r">
              <a:buClrTx/>
              <a:buFontTx/>
              <a:buNone/>
              <a:tabLst>
                <a:tab pos="457200" algn="l"/>
                <a:tab pos="914400" algn="l"/>
                <a:tab pos="1371600" algn="l"/>
                <a:tab pos="1828800" algn="l"/>
              </a:tabLst>
              <a:defRPr sz="1200">
                <a:solidFill>
                  <a:srgbClr val="575F6D"/>
                </a:solidFill>
                <a:latin typeface="+mn-lt"/>
                <a:cs typeface="Segoe UI" panose="020B0502040204020203" pitchFamily="34" charset="0"/>
              </a:defRPr>
            </a:lvl1pPr>
          </a:lstStyle>
          <a:p>
            <a:endParaRPr lang="sl-SI" altLang="sl-SI"/>
          </a:p>
        </p:txBody>
      </p:sp>
      <p:sp>
        <p:nvSpPr>
          <p:cNvPr id="6155" name="Rectangle 11">
            <a:extLst>
              <a:ext uri="{FF2B5EF4-FFF2-40B4-BE49-F238E27FC236}">
                <a16:creationId xmlns:a16="http://schemas.microsoft.com/office/drawing/2014/main" id="{AF83F798-6100-41E1-BBDA-6645121A8ADC}"/>
              </a:ext>
            </a:extLst>
          </p:cNvPr>
          <p:cNvSpPr>
            <a:spLocks noGrp="1" noChangeArrowheads="1"/>
          </p:cNvSpPr>
          <p:nvPr>
            <p:ph type="sldNum"/>
          </p:nvPr>
        </p:nvSpPr>
        <p:spPr bwMode="auto">
          <a:xfrm>
            <a:off x="8129588" y="5734050"/>
            <a:ext cx="608012"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ctr">
              <a:buClrTx/>
              <a:buFontTx/>
              <a:buNone/>
              <a:tabLst>
                <a:tab pos="457200" algn="l"/>
              </a:tabLst>
              <a:defRPr sz="1400" b="1">
                <a:solidFill>
                  <a:srgbClr val="FFFFFF"/>
                </a:solidFill>
                <a:latin typeface="+mn-lt"/>
                <a:cs typeface="Segoe UI" panose="020B0502040204020203" pitchFamily="34" charset="0"/>
              </a:defRPr>
            </a:lvl1pPr>
          </a:lstStyle>
          <a:p>
            <a:fld id="{CE6B00F3-1639-41CF-962F-3BBA3E0D1DFD}" type="slidenum">
              <a:rPr lang="sl-SI" altLang="sl-SI"/>
              <a:pPr/>
              <a:t>‹#›</a:t>
            </a:fld>
            <a:endParaRPr lang="sl-SI" altLang="sl-SI"/>
          </a:p>
        </p:txBody>
      </p:sp>
      <p:sp>
        <p:nvSpPr>
          <p:cNvPr id="6156" name="Text Box 12">
            <a:extLst>
              <a:ext uri="{FF2B5EF4-FFF2-40B4-BE49-F238E27FC236}">
                <a16:creationId xmlns:a16="http://schemas.microsoft.com/office/drawing/2014/main" id="{B1E58925-500D-4F95-9EE9-22A50EBCFE6E}"/>
              </a:ext>
            </a:extLst>
          </p:cNvPr>
          <p:cNvSpPr txBox="1">
            <a:spLocks noChangeArrowheads="1"/>
          </p:cNvSpPr>
          <p:nvPr/>
        </p:nvSpPr>
        <p:spPr bwMode="auto">
          <a:xfrm rot="5400000">
            <a:off x="6991351" y="3736975"/>
            <a:ext cx="32004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457200" rtl="0" eaLnBrk="0" fontAlgn="base" hangingPunct="0">
        <a:spcBef>
          <a:spcPct val="0"/>
        </a:spcBef>
        <a:spcAft>
          <a:spcPct val="0"/>
        </a:spcAft>
        <a:buClr>
          <a:srgbClr val="000000"/>
        </a:buClr>
        <a:buSzPct val="100000"/>
        <a:buFont typeface="Times New Roman" panose="02020603050405020304" pitchFamily="18" charset="0"/>
        <a:defRPr sz="3000" kern="1200">
          <a:solidFill>
            <a:srgbClr val="575F6D"/>
          </a:solidFill>
          <a:latin typeface="+mj-lt"/>
          <a:ea typeface="+mj-ea"/>
          <a:cs typeface="+mj-cs"/>
        </a:defRPr>
      </a:lvl1pPr>
      <a:lvl2pPr marL="742950" indent="-285750" algn="l" defTabSz="457200" rtl="0" eaLnBrk="0" fontAlgn="base" hangingPunct="0">
        <a:spcBef>
          <a:spcPct val="0"/>
        </a:spcBef>
        <a:spcAft>
          <a:spcPct val="0"/>
        </a:spcAft>
        <a:buClr>
          <a:srgbClr val="000000"/>
        </a:buClr>
        <a:buSzPct val="100000"/>
        <a:buFont typeface="Times New Roman" panose="02020603050405020304" pitchFamily="18" charset="0"/>
        <a:defRPr sz="3000">
          <a:solidFill>
            <a:srgbClr val="575F6D"/>
          </a:solidFill>
          <a:latin typeface="Century Schoolbook" panose="02040604050505020304" pitchFamily="18" charset="0"/>
          <a:ea typeface="Microsoft YaHei" panose="020B0503020204020204" pitchFamily="34" charset="-122"/>
        </a:defRPr>
      </a:lvl2pPr>
      <a:lvl3pPr marL="11430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3000">
          <a:solidFill>
            <a:srgbClr val="575F6D"/>
          </a:solidFill>
          <a:latin typeface="Century Schoolbook" panose="02040604050505020304" pitchFamily="18" charset="0"/>
          <a:ea typeface="Microsoft YaHei" panose="020B0503020204020204" pitchFamily="34" charset="-122"/>
        </a:defRPr>
      </a:lvl3pPr>
      <a:lvl4pPr marL="16002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3000">
          <a:solidFill>
            <a:srgbClr val="575F6D"/>
          </a:solidFill>
          <a:latin typeface="Century Schoolbook" panose="02040604050505020304" pitchFamily="18" charset="0"/>
          <a:ea typeface="Microsoft YaHei" panose="020B0503020204020204" pitchFamily="34" charset="-122"/>
        </a:defRPr>
      </a:lvl4pPr>
      <a:lvl5pPr marL="20574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3000">
          <a:solidFill>
            <a:srgbClr val="575F6D"/>
          </a:solidFill>
          <a:latin typeface="Century Schoolbook" panose="02040604050505020304" pitchFamily="18" charset="0"/>
          <a:ea typeface="Microsoft YaHei" panose="020B0503020204020204" pitchFamily="34" charset="-122"/>
        </a:defRPr>
      </a:lvl5pPr>
      <a:lvl6pPr marL="25146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3000">
          <a:solidFill>
            <a:srgbClr val="575F6D"/>
          </a:solidFill>
          <a:latin typeface="Century Schoolbook" panose="02040604050505020304" pitchFamily="18" charset="0"/>
          <a:ea typeface="Microsoft YaHei" panose="020B0503020204020204" pitchFamily="34" charset="-122"/>
        </a:defRPr>
      </a:lvl6pPr>
      <a:lvl7pPr marL="29718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3000">
          <a:solidFill>
            <a:srgbClr val="575F6D"/>
          </a:solidFill>
          <a:latin typeface="Century Schoolbook" panose="02040604050505020304" pitchFamily="18" charset="0"/>
          <a:ea typeface="Microsoft YaHei" panose="020B0503020204020204" pitchFamily="34" charset="-122"/>
        </a:defRPr>
      </a:lvl7pPr>
      <a:lvl8pPr marL="34290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3000">
          <a:solidFill>
            <a:srgbClr val="575F6D"/>
          </a:solidFill>
          <a:latin typeface="Century Schoolbook" panose="02040604050505020304" pitchFamily="18" charset="0"/>
          <a:ea typeface="Microsoft YaHei" panose="020B0503020204020204" pitchFamily="34" charset="-122"/>
        </a:defRPr>
      </a:lvl8pPr>
      <a:lvl9pPr marL="38862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3000">
          <a:solidFill>
            <a:srgbClr val="575F6D"/>
          </a:solidFill>
          <a:latin typeface="Century Schoolbook" panose="02040604050505020304" pitchFamily="18" charset="0"/>
          <a:ea typeface="Microsoft YaHei" panose="020B0503020204020204" pitchFamily="34" charset="-122"/>
        </a:defRPr>
      </a:lvl9pPr>
    </p:titleStyle>
    <p:bodyStyle>
      <a:lvl1pPr marL="342900" indent="-3429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1pPr>
      <a:lvl2pPr marL="742950" indent="-285750" algn="l" defTabSz="457200" rtl="0" eaLnBrk="0" fontAlgn="base" hangingPunct="0">
        <a:spcBef>
          <a:spcPts val="525"/>
        </a:spcBef>
        <a:spcAft>
          <a:spcPct val="0"/>
        </a:spcAft>
        <a:buClr>
          <a:srgbClr val="000000"/>
        </a:buClr>
        <a:buSzPct val="100000"/>
        <a:buFont typeface="Times New Roman" panose="02020603050405020304" pitchFamily="18" charset="0"/>
        <a:defRPr sz="21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400"/>
        </a:spcBef>
        <a:spcAft>
          <a:spcPct val="0"/>
        </a:spcAft>
        <a:buClr>
          <a:srgbClr val="000000"/>
        </a:buClr>
        <a:buSzPct val="100000"/>
        <a:buFont typeface="Times New Roman" panose="02020603050405020304" pitchFamily="18" charset="0"/>
        <a:defRPr sz="16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9" name="Line 1">
            <a:extLst>
              <a:ext uri="{FF2B5EF4-FFF2-40B4-BE49-F238E27FC236}">
                <a16:creationId xmlns:a16="http://schemas.microsoft.com/office/drawing/2014/main" id="{96DDD4C8-66A1-46A7-9429-3078B17FDA94}"/>
              </a:ext>
            </a:extLst>
          </p:cNvPr>
          <p:cNvSpPr>
            <a:spLocks noChangeShapeType="1"/>
          </p:cNvSpPr>
          <p:nvPr/>
        </p:nvSpPr>
        <p:spPr bwMode="auto">
          <a:xfrm>
            <a:off x="8763000" y="0"/>
            <a:ext cx="1588" cy="6858000"/>
          </a:xfrm>
          <a:prstGeom prst="line">
            <a:avLst/>
          </a:prstGeom>
          <a:noFill/>
          <a:ln w="38160" cap="sq">
            <a:solidFill>
              <a:srgbClr val="FEC3AE"/>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7170" name="Oval 2">
            <a:extLst>
              <a:ext uri="{FF2B5EF4-FFF2-40B4-BE49-F238E27FC236}">
                <a16:creationId xmlns:a16="http://schemas.microsoft.com/office/drawing/2014/main" id="{644EFD3D-8BF4-44F1-8543-1F44E3809525}"/>
              </a:ext>
            </a:extLst>
          </p:cNvPr>
          <p:cNvSpPr>
            <a:spLocks noChangeArrowheads="1"/>
          </p:cNvSpPr>
          <p:nvPr/>
        </p:nvSpPr>
        <p:spPr bwMode="auto">
          <a:xfrm>
            <a:off x="8156575" y="5715000"/>
            <a:ext cx="549275" cy="549275"/>
          </a:xfrm>
          <a:prstGeom prst="ellipse">
            <a:avLst/>
          </a:prstGeom>
          <a:solidFill>
            <a:srgbClr val="FE863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7171" name="Line 3">
            <a:extLst>
              <a:ext uri="{FF2B5EF4-FFF2-40B4-BE49-F238E27FC236}">
                <a16:creationId xmlns:a16="http://schemas.microsoft.com/office/drawing/2014/main" id="{F8442799-22D4-475B-ACAE-B03CC19DF4ED}"/>
              </a:ext>
            </a:extLst>
          </p:cNvPr>
          <p:cNvSpPr>
            <a:spLocks noChangeShapeType="1"/>
          </p:cNvSpPr>
          <p:nvPr/>
        </p:nvSpPr>
        <p:spPr bwMode="auto">
          <a:xfrm>
            <a:off x="8991600" y="0"/>
            <a:ext cx="1588" cy="68580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7172" name="Rectangle 4">
            <a:extLst>
              <a:ext uri="{FF2B5EF4-FFF2-40B4-BE49-F238E27FC236}">
                <a16:creationId xmlns:a16="http://schemas.microsoft.com/office/drawing/2014/main" id="{355A93C3-72D5-4712-9197-2AFBFBE6E089}"/>
              </a:ext>
            </a:extLst>
          </p:cNvPr>
          <p:cNvSpPr>
            <a:spLocks noChangeArrowheads="1"/>
          </p:cNvSpPr>
          <p:nvPr/>
        </p:nvSpPr>
        <p:spPr bwMode="auto">
          <a:xfrm>
            <a:off x="8839200" y="0"/>
            <a:ext cx="304800" cy="6858000"/>
          </a:xfrm>
          <a:prstGeom prst="rect">
            <a:avLst/>
          </a:prstGeom>
          <a:solidFill>
            <a:srgbClr val="FEC3AE"/>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7173" name="Line 5">
            <a:extLst>
              <a:ext uri="{FF2B5EF4-FFF2-40B4-BE49-F238E27FC236}">
                <a16:creationId xmlns:a16="http://schemas.microsoft.com/office/drawing/2014/main" id="{65F88672-9A5B-4AFD-82F2-CDA1A3D7519A}"/>
              </a:ext>
            </a:extLst>
          </p:cNvPr>
          <p:cNvSpPr>
            <a:spLocks noChangeShapeType="1"/>
          </p:cNvSpPr>
          <p:nvPr/>
        </p:nvSpPr>
        <p:spPr bwMode="auto">
          <a:xfrm>
            <a:off x="8915400" y="0"/>
            <a:ext cx="1588" cy="6858000"/>
          </a:xfrm>
          <a:prstGeom prst="line">
            <a:avLst/>
          </a:prstGeom>
          <a:noFill/>
          <a:ln w="9360" cap="sq">
            <a:solidFill>
              <a:srgbClr val="FE863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7174" name="Line 6">
            <a:extLst>
              <a:ext uri="{FF2B5EF4-FFF2-40B4-BE49-F238E27FC236}">
                <a16:creationId xmlns:a16="http://schemas.microsoft.com/office/drawing/2014/main" id="{00F49C58-71CD-4731-A5F4-F3E515900AEE}"/>
              </a:ext>
            </a:extLst>
          </p:cNvPr>
          <p:cNvSpPr>
            <a:spLocks noChangeShapeType="1"/>
          </p:cNvSpPr>
          <p:nvPr/>
        </p:nvSpPr>
        <p:spPr bwMode="auto">
          <a:xfrm>
            <a:off x="6248400" y="0"/>
            <a:ext cx="1588" cy="6858000"/>
          </a:xfrm>
          <a:prstGeom prst="line">
            <a:avLst/>
          </a:prstGeom>
          <a:noFill/>
          <a:ln w="38160" cap="sq">
            <a:solidFill>
              <a:srgbClr val="FEC3AE"/>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7175" name="Line 7">
            <a:extLst>
              <a:ext uri="{FF2B5EF4-FFF2-40B4-BE49-F238E27FC236}">
                <a16:creationId xmlns:a16="http://schemas.microsoft.com/office/drawing/2014/main" id="{09C07C61-26A3-4960-B9F4-1F0FCB9467DB}"/>
              </a:ext>
            </a:extLst>
          </p:cNvPr>
          <p:cNvSpPr>
            <a:spLocks noChangeShapeType="1"/>
          </p:cNvSpPr>
          <p:nvPr/>
        </p:nvSpPr>
        <p:spPr bwMode="auto">
          <a:xfrm>
            <a:off x="6192838" y="0"/>
            <a:ext cx="1587" cy="6858000"/>
          </a:xfrm>
          <a:prstGeom prst="line">
            <a:avLst/>
          </a:prstGeom>
          <a:noFill/>
          <a:ln w="12600" cap="sq">
            <a:solidFill>
              <a:srgbClr val="FE863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7176" name="Rectangle 8">
            <a:extLst>
              <a:ext uri="{FF2B5EF4-FFF2-40B4-BE49-F238E27FC236}">
                <a16:creationId xmlns:a16="http://schemas.microsoft.com/office/drawing/2014/main" id="{D7D3C1FA-E0BF-4C1D-9BE7-659B48807E0A}"/>
              </a:ext>
            </a:extLst>
          </p:cNvPr>
          <p:cNvSpPr>
            <a:spLocks noGrp="1" noChangeArrowheads="1"/>
          </p:cNvSpPr>
          <p:nvPr>
            <p:ph type="title"/>
          </p:nvPr>
        </p:nvSpPr>
        <p:spPr bwMode="auto">
          <a:xfrm>
            <a:off x="457200" y="274638"/>
            <a:ext cx="7466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p>
            <a:pPr lvl="0"/>
            <a:r>
              <a:rPr lang="en-GB" altLang="sl-SI"/>
              <a:t>Click to edit the title text format</a:t>
            </a:r>
          </a:p>
        </p:txBody>
      </p:sp>
      <p:sp>
        <p:nvSpPr>
          <p:cNvPr id="7177" name="Rectangle 9">
            <a:extLst>
              <a:ext uri="{FF2B5EF4-FFF2-40B4-BE49-F238E27FC236}">
                <a16:creationId xmlns:a16="http://schemas.microsoft.com/office/drawing/2014/main" id="{35850947-63FE-4B6E-868A-49C857AE72CB}"/>
              </a:ext>
            </a:extLst>
          </p:cNvPr>
          <p:cNvSpPr>
            <a:spLocks noGrp="1" noChangeArrowheads="1"/>
          </p:cNvSpPr>
          <p:nvPr>
            <p:ph type="body" idx="1"/>
          </p:nvPr>
        </p:nvSpPr>
        <p:spPr bwMode="auto">
          <a:xfrm>
            <a:off x="457200" y="1600200"/>
            <a:ext cx="7466013" cy="4872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sl-SI"/>
              <a:t>Click to edit the outline text format</a:t>
            </a:r>
          </a:p>
          <a:p>
            <a:pPr lvl="1"/>
            <a:r>
              <a:rPr lang="en-GB" altLang="sl-SI"/>
              <a:t>Second Outline Level</a:t>
            </a:r>
          </a:p>
          <a:p>
            <a:pPr lvl="2"/>
            <a:r>
              <a:rPr lang="en-GB" altLang="sl-SI"/>
              <a:t>Third Outline Level</a:t>
            </a:r>
          </a:p>
          <a:p>
            <a:pPr lvl="3"/>
            <a:r>
              <a:rPr lang="en-GB" altLang="sl-SI"/>
              <a:t>Fourth Outline Level</a:t>
            </a:r>
          </a:p>
          <a:p>
            <a:pPr lvl="4"/>
            <a:r>
              <a:rPr lang="en-GB" altLang="sl-SI"/>
              <a:t>Fifth Outline Level</a:t>
            </a:r>
          </a:p>
          <a:p>
            <a:pPr lvl="4"/>
            <a:r>
              <a:rPr lang="en-GB" altLang="sl-SI"/>
              <a:t>Sixth Outline Level</a:t>
            </a:r>
          </a:p>
          <a:p>
            <a:pPr lvl="4"/>
            <a:r>
              <a:rPr lang="en-GB" altLang="sl-SI"/>
              <a:t>Seventh Outline Level</a:t>
            </a:r>
          </a:p>
        </p:txBody>
      </p:sp>
      <p:sp>
        <p:nvSpPr>
          <p:cNvPr id="7178" name="Rectangle 10">
            <a:extLst>
              <a:ext uri="{FF2B5EF4-FFF2-40B4-BE49-F238E27FC236}">
                <a16:creationId xmlns:a16="http://schemas.microsoft.com/office/drawing/2014/main" id="{2C51FDA8-0A0C-4167-AE8C-3BEB40D842A0}"/>
              </a:ext>
            </a:extLst>
          </p:cNvPr>
          <p:cNvSpPr>
            <a:spLocks noGrp="1" noChangeArrowheads="1"/>
          </p:cNvSpPr>
          <p:nvPr>
            <p:ph type="dt"/>
          </p:nvPr>
        </p:nvSpPr>
        <p:spPr bwMode="auto">
          <a:xfrm>
            <a:off x="8786813" y="268288"/>
            <a:ext cx="2009775" cy="382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90000" tIns="46800" rIns="90000" bIns="46800" numCol="1" anchor="ctr" anchorCtr="0" compatLnSpc="1">
            <a:prstTxWarp prst="textNoShape">
              <a:avLst/>
            </a:prstTxWarp>
          </a:bodyPr>
          <a:lstStyle>
            <a:lvl1pPr algn="r">
              <a:buClrTx/>
              <a:buFontTx/>
              <a:buNone/>
              <a:tabLst>
                <a:tab pos="457200" algn="l"/>
                <a:tab pos="914400" algn="l"/>
                <a:tab pos="1371600" algn="l"/>
                <a:tab pos="1828800" algn="l"/>
              </a:tabLst>
              <a:defRPr sz="1200">
                <a:solidFill>
                  <a:srgbClr val="575F6D"/>
                </a:solidFill>
                <a:latin typeface="+mn-lt"/>
                <a:cs typeface="Segoe UI" panose="020B0502040204020203" pitchFamily="34" charset="0"/>
              </a:defRPr>
            </a:lvl1pPr>
          </a:lstStyle>
          <a:p>
            <a:endParaRPr lang="sl-SI" altLang="sl-SI"/>
          </a:p>
        </p:txBody>
      </p:sp>
      <p:sp>
        <p:nvSpPr>
          <p:cNvPr id="7179" name="Rectangle 11">
            <a:extLst>
              <a:ext uri="{FF2B5EF4-FFF2-40B4-BE49-F238E27FC236}">
                <a16:creationId xmlns:a16="http://schemas.microsoft.com/office/drawing/2014/main" id="{3B31C5AA-D2B4-4D47-B3AA-3CD71A298006}"/>
              </a:ext>
            </a:extLst>
          </p:cNvPr>
          <p:cNvSpPr>
            <a:spLocks noGrp="1" noChangeArrowheads="1"/>
          </p:cNvSpPr>
          <p:nvPr>
            <p:ph type="sldNum"/>
          </p:nvPr>
        </p:nvSpPr>
        <p:spPr bwMode="auto">
          <a:xfrm>
            <a:off x="8129588" y="5734050"/>
            <a:ext cx="608012"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ctr">
              <a:buClrTx/>
              <a:buFontTx/>
              <a:buNone/>
              <a:tabLst>
                <a:tab pos="457200" algn="l"/>
              </a:tabLst>
              <a:defRPr sz="1400" b="1">
                <a:solidFill>
                  <a:srgbClr val="FFFFFF"/>
                </a:solidFill>
                <a:latin typeface="+mn-lt"/>
                <a:cs typeface="Segoe UI" panose="020B0502040204020203" pitchFamily="34" charset="0"/>
              </a:defRPr>
            </a:lvl1pPr>
          </a:lstStyle>
          <a:p>
            <a:fld id="{A8426819-47AB-461A-BA47-19A7A1302549}" type="slidenum">
              <a:rPr lang="sl-SI" altLang="sl-SI"/>
              <a:pPr/>
              <a:t>‹#›</a:t>
            </a:fld>
            <a:endParaRPr lang="sl-SI" altLang="sl-SI"/>
          </a:p>
        </p:txBody>
      </p:sp>
      <p:sp>
        <p:nvSpPr>
          <p:cNvPr id="7180" name="Text Box 12">
            <a:extLst>
              <a:ext uri="{FF2B5EF4-FFF2-40B4-BE49-F238E27FC236}">
                <a16:creationId xmlns:a16="http://schemas.microsoft.com/office/drawing/2014/main" id="{72157B0E-6A81-49D6-9297-5A016E5F2ADD}"/>
              </a:ext>
            </a:extLst>
          </p:cNvPr>
          <p:cNvSpPr txBox="1">
            <a:spLocks noChangeArrowheads="1"/>
          </p:cNvSpPr>
          <p:nvPr/>
        </p:nvSpPr>
        <p:spPr bwMode="auto">
          <a:xfrm rot="5400000">
            <a:off x="6991351" y="3736975"/>
            <a:ext cx="32004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457200" rtl="0" eaLnBrk="0" fontAlgn="base" hangingPunct="0">
        <a:spcBef>
          <a:spcPct val="0"/>
        </a:spcBef>
        <a:spcAft>
          <a:spcPct val="0"/>
        </a:spcAft>
        <a:buClr>
          <a:srgbClr val="000000"/>
        </a:buClr>
        <a:buSzPct val="100000"/>
        <a:buFont typeface="Times New Roman" panose="02020603050405020304" pitchFamily="18" charset="0"/>
        <a:defRPr sz="3000" kern="1200">
          <a:solidFill>
            <a:srgbClr val="575F6D"/>
          </a:solidFill>
          <a:latin typeface="+mj-lt"/>
          <a:ea typeface="+mj-ea"/>
          <a:cs typeface="+mj-cs"/>
        </a:defRPr>
      </a:lvl1pPr>
      <a:lvl2pPr marL="742950" indent="-285750" algn="l" defTabSz="457200" rtl="0" eaLnBrk="0" fontAlgn="base" hangingPunct="0">
        <a:spcBef>
          <a:spcPct val="0"/>
        </a:spcBef>
        <a:spcAft>
          <a:spcPct val="0"/>
        </a:spcAft>
        <a:buClr>
          <a:srgbClr val="000000"/>
        </a:buClr>
        <a:buSzPct val="100000"/>
        <a:buFont typeface="Times New Roman" panose="02020603050405020304" pitchFamily="18" charset="0"/>
        <a:defRPr sz="3000">
          <a:solidFill>
            <a:srgbClr val="575F6D"/>
          </a:solidFill>
          <a:latin typeface="Century Schoolbook" panose="02040604050505020304" pitchFamily="18" charset="0"/>
          <a:ea typeface="Microsoft YaHei" panose="020B0503020204020204" pitchFamily="34" charset="-122"/>
        </a:defRPr>
      </a:lvl2pPr>
      <a:lvl3pPr marL="11430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3000">
          <a:solidFill>
            <a:srgbClr val="575F6D"/>
          </a:solidFill>
          <a:latin typeface="Century Schoolbook" panose="02040604050505020304" pitchFamily="18" charset="0"/>
          <a:ea typeface="Microsoft YaHei" panose="020B0503020204020204" pitchFamily="34" charset="-122"/>
        </a:defRPr>
      </a:lvl3pPr>
      <a:lvl4pPr marL="16002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3000">
          <a:solidFill>
            <a:srgbClr val="575F6D"/>
          </a:solidFill>
          <a:latin typeface="Century Schoolbook" panose="02040604050505020304" pitchFamily="18" charset="0"/>
          <a:ea typeface="Microsoft YaHei" panose="020B0503020204020204" pitchFamily="34" charset="-122"/>
        </a:defRPr>
      </a:lvl4pPr>
      <a:lvl5pPr marL="20574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3000">
          <a:solidFill>
            <a:srgbClr val="575F6D"/>
          </a:solidFill>
          <a:latin typeface="Century Schoolbook" panose="02040604050505020304" pitchFamily="18" charset="0"/>
          <a:ea typeface="Microsoft YaHei" panose="020B0503020204020204" pitchFamily="34" charset="-122"/>
        </a:defRPr>
      </a:lvl5pPr>
      <a:lvl6pPr marL="25146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3000">
          <a:solidFill>
            <a:srgbClr val="575F6D"/>
          </a:solidFill>
          <a:latin typeface="Century Schoolbook" panose="02040604050505020304" pitchFamily="18" charset="0"/>
          <a:ea typeface="Microsoft YaHei" panose="020B0503020204020204" pitchFamily="34" charset="-122"/>
        </a:defRPr>
      </a:lvl6pPr>
      <a:lvl7pPr marL="29718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3000">
          <a:solidFill>
            <a:srgbClr val="575F6D"/>
          </a:solidFill>
          <a:latin typeface="Century Schoolbook" panose="02040604050505020304" pitchFamily="18" charset="0"/>
          <a:ea typeface="Microsoft YaHei" panose="020B0503020204020204" pitchFamily="34" charset="-122"/>
        </a:defRPr>
      </a:lvl7pPr>
      <a:lvl8pPr marL="34290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3000">
          <a:solidFill>
            <a:srgbClr val="575F6D"/>
          </a:solidFill>
          <a:latin typeface="Century Schoolbook" panose="02040604050505020304" pitchFamily="18" charset="0"/>
          <a:ea typeface="Microsoft YaHei" panose="020B0503020204020204" pitchFamily="34" charset="-122"/>
        </a:defRPr>
      </a:lvl8pPr>
      <a:lvl9pPr marL="38862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3000">
          <a:solidFill>
            <a:srgbClr val="575F6D"/>
          </a:solidFill>
          <a:latin typeface="Century Schoolbook" panose="02040604050505020304" pitchFamily="18" charset="0"/>
          <a:ea typeface="Microsoft YaHei" panose="020B0503020204020204" pitchFamily="34" charset="-122"/>
        </a:defRPr>
      </a:lvl9pPr>
    </p:titleStyle>
    <p:bodyStyle>
      <a:lvl1pPr marL="342900" indent="-3429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1pPr>
      <a:lvl2pPr marL="742950" indent="-285750" algn="l" defTabSz="457200" rtl="0" eaLnBrk="0" fontAlgn="base" hangingPunct="0">
        <a:spcBef>
          <a:spcPts val="525"/>
        </a:spcBef>
        <a:spcAft>
          <a:spcPct val="0"/>
        </a:spcAft>
        <a:buClr>
          <a:srgbClr val="000000"/>
        </a:buClr>
        <a:buSzPct val="100000"/>
        <a:buFont typeface="Times New Roman" panose="02020603050405020304" pitchFamily="18" charset="0"/>
        <a:defRPr sz="21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400"/>
        </a:spcBef>
        <a:spcAft>
          <a:spcPct val="0"/>
        </a:spcAft>
        <a:buClr>
          <a:srgbClr val="000000"/>
        </a:buClr>
        <a:buSzPct val="100000"/>
        <a:buFont typeface="Times New Roman" panose="02020603050405020304" pitchFamily="18" charset="0"/>
        <a:defRPr sz="16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9.xml"/><Relationship Id="rId5" Type="http://schemas.openxmlformats.org/officeDocument/2006/relationships/hyperlink" Target="http://www.phy.ntnu.edu.tw/ntnujava/index.php?topic=16.0"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9.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1">
            <a:extLst>
              <a:ext uri="{FF2B5EF4-FFF2-40B4-BE49-F238E27FC236}">
                <a16:creationId xmlns:a16="http://schemas.microsoft.com/office/drawing/2014/main" id="{13309901-1DE6-4B15-9886-C738EFE55485}"/>
              </a:ext>
            </a:extLst>
          </p:cNvPr>
          <p:cNvSpPr txBox="1">
            <a:spLocks noChangeArrowheads="1"/>
          </p:cNvSpPr>
          <p:nvPr/>
        </p:nvSpPr>
        <p:spPr bwMode="auto">
          <a:xfrm>
            <a:off x="1714500" y="2500313"/>
            <a:ext cx="7143750" cy="1179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sl-SI" altLang="sl-SI" sz="6500" b="1">
                <a:solidFill>
                  <a:srgbClr val="C00000"/>
                </a:solidFill>
                <a:latin typeface="Century Schoolbook" panose="02040604050505020304" pitchFamily="18" charset="0"/>
              </a:rPr>
              <a:t>LOM SVETLOBE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1">
            <a:extLst>
              <a:ext uri="{FF2B5EF4-FFF2-40B4-BE49-F238E27FC236}">
                <a16:creationId xmlns:a16="http://schemas.microsoft.com/office/drawing/2014/main" id="{AF8CBD13-43A3-4AAC-9398-7234D533FF9F}"/>
              </a:ext>
            </a:extLst>
          </p:cNvPr>
          <p:cNvSpPr txBox="1">
            <a:spLocks noChangeArrowheads="1"/>
          </p:cNvSpPr>
          <p:nvPr/>
        </p:nvSpPr>
        <p:spPr bwMode="auto">
          <a:xfrm>
            <a:off x="457200" y="274638"/>
            <a:ext cx="7467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sl-SI" altLang="sl-SI" sz="3000">
                <a:solidFill>
                  <a:srgbClr val="575F6D"/>
                </a:solidFill>
                <a:latin typeface="Century Schoolbook" panose="02040604050505020304" pitchFamily="18" charset="0"/>
              </a:rPr>
              <a:t>POJAVI </a:t>
            </a:r>
            <a:r>
              <a:rPr lang="sl-SI" altLang="sl-SI">
                <a:solidFill>
                  <a:srgbClr val="575F6D"/>
                </a:solidFill>
                <a:latin typeface="Century Schoolbook" panose="02040604050505020304" pitchFamily="18" charset="0"/>
              </a:rPr>
              <a:t>(ZARADI LOMNEGA KOLIČNIKA ZRAKA) </a:t>
            </a:r>
            <a:r>
              <a:rPr lang="sl-SI" altLang="sl-SI" sz="3000">
                <a:solidFill>
                  <a:srgbClr val="575F6D"/>
                </a:solidFill>
                <a:latin typeface="Century Schoolbook" panose="02040604050505020304" pitchFamily="18" charset="0"/>
              </a:rPr>
              <a:t>:</a:t>
            </a:r>
          </a:p>
        </p:txBody>
      </p:sp>
      <p:sp>
        <p:nvSpPr>
          <p:cNvPr id="18434" name="Text Box 2">
            <a:extLst>
              <a:ext uri="{FF2B5EF4-FFF2-40B4-BE49-F238E27FC236}">
                <a16:creationId xmlns:a16="http://schemas.microsoft.com/office/drawing/2014/main" id="{CC982495-D3CD-44BA-986B-4DF00013E0B0}"/>
              </a:ext>
            </a:extLst>
          </p:cNvPr>
          <p:cNvSpPr txBox="1">
            <a:spLocks noChangeArrowheads="1"/>
          </p:cNvSpPr>
          <p:nvPr/>
        </p:nvSpPr>
        <p:spPr bwMode="auto">
          <a:xfrm>
            <a:off x="457200" y="1600200"/>
            <a:ext cx="7467600" cy="487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273050" indent="-271463">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1pPr>
            <a:lvl2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600"/>
              </a:spcBef>
              <a:buClrTx/>
              <a:buSzPct val="70000"/>
              <a:buFontTx/>
              <a:buNone/>
            </a:pPr>
            <a:r>
              <a:rPr lang="sl-SI" altLang="sl-SI" sz="2400" b="1">
                <a:latin typeface="Century Schoolbook" panose="02040604050505020304" pitchFamily="18" charset="0"/>
              </a:rPr>
              <a:t>Zeleni žarek</a:t>
            </a:r>
          </a:p>
          <a:p>
            <a:pPr>
              <a:lnSpc>
                <a:spcPct val="90000"/>
              </a:lnSpc>
              <a:spcBef>
                <a:spcPts val="600"/>
              </a:spcBef>
              <a:buClrTx/>
              <a:buSzPct val="70000"/>
              <a:buFontTx/>
              <a:buNone/>
            </a:pPr>
            <a:r>
              <a:rPr lang="sl-SI" altLang="sl-SI" sz="2400">
                <a:latin typeface="Century Schoolbook" panose="02040604050505020304" pitchFamily="18" charset="0"/>
              </a:rPr>
              <a:t>Modra slika Sonca je nekoliko višje kot rdeča. Ko Sonce zahaja za obzorje, se najprej skrije rdeča slika, za njo se poslavljajo še ostale barvne slike Sonca in za hip vztraja nad obzorjem le še modra slika Sonca. Toda modrega žarka (običajno) ni mogoče opaziti, le zelenega. Zakaj? Modro in vijolično svetlobo ozračje najbolj siplje in na poti do očesa se ti svetlobi največkrat porazgubita. Tako je zadnja vidna svetloba Sonca ravno zelena. Zeleni svetlobi gre "na oko" še dejstvo, da je oko v zelenem delu spektra najobčutljivejše, dosti bolj kot v modrem delu spektra. </a:t>
            </a:r>
          </a:p>
          <a:p>
            <a:pPr>
              <a:lnSpc>
                <a:spcPct val="90000"/>
              </a:lnSpc>
              <a:spcBef>
                <a:spcPts val="600"/>
              </a:spcBef>
              <a:buClrTx/>
              <a:buSzPct val="70000"/>
              <a:buFontTx/>
              <a:buNone/>
            </a:pPr>
            <a:endParaRPr lang="sl-SI" altLang="sl-SI" sz="2400">
              <a:latin typeface="Century Schoolbook" panose="02040604050505020304" pitchFamily="18" charset="0"/>
            </a:endParaRPr>
          </a:p>
        </p:txBody>
      </p:sp>
      <p:pic>
        <p:nvPicPr>
          <p:cNvPr id="18435" name="Picture 3">
            <a:extLst>
              <a:ext uri="{FF2B5EF4-FFF2-40B4-BE49-F238E27FC236}">
                <a16:creationId xmlns:a16="http://schemas.microsoft.com/office/drawing/2014/main" id="{00105DD3-B60E-443C-9786-2FEB25E1BB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0" y="2000250"/>
            <a:ext cx="4354513" cy="36147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additive="repl">
                                        <p:cTn id="6" dur="1" fill="hold">
                                          <p:stCondLst>
                                            <p:cond delay="0"/>
                                          </p:stCondLst>
                                        </p:cTn>
                                        <p:tgtEl>
                                          <p:spTgt spid="18435"/>
                                        </p:tgtEl>
                                        <p:attrNameLst>
                                          <p:attrName>style.visibility</p:attrName>
                                        </p:attrNameLst>
                                      </p:cBhvr>
                                      <p:to>
                                        <p:strVal val="visible"/>
                                      </p:to>
                                    </p:set>
                                    <p:animEffect transition="in" filter="fade">
                                      <p:cBhvr additive="repl">
                                        <p:cTn id="7" dur="20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1">
            <a:extLst>
              <a:ext uri="{FF2B5EF4-FFF2-40B4-BE49-F238E27FC236}">
                <a16:creationId xmlns:a16="http://schemas.microsoft.com/office/drawing/2014/main" id="{6752EC54-6407-4FF0-917A-20BC84CB003C}"/>
              </a:ext>
            </a:extLst>
          </p:cNvPr>
          <p:cNvSpPr txBox="1">
            <a:spLocks noChangeArrowheads="1"/>
          </p:cNvSpPr>
          <p:nvPr/>
        </p:nvSpPr>
        <p:spPr bwMode="auto">
          <a:xfrm>
            <a:off x="457200" y="274638"/>
            <a:ext cx="7467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sl-SI" altLang="sl-SI" sz="3000" b="1">
                <a:solidFill>
                  <a:srgbClr val="575F6D"/>
                </a:solidFill>
                <a:latin typeface="Century Schoolbook" panose="02040604050505020304" pitchFamily="18" charset="0"/>
              </a:rPr>
              <a:t>SPODNJE ZRAČNO ZRCALJENJE</a:t>
            </a:r>
          </a:p>
        </p:txBody>
      </p:sp>
      <p:sp>
        <p:nvSpPr>
          <p:cNvPr id="19458" name="Text Box 2">
            <a:extLst>
              <a:ext uri="{FF2B5EF4-FFF2-40B4-BE49-F238E27FC236}">
                <a16:creationId xmlns:a16="http://schemas.microsoft.com/office/drawing/2014/main" id="{4E4FB260-014A-4B31-A2FA-CF871FDFA21C}"/>
              </a:ext>
            </a:extLst>
          </p:cNvPr>
          <p:cNvSpPr txBox="1">
            <a:spLocks noChangeArrowheads="1"/>
          </p:cNvSpPr>
          <p:nvPr/>
        </p:nvSpPr>
        <p:spPr bwMode="auto">
          <a:xfrm>
            <a:off x="457200" y="1600200"/>
            <a:ext cx="7467600" cy="487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273050" indent="-271463">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1pPr>
            <a:lvl2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9pPr>
          </a:lstStyle>
          <a:p>
            <a:pPr>
              <a:spcBef>
                <a:spcPts val="600"/>
              </a:spcBef>
              <a:buClrTx/>
              <a:buSzPct val="70000"/>
              <a:buFontTx/>
              <a:buNone/>
            </a:pPr>
            <a:r>
              <a:rPr lang="sl-SI" altLang="sl-SI" sz="2400">
                <a:latin typeface="Century Schoolbook" panose="02040604050505020304" pitchFamily="18" charset="0"/>
              </a:rPr>
              <a:t>Verjetno ni med nami nikogar, ki ne bi že kdaj videl spodnjega zračnega zrcaljenja. Mislimo seveda na "luže" in odseve vozil na dolgi ravni cesti vročega poletnega dne. Nad pregretimi tlemi (asfalt, pesek, tudi toplim morjem, jezerom...) se zelo segreje tudi tanka plast zraka, nad katero temperatura zraka pada. Žarki se lomijo tako, da sliko predmeta vidimo kot čez vznožje prezrcaljen predmet. Slika je torej obrnjena in pod predmetom - od tod ime spodnje zrcaljenje. </a:t>
            </a:r>
          </a:p>
          <a:p>
            <a:pPr marL="271463" indent="-269875">
              <a:spcBef>
                <a:spcPts val="600"/>
              </a:spcBef>
              <a:buClr>
                <a:srgbClr val="FE8637"/>
              </a:buClr>
              <a:buSzPct val="70000"/>
              <a:buFont typeface="Wingdings" panose="05000000000000000000" pitchFamily="2" charset="2"/>
              <a:buNone/>
            </a:pPr>
            <a:endParaRPr lang="sl-SI" altLang="sl-SI" sz="2400">
              <a:latin typeface="Century Schoolbook" panose="02040604050505020304" pitchFamily="18" charset="0"/>
            </a:endParaRPr>
          </a:p>
        </p:txBody>
      </p:sp>
      <p:pic>
        <p:nvPicPr>
          <p:cNvPr id="19459" name="Picture 3">
            <a:extLst>
              <a:ext uri="{FF2B5EF4-FFF2-40B4-BE49-F238E27FC236}">
                <a16:creationId xmlns:a16="http://schemas.microsoft.com/office/drawing/2014/main" id="{42581D54-7761-4B5E-87F3-1C2621E49C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1857375"/>
            <a:ext cx="5341938" cy="4057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additive="repl">
                                        <p:cTn id="6" dur="1" fill="hold">
                                          <p:stCondLst>
                                            <p:cond delay="0"/>
                                          </p:stCondLst>
                                        </p:cTn>
                                        <p:tgtEl>
                                          <p:spTgt spid="19459"/>
                                        </p:tgtEl>
                                        <p:attrNameLst>
                                          <p:attrName>style.visibility</p:attrName>
                                        </p:attrNameLst>
                                      </p:cBhvr>
                                      <p:to>
                                        <p:strVal val="visible"/>
                                      </p:to>
                                    </p:set>
                                    <p:animEffect transition="in" filter="fade">
                                      <p:cBhvr additive="repl">
                                        <p:cTn id="7" dur="20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1">
            <a:extLst>
              <a:ext uri="{FF2B5EF4-FFF2-40B4-BE49-F238E27FC236}">
                <a16:creationId xmlns:a16="http://schemas.microsoft.com/office/drawing/2014/main" id="{12E98F37-88C7-43CE-9E64-6C582FF2C891}"/>
              </a:ext>
            </a:extLst>
          </p:cNvPr>
          <p:cNvSpPr txBox="1">
            <a:spLocks noChangeArrowheads="1"/>
          </p:cNvSpPr>
          <p:nvPr/>
        </p:nvSpPr>
        <p:spPr bwMode="auto">
          <a:xfrm>
            <a:off x="457200" y="274638"/>
            <a:ext cx="7467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sl-SI" altLang="sl-SI" sz="3000" b="1">
                <a:solidFill>
                  <a:srgbClr val="575F6D"/>
                </a:solidFill>
                <a:latin typeface="Century Schoolbook" panose="02040604050505020304" pitchFamily="18" charset="0"/>
              </a:rPr>
              <a:t>FATA MORGANA</a:t>
            </a:r>
          </a:p>
        </p:txBody>
      </p:sp>
      <p:sp>
        <p:nvSpPr>
          <p:cNvPr id="20482" name="Text Box 2">
            <a:extLst>
              <a:ext uri="{FF2B5EF4-FFF2-40B4-BE49-F238E27FC236}">
                <a16:creationId xmlns:a16="http://schemas.microsoft.com/office/drawing/2014/main" id="{8B5B0652-0638-4B46-8232-B5818C9C2612}"/>
              </a:ext>
            </a:extLst>
          </p:cNvPr>
          <p:cNvSpPr txBox="1">
            <a:spLocks noChangeArrowheads="1"/>
          </p:cNvSpPr>
          <p:nvPr/>
        </p:nvSpPr>
        <p:spPr bwMode="auto">
          <a:xfrm>
            <a:off x="457200" y="1600200"/>
            <a:ext cx="7467600" cy="487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273050" indent="-271463">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1pPr>
            <a:lvl2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600"/>
              </a:spcBef>
              <a:buClrTx/>
              <a:buSzPct val="70000"/>
              <a:buFontTx/>
              <a:buNone/>
            </a:pPr>
            <a:r>
              <a:rPr lang="sl-SI" altLang="sl-SI" sz="2400">
                <a:latin typeface="Century Schoolbook" panose="02040604050505020304" pitchFamily="18" charset="0"/>
              </a:rPr>
              <a:t> Naziv fata morgana je keltskega izvora in označuje "gospo z morja". Po legendah je "gospa" z magično močjo prikazovanja živela na morju, nad katerim je bilo včasih moč videti kristalne gradove neverjetnih oblik. Res, slike fata morgane so prave utvare, ki prav v ničemer ne spominjajo na predmet - izvor svojega nastanka. </a:t>
            </a:r>
          </a:p>
          <a:p>
            <a:pPr>
              <a:lnSpc>
                <a:spcPct val="90000"/>
              </a:lnSpc>
              <a:spcBef>
                <a:spcPts val="600"/>
              </a:spcBef>
              <a:buClrTx/>
              <a:buSzPct val="70000"/>
              <a:buFontTx/>
              <a:buNone/>
            </a:pPr>
            <a:br>
              <a:rPr lang="sl-SI" altLang="sl-SI" sz="2400">
                <a:latin typeface="Century Schoolbook" panose="02040604050505020304" pitchFamily="18" charset="0"/>
              </a:rPr>
            </a:br>
            <a:r>
              <a:rPr lang="sl-SI" altLang="sl-SI" sz="2400">
                <a:latin typeface="Century Schoolbook" panose="02040604050505020304" pitchFamily="18" charset="0"/>
              </a:rPr>
              <a:t>Za pojav fata morgane morajo biti temperaturne razmere v ozračju takšne, da omogočijo preslikavo majhnih delov površja v zelo povečane in pokonci postavljene obrise, ki spominjajo na visoke stene, vrhove, stolpe, gradove... </a:t>
            </a:r>
          </a:p>
          <a:p>
            <a:pPr marL="271463" indent="-269875">
              <a:lnSpc>
                <a:spcPct val="90000"/>
              </a:lnSpc>
              <a:spcBef>
                <a:spcPts val="600"/>
              </a:spcBef>
              <a:buClr>
                <a:srgbClr val="FE8637"/>
              </a:buClr>
              <a:buSzPct val="70000"/>
              <a:buFont typeface="Wingdings" panose="05000000000000000000" pitchFamily="2" charset="2"/>
              <a:buNone/>
            </a:pPr>
            <a:endParaRPr lang="sl-SI" altLang="sl-SI" sz="2400">
              <a:latin typeface="Century Schoolbook" panose="02040604050505020304" pitchFamily="18" charset="0"/>
            </a:endParaRPr>
          </a:p>
        </p:txBody>
      </p:sp>
      <p:pic>
        <p:nvPicPr>
          <p:cNvPr id="20483" name="Picture 3">
            <a:extLst>
              <a:ext uri="{FF2B5EF4-FFF2-40B4-BE49-F238E27FC236}">
                <a16:creationId xmlns:a16="http://schemas.microsoft.com/office/drawing/2014/main" id="{6D76639C-494C-4A1F-9ACA-5FD47B2556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0188" y="1714500"/>
            <a:ext cx="5951537" cy="39766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additive="repl">
                                        <p:cTn id="6" dur="1" fill="hold">
                                          <p:stCondLst>
                                            <p:cond delay="0"/>
                                          </p:stCondLst>
                                        </p:cTn>
                                        <p:tgtEl>
                                          <p:spTgt spid="20483"/>
                                        </p:tgtEl>
                                        <p:attrNameLst>
                                          <p:attrName>style.visibility</p:attrName>
                                        </p:attrNameLst>
                                      </p:cBhvr>
                                      <p:to>
                                        <p:strVal val="visible"/>
                                      </p:to>
                                    </p:set>
                                    <p:animEffect transition="in" filter="fade">
                                      <p:cBhvr additive="repl">
                                        <p:cTn id="7" dur="20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a:extLst>
              <a:ext uri="{FF2B5EF4-FFF2-40B4-BE49-F238E27FC236}">
                <a16:creationId xmlns:a16="http://schemas.microsoft.com/office/drawing/2014/main" id="{E292A71D-48B6-4F45-9170-273B9EE799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425" y="1968500"/>
            <a:ext cx="7394575" cy="11033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06" name="Text Box 2">
            <a:extLst>
              <a:ext uri="{FF2B5EF4-FFF2-40B4-BE49-F238E27FC236}">
                <a16:creationId xmlns:a16="http://schemas.microsoft.com/office/drawing/2014/main" id="{29BA4D44-2BA6-4086-A409-EBC00348FB8C}"/>
              </a:ext>
            </a:extLst>
          </p:cNvPr>
          <p:cNvSpPr txBox="1">
            <a:spLocks noChangeArrowheads="1"/>
          </p:cNvSpPr>
          <p:nvPr/>
        </p:nvSpPr>
        <p:spPr bwMode="auto">
          <a:xfrm>
            <a:off x="1928813" y="3357563"/>
            <a:ext cx="542925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sl-SI" altLang="sl-SI">
                <a:latin typeface="Century Schoolbook" panose="02040604050505020304" pitchFamily="18" charset="0"/>
              </a:rPr>
              <a:t>Pa lep, če še ne lepši dan najprej!</a:t>
            </a:r>
          </a:p>
        </p:txBody>
      </p:sp>
      <p:sp>
        <p:nvSpPr>
          <p:cNvPr id="21507" name="Text Box 3">
            <a:extLst>
              <a:ext uri="{FF2B5EF4-FFF2-40B4-BE49-F238E27FC236}">
                <a16:creationId xmlns:a16="http://schemas.microsoft.com/office/drawing/2014/main" id="{D467C987-86FF-4874-808A-3A7CDABF8A6A}"/>
              </a:ext>
            </a:extLst>
          </p:cNvPr>
          <p:cNvSpPr txBox="1">
            <a:spLocks noChangeArrowheads="1"/>
          </p:cNvSpPr>
          <p:nvPr/>
        </p:nvSpPr>
        <p:spPr bwMode="auto">
          <a:xfrm>
            <a:off x="5715000" y="5643563"/>
            <a:ext cx="2714625"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sl-SI" altLang="sl-SI">
                <a:latin typeface="Century Schoolbook" panose="02040604050505020304" pitchFamily="18" charset="0"/>
              </a:rPr>
              <a:t>...hvala...</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a:extLst>
              <a:ext uri="{FF2B5EF4-FFF2-40B4-BE49-F238E27FC236}">
                <a16:creationId xmlns:a16="http://schemas.microsoft.com/office/drawing/2014/main" id="{1C43C49B-72AE-4A49-A2C8-D200210EE9A9}"/>
              </a:ext>
            </a:extLst>
          </p:cNvPr>
          <p:cNvSpPr txBox="1">
            <a:spLocks noChangeArrowheads="1"/>
          </p:cNvSpPr>
          <p:nvPr/>
        </p:nvSpPr>
        <p:spPr bwMode="auto">
          <a:xfrm>
            <a:off x="457200" y="274638"/>
            <a:ext cx="7467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sl-SI" altLang="sl-SI" sz="3000">
                <a:solidFill>
                  <a:srgbClr val="575F6D"/>
                </a:solidFill>
                <a:latin typeface="Century Schoolbook" panose="02040604050505020304" pitchFamily="18" charset="0"/>
              </a:rPr>
              <a:t>LOM SVETLOBE JE:</a:t>
            </a:r>
          </a:p>
        </p:txBody>
      </p:sp>
      <p:sp>
        <p:nvSpPr>
          <p:cNvPr id="10242" name="Text Box 2">
            <a:extLst>
              <a:ext uri="{FF2B5EF4-FFF2-40B4-BE49-F238E27FC236}">
                <a16:creationId xmlns:a16="http://schemas.microsoft.com/office/drawing/2014/main" id="{29438A6D-CA9F-46CF-9D6E-D489125782DE}"/>
              </a:ext>
            </a:extLst>
          </p:cNvPr>
          <p:cNvSpPr txBox="1">
            <a:spLocks noChangeArrowheads="1"/>
          </p:cNvSpPr>
          <p:nvPr/>
        </p:nvSpPr>
        <p:spPr bwMode="auto">
          <a:xfrm>
            <a:off x="457200" y="1600200"/>
            <a:ext cx="7467600" cy="487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273050" indent="-271463">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1pPr>
            <a:lvl2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9pPr>
          </a:lstStyle>
          <a:p>
            <a:pPr>
              <a:spcBef>
                <a:spcPts val="600"/>
              </a:spcBef>
              <a:buClrTx/>
              <a:buSzPct val="70000"/>
              <a:buFontTx/>
              <a:buNone/>
            </a:pPr>
            <a:r>
              <a:rPr lang="sl-SI" altLang="sl-SI" sz="2400">
                <a:latin typeface="Century Schoolbook" panose="02040604050505020304" pitchFamily="18" charset="0"/>
              </a:rPr>
              <a:t>Lom je sprememba smeri potovanja svetlobnega</a:t>
            </a:r>
          </a:p>
          <a:p>
            <a:pPr>
              <a:spcBef>
                <a:spcPts val="600"/>
              </a:spcBef>
              <a:buClrTx/>
              <a:buSzPct val="70000"/>
              <a:buFontTx/>
              <a:buNone/>
            </a:pPr>
            <a:r>
              <a:rPr lang="sl-SI" altLang="sl-SI" sz="2400">
                <a:latin typeface="Century Schoolbook" panose="02040604050505020304" pitchFamily="18" charset="0"/>
              </a:rPr>
              <a:t>žarka zaradi spremembe hitrosti svetlobe, do </a:t>
            </a:r>
          </a:p>
          <a:p>
            <a:pPr>
              <a:spcBef>
                <a:spcPts val="600"/>
              </a:spcBef>
              <a:buClrTx/>
              <a:buSzPct val="70000"/>
              <a:buFontTx/>
              <a:buNone/>
            </a:pPr>
            <a:r>
              <a:rPr lang="sl-SI" altLang="sl-SI" sz="2400">
                <a:latin typeface="Century Schoolbook" panose="02040604050505020304" pitchFamily="18" charset="0"/>
              </a:rPr>
              <a:t>katere pride pri prehodu iz optično redkejše </a:t>
            </a:r>
          </a:p>
          <a:p>
            <a:pPr>
              <a:spcBef>
                <a:spcPts val="600"/>
              </a:spcBef>
              <a:buClrTx/>
              <a:buSzPct val="70000"/>
              <a:buFontTx/>
              <a:buNone/>
            </a:pPr>
            <a:r>
              <a:rPr lang="sl-SI" altLang="sl-SI" sz="2400">
                <a:latin typeface="Century Schoolbook" panose="02040604050505020304" pitchFamily="18" charset="0"/>
              </a:rPr>
              <a:t>snovi v optično gostejšo ali obratno.</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additive="repl">
                                        <p:cTn id="6" dur="1" fill="hold">
                                          <p:stCondLst>
                                            <p:cond delay="0"/>
                                          </p:stCondLst>
                                        </p:cTn>
                                        <p:tgtEl>
                                          <p:spTgt spid="10242">
                                            <p:txEl>
                                              <p:pRg st="0" end="0"/>
                                            </p:txEl>
                                          </p:spTgt>
                                        </p:tgtEl>
                                        <p:attrNameLst>
                                          <p:attrName>style.visibility</p:attrName>
                                        </p:attrNameLst>
                                      </p:cBhvr>
                                      <p:to>
                                        <p:strVal val="visible"/>
                                      </p:to>
                                    </p:set>
                                    <p:animEffect transition="in" filter="fade">
                                      <p:cBhvr additive="repl">
                                        <p:cTn id="7" dur="2000"/>
                                        <p:tgtEl>
                                          <p:spTgt spid="10242">
                                            <p:txEl>
                                              <p:pRg st="0" end="0"/>
                                            </p:txEl>
                                          </p:spTgt>
                                        </p:tgtEl>
                                      </p:cBhvr>
                                    </p:animEffect>
                                  </p:childTnLst>
                                </p:cTn>
                              </p:par>
                              <p:par>
                                <p:cTn id="8" presetID="10" presetClass="entr" fill="hold" nodeType="withEffect">
                                  <p:stCondLst>
                                    <p:cond delay="0"/>
                                  </p:stCondLst>
                                  <p:childTnLst>
                                    <p:set>
                                      <p:cBhvr additive="repl">
                                        <p:cTn id="9" dur="1" fill="hold">
                                          <p:stCondLst>
                                            <p:cond delay="0"/>
                                          </p:stCondLst>
                                        </p:cTn>
                                        <p:tgtEl>
                                          <p:spTgt spid="10242">
                                            <p:txEl>
                                              <p:pRg st="1" end="1"/>
                                            </p:txEl>
                                          </p:spTgt>
                                        </p:tgtEl>
                                        <p:attrNameLst>
                                          <p:attrName>style.visibility</p:attrName>
                                        </p:attrNameLst>
                                      </p:cBhvr>
                                      <p:to>
                                        <p:strVal val="visible"/>
                                      </p:to>
                                    </p:set>
                                    <p:animEffect transition="in" filter="fade">
                                      <p:cBhvr additive="repl">
                                        <p:cTn id="10" dur="2000"/>
                                        <p:tgtEl>
                                          <p:spTgt spid="10242">
                                            <p:txEl>
                                              <p:pRg st="1" end="1"/>
                                            </p:txEl>
                                          </p:spTgt>
                                        </p:tgtEl>
                                      </p:cBhvr>
                                    </p:animEffect>
                                  </p:childTnLst>
                                </p:cTn>
                              </p:par>
                              <p:par>
                                <p:cTn id="11" presetID="10" presetClass="entr" fill="hold" nodeType="withEffect">
                                  <p:stCondLst>
                                    <p:cond delay="0"/>
                                  </p:stCondLst>
                                  <p:childTnLst>
                                    <p:set>
                                      <p:cBhvr additive="repl">
                                        <p:cTn id="12" dur="1" fill="hold">
                                          <p:stCondLst>
                                            <p:cond delay="0"/>
                                          </p:stCondLst>
                                        </p:cTn>
                                        <p:tgtEl>
                                          <p:spTgt spid="10242">
                                            <p:txEl>
                                              <p:pRg st="2" end="2"/>
                                            </p:txEl>
                                          </p:spTgt>
                                        </p:tgtEl>
                                        <p:attrNameLst>
                                          <p:attrName>style.visibility</p:attrName>
                                        </p:attrNameLst>
                                      </p:cBhvr>
                                      <p:to>
                                        <p:strVal val="visible"/>
                                      </p:to>
                                    </p:set>
                                    <p:animEffect transition="in" filter="fade">
                                      <p:cBhvr additive="repl">
                                        <p:cTn id="13" dur="2000"/>
                                        <p:tgtEl>
                                          <p:spTgt spid="10242">
                                            <p:txEl>
                                              <p:pRg st="2" end="2"/>
                                            </p:txEl>
                                          </p:spTgt>
                                        </p:tgtEl>
                                      </p:cBhvr>
                                    </p:animEffect>
                                  </p:childTnLst>
                                </p:cTn>
                              </p:par>
                              <p:par>
                                <p:cTn id="14" presetID="10" presetClass="entr" fill="hold" nodeType="withEffect">
                                  <p:stCondLst>
                                    <p:cond delay="0"/>
                                  </p:stCondLst>
                                  <p:childTnLst>
                                    <p:set>
                                      <p:cBhvr additive="repl">
                                        <p:cTn id="15" dur="1" fill="hold">
                                          <p:stCondLst>
                                            <p:cond delay="0"/>
                                          </p:stCondLst>
                                        </p:cTn>
                                        <p:tgtEl>
                                          <p:spTgt spid="10242">
                                            <p:txEl>
                                              <p:pRg st="3" end="3"/>
                                            </p:txEl>
                                          </p:spTgt>
                                        </p:tgtEl>
                                        <p:attrNameLst>
                                          <p:attrName>style.visibility</p:attrName>
                                        </p:attrNameLst>
                                      </p:cBhvr>
                                      <p:to>
                                        <p:strVal val="visible"/>
                                      </p:to>
                                    </p:set>
                                    <p:animEffect transition="in" filter="fade">
                                      <p:cBhvr additive="repl">
                                        <p:cTn id="16" dur="2000"/>
                                        <p:tgtEl>
                                          <p:spTgt spid="1024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a:extLst>
              <a:ext uri="{FF2B5EF4-FFF2-40B4-BE49-F238E27FC236}">
                <a16:creationId xmlns:a16="http://schemas.microsoft.com/office/drawing/2014/main" id="{24137281-4D0D-4C3B-A8B6-3E59EA3C0B11}"/>
              </a:ext>
            </a:extLst>
          </p:cNvPr>
          <p:cNvSpPr txBox="1">
            <a:spLocks noChangeArrowheads="1"/>
          </p:cNvSpPr>
          <p:nvPr/>
        </p:nvSpPr>
        <p:spPr bwMode="auto">
          <a:xfrm>
            <a:off x="457200" y="274638"/>
            <a:ext cx="7467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sl-SI" altLang="sl-SI" sz="3000">
                <a:solidFill>
                  <a:srgbClr val="575F6D"/>
                </a:solidFill>
                <a:latin typeface="Century Schoolbook" panose="02040604050505020304" pitchFamily="18" charset="0"/>
              </a:rPr>
              <a:t>LOMNI ZAKON</a:t>
            </a:r>
          </a:p>
        </p:txBody>
      </p:sp>
      <p:pic>
        <p:nvPicPr>
          <p:cNvPr id="11266" name="Picture 2">
            <a:extLst>
              <a:ext uri="{FF2B5EF4-FFF2-40B4-BE49-F238E27FC236}">
                <a16:creationId xmlns:a16="http://schemas.microsoft.com/office/drawing/2014/main" id="{EBC3D462-8D74-49C8-BF78-9D84678948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0" y="2357438"/>
            <a:ext cx="1130300" cy="631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67" name="Picture 3">
            <a:extLst>
              <a:ext uri="{FF2B5EF4-FFF2-40B4-BE49-F238E27FC236}">
                <a16:creationId xmlns:a16="http://schemas.microsoft.com/office/drawing/2014/main" id="{0087B50C-38B9-4F26-BB87-7C6DD0AF39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688" y="5072063"/>
            <a:ext cx="1571625" cy="7540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8" name="Rectangle 4">
            <a:extLst>
              <a:ext uri="{FF2B5EF4-FFF2-40B4-BE49-F238E27FC236}">
                <a16:creationId xmlns:a16="http://schemas.microsoft.com/office/drawing/2014/main" id="{18A6693F-2985-473A-9A45-D669323F2BA4}"/>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pic>
        <p:nvPicPr>
          <p:cNvPr id="11269" name="Picture 5">
            <a:extLst>
              <a:ext uri="{FF2B5EF4-FFF2-40B4-BE49-F238E27FC236}">
                <a16:creationId xmlns:a16="http://schemas.microsoft.com/office/drawing/2014/main" id="{7D41BFC7-24DE-4CA8-A73C-35541D96D6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0125" y="3643313"/>
            <a:ext cx="928688" cy="7397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70" name="Rectangle 6">
            <a:extLst>
              <a:ext uri="{FF2B5EF4-FFF2-40B4-BE49-F238E27FC236}">
                <a16:creationId xmlns:a16="http://schemas.microsoft.com/office/drawing/2014/main" id="{AE4AB39C-7B04-4761-A03B-E017B21C2AD6}"/>
              </a:ext>
            </a:extLst>
          </p:cNvPr>
          <p:cNvSpPr>
            <a:spLocks noChangeArrowheads="1"/>
          </p:cNvSpPr>
          <p:nvPr/>
        </p:nvSpPr>
        <p:spPr bwMode="auto">
          <a:xfrm>
            <a:off x="0" y="828675"/>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11271" name="Text Box 7">
            <a:extLst>
              <a:ext uri="{FF2B5EF4-FFF2-40B4-BE49-F238E27FC236}">
                <a16:creationId xmlns:a16="http://schemas.microsoft.com/office/drawing/2014/main" id="{E6539BF0-DE83-4EB3-AC08-ECBC966E94D7}"/>
              </a:ext>
            </a:extLst>
          </p:cNvPr>
          <p:cNvSpPr txBox="1">
            <a:spLocks noChangeArrowheads="1"/>
          </p:cNvSpPr>
          <p:nvPr/>
        </p:nvSpPr>
        <p:spPr bwMode="auto">
          <a:xfrm>
            <a:off x="642938" y="1428750"/>
            <a:ext cx="7715250" cy="917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sl-SI" altLang="sl-SI" b="1">
                <a:latin typeface="Century Schoolbook" panose="02040604050505020304" pitchFamily="18" charset="0"/>
              </a:rPr>
              <a:t>Lomni zakon</a:t>
            </a:r>
            <a:r>
              <a:rPr lang="sl-SI" altLang="sl-SI">
                <a:latin typeface="Century Schoolbook" panose="02040604050505020304" pitchFamily="18" charset="0"/>
              </a:rPr>
              <a:t> v optiki govori o lomu valovanja ob prehodu čez mejo med dvema snovema z različnima lomnima količnikoma.</a:t>
            </a:r>
          </a:p>
          <a:p>
            <a:pPr>
              <a:buClrTx/>
              <a:buFontTx/>
              <a:buNone/>
            </a:pPr>
            <a:endParaRPr lang="sl-SI" altLang="sl-SI">
              <a:latin typeface="Century Schoolbook" panose="02040604050505020304" pitchFamily="18" charset="0"/>
            </a:endParaRPr>
          </a:p>
        </p:txBody>
      </p:sp>
      <p:pic>
        <p:nvPicPr>
          <p:cNvPr id="11272" name="Picture 8">
            <a:extLst>
              <a:ext uri="{FF2B5EF4-FFF2-40B4-BE49-F238E27FC236}">
                <a16:creationId xmlns:a16="http://schemas.microsoft.com/office/drawing/2014/main" id="{1D7EF4B9-8A5C-49E4-B06F-7E499290933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43250" y="2286000"/>
            <a:ext cx="5267325" cy="3929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11266"/>
                                        </p:tgtEl>
                                        <p:attrNameLst>
                                          <p:attrName>style.visibility</p:attrName>
                                        </p:attrNameLst>
                                      </p:cBhvr>
                                      <p:to>
                                        <p:strVal val="visible"/>
                                      </p:to>
                                    </p:set>
                                    <p:anim calcmode="lin" valueType="num">
                                      <p:cBhvr>
                                        <p:cTn id="7" dur="500" fill="hold"/>
                                        <p:tgtEl>
                                          <p:spTgt spid="11266"/>
                                        </p:tgtEl>
                                        <p:attrNameLst>
                                          <p:attrName>ppt_x</p:attrName>
                                        </p:attrNameLst>
                                      </p:cBhvr>
                                      <p:tavLst>
                                        <p:tav tm="100000">
                                          <p:val>
                                            <p:strVal val="#ppt_x"/>
                                          </p:val>
                                        </p:tav>
                                        <p:tav>
                                          <p:val>
                                            <p:strVal val="#ppt_x"/>
                                          </p:val>
                                        </p:tav>
                                      </p:tavLst>
                                    </p:anim>
                                    <p:anim calcmode="lin" valueType="num">
                                      <p:cBhvr>
                                        <p:cTn id="8" dur="500" fill="hold"/>
                                        <p:tgtEl>
                                          <p:spTgt spid="11266"/>
                                        </p:tgtEl>
                                        <p:attrNameLst>
                                          <p:attrName>ppt_y</p:attrName>
                                        </p:attrNameLst>
                                      </p:cBhvr>
                                      <p:tavLst>
                                        <p:tav tm="100000">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11269"/>
                                        </p:tgtEl>
                                        <p:attrNameLst>
                                          <p:attrName>style.visibility</p:attrName>
                                        </p:attrNameLst>
                                      </p:cBhvr>
                                      <p:to>
                                        <p:strVal val="visible"/>
                                      </p:to>
                                    </p:set>
                                    <p:anim calcmode="lin" valueType="num">
                                      <p:cBhvr>
                                        <p:cTn id="13" dur="500" fill="hold"/>
                                        <p:tgtEl>
                                          <p:spTgt spid="11269"/>
                                        </p:tgtEl>
                                        <p:attrNameLst>
                                          <p:attrName>ppt_x</p:attrName>
                                        </p:attrNameLst>
                                      </p:cBhvr>
                                      <p:tavLst>
                                        <p:tav tm="100000">
                                          <p:val>
                                            <p:strVal val="#ppt_x"/>
                                          </p:val>
                                        </p:tav>
                                        <p:tav>
                                          <p:val>
                                            <p:strVal val="#ppt_x"/>
                                          </p:val>
                                        </p:tav>
                                      </p:tavLst>
                                    </p:anim>
                                    <p:anim calcmode="lin" valueType="num">
                                      <p:cBhvr>
                                        <p:cTn id="14" dur="500" fill="hold"/>
                                        <p:tgtEl>
                                          <p:spTgt spid="11269"/>
                                        </p:tgtEl>
                                        <p:attrNameLst>
                                          <p:attrName>ppt_y</p:attrName>
                                        </p:attrNameLst>
                                      </p:cBhvr>
                                      <p:tavLst>
                                        <p:tav tm="100000">
                                          <p:val>
                                            <p:strVal val="1+#ppt_h/2"/>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additive="repl">
                                        <p:cTn id="18" dur="1" fill="hold">
                                          <p:stCondLst>
                                            <p:cond delay="0"/>
                                          </p:stCondLst>
                                        </p:cTn>
                                        <p:tgtEl>
                                          <p:spTgt spid="11267"/>
                                        </p:tgtEl>
                                        <p:attrNameLst>
                                          <p:attrName>style.visibility</p:attrName>
                                        </p:attrNameLst>
                                      </p:cBhvr>
                                      <p:to>
                                        <p:strVal val="visible"/>
                                      </p:to>
                                    </p:set>
                                    <p:anim calcmode="lin" valueType="num">
                                      <p:cBhvr>
                                        <p:cTn id="19" dur="500" fill="hold"/>
                                        <p:tgtEl>
                                          <p:spTgt spid="11267"/>
                                        </p:tgtEl>
                                        <p:attrNameLst>
                                          <p:attrName>ppt_x</p:attrName>
                                        </p:attrNameLst>
                                      </p:cBhvr>
                                      <p:tavLst>
                                        <p:tav tm="100000">
                                          <p:val>
                                            <p:strVal val="#ppt_x"/>
                                          </p:val>
                                        </p:tav>
                                        <p:tav>
                                          <p:val>
                                            <p:strVal val="#ppt_x"/>
                                          </p:val>
                                        </p:tav>
                                      </p:tavLst>
                                    </p:anim>
                                    <p:anim calcmode="lin" valueType="num">
                                      <p:cBhvr>
                                        <p:cTn id="20" dur="500" fill="hold"/>
                                        <p:tgtEl>
                                          <p:spTgt spid="11267"/>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1">
            <a:extLst>
              <a:ext uri="{FF2B5EF4-FFF2-40B4-BE49-F238E27FC236}">
                <a16:creationId xmlns:a16="http://schemas.microsoft.com/office/drawing/2014/main" id="{F200FF22-84B2-49A0-906D-F14709963259}"/>
              </a:ext>
            </a:extLst>
          </p:cNvPr>
          <p:cNvSpPr txBox="1">
            <a:spLocks noChangeArrowheads="1"/>
          </p:cNvSpPr>
          <p:nvPr/>
        </p:nvSpPr>
        <p:spPr bwMode="auto">
          <a:xfrm>
            <a:off x="457200" y="274638"/>
            <a:ext cx="7467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n-US" altLang="sl-SI" sz="3000" b="1">
                <a:solidFill>
                  <a:srgbClr val="575F6D"/>
                </a:solidFill>
                <a:latin typeface="Century Schoolbook" panose="02040604050505020304" pitchFamily="18" charset="0"/>
              </a:rPr>
              <a:t>HUYGENS–FRESNEL</a:t>
            </a:r>
            <a:r>
              <a:rPr lang="sl-SI" altLang="sl-SI" sz="3000" b="1">
                <a:solidFill>
                  <a:srgbClr val="575F6D"/>
                </a:solidFill>
                <a:latin typeface="Century Schoolbook" panose="02040604050505020304" pitchFamily="18" charset="0"/>
              </a:rPr>
              <a:t>OV PRINCIP</a:t>
            </a:r>
          </a:p>
        </p:txBody>
      </p:sp>
      <p:sp>
        <p:nvSpPr>
          <p:cNvPr id="12290" name="Text Box 2">
            <a:extLst>
              <a:ext uri="{FF2B5EF4-FFF2-40B4-BE49-F238E27FC236}">
                <a16:creationId xmlns:a16="http://schemas.microsoft.com/office/drawing/2014/main" id="{353756C9-DD6A-4038-B9F8-57511157425C}"/>
              </a:ext>
            </a:extLst>
          </p:cNvPr>
          <p:cNvSpPr txBox="1">
            <a:spLocks noChangeArrowheads="1"/>
          </p:cNvSpPr>
          <p:nvPr/>
        </p:nvSpPr>
        <p:spPr bwMode="auto">
          <a:xfrm>
            <a:off x="457200" y="1600200"/>
            <a:ext cx="7467600" cy="487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271463" indent="-27146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9pPr>
          </a:lstStyle>
          <a:p>
            <a:pPr>
              <a:spcBef>
                <a:spcPts val="600"/>
              </a:spcBef>
              <a:buClr>
                <a:srgbClr val="FE8637"/>
              </a:buClr>
              <a:buSzPct val="70000"/>
              <a:buFont typeface="Wingdings" panose="05000000000000000000" pitchFamily="2" charset="2"/>
              <a:buChar char=""/>
            </a:pPr>
            <a:r>
              <a:rPr lang="en-US" altLang="sl-SI" sz="2400" b="1">
                <a:latin typeface="Century Schoolbook" panose="02040604050505020304" pitchFamily="18" charset="0"/>
              </a:rPr>
              <a:t>Huygens–Fresnel</a:t>
            </a:r>
            <a:r>
              <a:rPr lang="sl-SI" altLang="sl-SI" sz="2400" b="1">
                <a:latin typeface="Century Schoolbook" panose="02040604050505020304" pitchFamily="18" charset="0"/>
              </a:rPr>
              <a:t>ov princip </a:t>
            </a:r>
            <a:r>
              <a:rPr lang="en-US" altLang="sl-SI" sz="2400">
                <a:latin typeface="Century Schoolbook" panose="02040604050505020304" pitchFamily="18" charset="0"/>
              </a:rPr>
              <a:t>(</a:t>
            </a:r>
            <a:r>
              <a:rPr lang="sl-SI" altLang="sl-SI" sz="2400">
                <a:latin typeface="Century Schoolbook" panose="02040604050505020304" pitchFamily="18" charset="0"/>
              </a:rPr>
              <a:t>poimenovan po</a:t>
            </a:r>
            <a:r>
              <a:rPr lang="en-US" altLang="sl-SI" sz="2400">
                <a:latin typeface="Century Schoolbook" panose="02040604050505020304" pitchFamily="18" charset="0"/>
              </a:rPr>
              <a:t> </a:t>
            </a:r>
            <a:r>
              <a:rPr lang="sl-SI" altLang="sl-SI" sz="2400">
                <a:latin typeface="Century Schoolbook" panose="02040604050505020304" pitchFamily="18" charset="0"/>
              </a:rPr>
              <a:t>nizozemskem</a:t>
            </a:r>
            <a:r>
              <a:rPr lang="en-US" altLang="sl-SI" sz="2400">
                <a:latin typeface="Century Schoolbook" panose="02040604050505020304" pitchFamily="18" charset="0"/>
              </a:rPr>
              <a:t> </a:t>
            </a:r>
            <a:r>
              <a:rPr lang="sl-SI" altLang="sl-SI" sz="2400">
                <a:latin typeface="Century Schoolbook" panose="02040604050505020304" pitchFamily="18" charset="0"/>
              </a:rPr>
              <a:t>fiziku</a:t>
            </a:r>
            <a:r>
              <a:rPr lang="en-US" altLang="sl-SI" sz="2400">
                <a:latin typeface="Century Schoolbook" panose="02040604050505020304" pitchFamily="18" charset="0"/>
              </a:rPr>
              <a:t> </a:t>
            </a:r>
            <a:r>
              <a:rPr lang="sl-SI" altLang="sl-SI" sz="2400">
                <a:latin typeface="Century Schoolbook" panose="02040604050505020304" pitchFamily="18" charset="0"/>
              </a:rPr>
              <a:t>Christiaanu Huygensu in francozu Fresnelu</a:t>
            </a:r>
            <a:r>
              <a:rPr lang="en-US" altLang="sl-SI" sz="2400">
                <a:latin typeface="Century Schoolbook" panose="02040604050505020304" pitchFamily="18" charset="0"/>
              </a:rPr>
              <a:t>) </a:t>
            </a:r>
            <a:r>
              <a:rPr lang="sl-SI" altLang="sl-SI" sz="2400">
                <a:latin typeface="Century Schoolbook" panose="02040604050505020304" pitchFamily="18" charset="0"/>
              </a:rPr>
              <a:t>je metoda analize loma valovanja.</a:t>
            </a:r>
            <a:r>
              <a:rPr lang="en-US" altLang="sl-SI" sz="2400">
                <a:latin typeface="Century Schoolbook" panose="02040604050505020304" pitchFamily="18" charset="0"/>
              </a:rPr>
              <a:t> </a:t>
            </a:r>
            <a:r>
              <a:rPr lang="sl-SI" altLang="sl-SI" sz="2400">
                <a:latin typeface="Century Schoolbook" panose="02040604050505020304" pitchFamily="18" charset="0"/>
              </a:rPr>
              <a:t> Govori o tem, da je vsaka točka napredujočega valovanja je v bistvu točka nove motnje in nove fronte valovanja. Delitev valovanja na takšne točke zelo pomaga k boljšemu razumevanju loma valovanja.</a:t>
            </a:r>
          </a:p>
          <a:p>
            <a:pPr marL="273050">
              <a:spcBef>
                <a:spcPts val="600"/>
              </a:spcBef>
              <a:buClrTx/>
              <a:buSzPct val="70000"/>
              <a:buFontTx/>
              <a:buNone/>
            </a:pPr>
            <a:endParaRPr lang="en-US" altLang="sl-SI" sz="2400">
              <a:latin typeface="Century Schoolbook" panose="02040604050505020304" pitchFamily="18" charset="0"/>
            </a:endParaRPr>
          </a:p>
        </p:txBody>
      </p:sp>
      <p:pic>
        <p:nvPicPr>
          <p:cNvPr id="12291" name="Picture 3">
            <a:extLst>
              <a:ext uri="{FF2B5EF4-FFF2-40B4-BE49-F238E27FC236}">
                <a16:creationId xmlns:a16="http://schemas.microsoft.com/office/drawing/2014/main" id="{8107DDF8-B43A-4C29-A146-1706F37363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428750"/>
            <a:ext cx="3078163" cy="42862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2" name="Picture 4">
            <a:extLst>
              <a:ext uri="{FF2B5EF4-FFF2-40B4-BE49-F238E27FC236}">
                <a16:creationId xmlns:a16="http://schemas.microsoft.com/office/drawing/2014/main" id="{CF749AF3-C575-4267-BA1F-94CF8E8215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4813" y="1785938"/>
            <a:ext cx="3157537" cy="40624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3" name="Rectangle 5">
            <a:extLst>
              <a:ext uri="{FF2B5EF4-FFF2-40B4-BE49-F238E27FC236}">
                <a16:creationId xmlns:a16="http://schemas.microsoft.com/office/drawing/2014/main" id="{50974581-BE0A-4AEC-970C-3DDA04FAB4F1}"/>
              </a:ext>
            </a:extLst>
          </p:cNvPr>
          <p:cNvSpPr>
            <a:spLocks noChangeArrowheads="1"/>
          </p:cNvSpPr>
          <p:nvPr/>
        </p:nvSpPr>
        <p:spPr bwMode="auto">
          <a:xfrm>
            <a:off x="2786063" y="6357938"/>
            <a:ext cx="6215062"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sl-SI" altLang="sl-SI">
                <a:solidFill>
                  <a:srgbClr val="D2611C"/>
                </a:solidFill>
                <a:latin typeface="Century Schoolbook" panose="02040604050505020304" pitchFamily="18" charset="0"/>
                <a:hlinkClick r:id="rId5"/>
              </a:rPr>
              <a:t>http://www.phy.ntnu.edu.tw/ntnujava/index.php?topic=16.0</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additive="repl">
                                        <p:cTn id="6" dur="1" fill="hold">
                                          <p:stCondLst>
                                            <p:cond delay="0"/>
                                          </p:stCondLst>
                                        </p:cTn>
                                        <p:tgtEl>
                                          <p:spTgt spid="12291"/>
                                        </p:tgtEl>
                                        <p:attrNameLst>
                                          <p:attrName>style.visibility</p:attrName>
                                        </p:attrNameLst>
                                      </p:cBhvr>
                                      <p:to>
                                        <p:strVal val="visible"/>
                                      </p:to>
                                    </p:set>
                                    <p:animEffect transition="in" filter="fade">
                                      <p:cBhvr additive="repl">
                                        <p:cTn id="7" dur="2000"/>
                                        <p:tgtEl>
                                          <p:spTgt spid="122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fill="hold" nodeType="clickEffect">
                                  <p:stCondLst>
                                    <p:cond delay="0"/>
                                  </p:stCondLst>
                                  <p:childTnLst>
                                    <p:set>
                                      <p:cBhvr additive="repl">
                                        <p:cTn id="11" dur="1" fill="hold">
                                          <p:stCondLst>
                                            <p:cond delay="0"/>
                                          </p:stCondLst>
                                        </p:cTn>
                                        <p:tgtEl>
                                          <p:spTgt spid="12292"/>
                                        </p:tgtEl>
                                        <p:attrNameLst>
                                          <p:attrName>style.visibility</p:attrName>
                                        </p:attrNameLst>
                                      </p:cBhvr>
                                      <p:to>
                                        <p:strVal val="visible"/>
                                      </p:to>
                                    </p:set>
                                    <p:animEffect transition="in" filter="fade">
                                      <p:cBhvr additive="repl">
                                        <p:cTn id="12" dur="2000"/>
                                        <p:tgtEl>
                                          <p:spTgt spid="1229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iterate type="lt">
                                    <p:tmPct val="0"/>
                                  </p:iterate>
                                  <p:childTnLst>
                                    <p:set>
                                      <p:cBhvr additive="repl">
                                        <p:cTn id="16" dur="1" fill="hold">
                                          <p:stCondLst>
                                            <p:cond delay="0"/>
                                          </p:stCondLst>
                                        </p:cTn>
                                        <p:tgtEl>
                                          <p:spTgt spid="12293"/>
                                        </p:tgtEl>
                                        <p:attrNameLst>
                                          <p:attrName>style.visibility</p:attrName>
                                        </p:attrNameLst>
                                      </p:cBhvr>
                                      <p:to>
                                        <p:strVal val="visible"/>
                                      </p:to>
                                    </p:set>
                                    <p:animEffect transition="in" filter="box(in)">
                                      <p:cBhvr additive="repl">
                                        <p:cTn id="17" dur="500"/>
                                        <p:tgtEl>
                                          <p:spTgt spid="1229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6" presetClass="emph" fill="hold" nodeType="clickEffect">
                                  <p:stCondLst>
                                    <p:cond delay="0"/>
                                  </p:stCondLst>
                                  <p:iterate type="lt">
                                    <p:tmPct val="0"/>
                                  </p:iterate>
                                  <p:childTnLst>
                                    <p:animEffect transition="out" filter="fade">
                                      <p:cBhvr additive="repl">
                                        <p:cTn id="21" dur="500"/>
                                        <p:tgtEl>
                                          <p:spTgt spid="12293"/>
                                        </p:tgtEl>
                                      </p:cBhvr>
                                    </p:animEffect>
                                    <p:animScale>
                                      <p:cBhvr additive="repl">
                                        <p:cTn id="22" dur="250" autoRev="1" fill="hold"/>
                                        <p:tgtEl>
                                          <p:spTgt spid="12293"/>
                                        </p:tgtEl>
                                      </p:cBhvr>
                                      <p:to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1">
            <a:extLst>
              <a:ext uri="{FF2B5EF4-FFF2-40B4-BE49-F238E27FC236}">
                <a16:creationId xmlns:a16="http://schemas.microsoft.com/office/drawing/2014/main" id="{AF72EFAC-EEF1-45D1-AA59-DCD090216743}"/>
              </a:ext>
            </a:extLst>
          </p:cNvPr>
          <p:cNvSpPr txBox="1">
            <a:spLocks noChangeArrowheads="1"/>
          </p:cNvSpPr>
          <p:nvPr/>
        </p:nvSpPr>
        <p:spPr bwMode="auto">
          <a:xfrm>
            <a:off x="457200" y="274638"/>
            <a:ext cx="7467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sl-SI" altLang="sl-SI" sz="3000">
                <a:solidFill>
                  <a:srgbClr val="575F6D"/>
                </a:solidFill>
                <a:latin typeface="Century Schoolbook" panose="02040604050505020304" pitchFamily="18" charset="0"/>
              </a:rPr>
              <a:t>TABELA LOMNIH KOLIČNIKOV</a:t>
            </a:r>
          </a:p>
        </p:txBody>
      </p:sp>
      <p:graphicFrame>
        <p:nvGraphicFramePr>
          <p:cNvPr id="13314" name="Group 2">
            <a:extLst>
              <a:ext uri="{FF2B5EF4-FFF2-40B4-BE49-F238E27FC236}">
                <a16:creationId xmlns:a16="http://schemas.microsoft.com/office/drawing/2014/main" id="{714189AF-82D3-490D-B3DF-5282032B45E6}"/>
              </a:ext>
            </a:extLst>
          </p:cNvPr>
          <p:cNvGraphicFramePr>
            <a:graphicFrameLocks noGrp="1"/>
          </p:cNvGraphicFramePr>
          <p:nvPr/>
        </p:nvGraphicFramePr>
        <p:xfrm>
          <a:off x="1143000" y="1643063"/>
          <a:ext cx="6097588" cy="4451350"/>
        </p:xfrm>
        <a:graphic>
          <a:graphicData uri="http://schemas.openxmlformats.org/drawingml/2006/table">
            <a:tbl>
              <a:tblPr/>
              <a:tblGrid>
                <a:gridCol w="3049588">
                  <a:extLst>
                    <a:ext uri="{9D8B030D-6E8A-4147-A177-3AD203B41FA5}">
                      <a16:colId xmlns:a16="http://schemas.microsoft.com/office/drawing/2014/main" val="50419161"/>
                    </a:ext>
                  </a:extLst>
                </a:gridCol>
                <a:gridCol w="3048000">
                  <a:extLst>
                    <a:ext uri="{9D8B030D-6E8A-4147-A177-3AD203B41FA5}">
                      <a16:colId xmlns:a16="http://schemas.microsoft.com/office/drawing/2014/main" val="335743763"/>
                    </a:ext>
                  </a:extLst>
                </a:gridCol>
              </a:tblGrid>
              <a:tr h="371475">
                <a:tc>
                  <a:txBody>
                    <a:bodyPr/>
                    <a:lstStyle>
                      <a:lvl1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entury Schoolbook" panose="02040604050505020304" pitchFamily="18" charset="0"/>
                          <a:ea typeface="Microsoft YaHei" panose="020B0503020204020204" pitchFamily="34" charset="-122"/>
                        </a:defRPr>
                      </a:lvl1pPr>
                      <a:lvl2pPr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entury Schoolbook" panose="02040604050505020304" pitchFamily="18"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entury Schoolbook" panose="02040604050505020304" pitchFamily="18"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entury Schoolbook" panose="02040604050505020304" pitchFamily="18" charset="0"/>
                          <a:ea typeface="Microsoft YaHei" panose="020B0503020204020204" pitchFamily="34" charset="-122"/>
                        </a:defRPr>
                      </a:lvl4pPr>
                      <a:lvl5pPr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5pPr>
                      <a:lvl6pPr marL="25146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6pPr>
                      <a:lvl7pPr marL="29718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7pPr>
                      <a:lvl8pPr marL="34290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8pPr>
                      <a:lvl9pPr marL="38862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9pPr>
                    </a:lstStyle>
                    <a:p>
                      <a:pPr marL="0" marR="0" lvl="0" indent="0" algn="l" defTabSz="457200"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1" i="0" u="none" strike="noStrike" cap="none" normalizeH="0" baseline="0">
                          <a:ln>
                            <a:noFill/>
                          </a:ln>
                          <a:solidFill>
                            <a:srgbClr val="FFFFFF"/>
                          </a:solidFill>
                          <a:effectLst/>
                          <a:latin typeface="Century Schoolbook" panose="02040604050505020304" pitchFamily="18" charset="0"/>
                          <a:ea typeface="Microsoft YaHei" panose="020B0503020204020204" pitchFamily="34" charset="-122"/>
                        </a:rPr>
                        <a:t>snov</a:t>
                      </a:r>
                    </a:p>
                  </a:txBody>
                  <a:tcPr marL="90000" marR="90000" marT="58230" marB="46800" horzOverflow="overflow">
                    <a:lnL w="5760" cap="flat" cmpd="sng" algn="ctr">
                      <a:solidFill>
                        <a:srgbClr val="FF6903"/>
                      </a:solidFill>
                      <a:prstDash val="solid"/>
                      <a:round/>
                      <a:headEnd type="none" w="med" len="med"/>
                      <a:tailEnd type="none" w="med" len="med"/>
                    </a:lnL>
                    <a:lnR>
                      <a:noFill/>
                    </a:lnR>
                    <a:lnT w="5760" cap="flat" cmpd="sng" algn="ctr">
                      <a:solidFill>
                        <a:srgbClr val="FF6903"/>
                      </a:solidFill>
                      <a:prstDash val="solid"/>
                      <a:round/>
                      <a:headEnd type="none" w="med" len="med"/>
                      <a:tailEnd type="none" w="med" len="med"/>
                    </a:lnT>
                    <a:lnB w="5760" cap="flat" cmpd="sng" algn="ctr">
                      <a:solidFill>
                        <a:srgbClr val="FF6903"/>
                      </a:solidFill>
                      <a:prstDash val="solid"/>
                      <a:round/>
                      <a:headEnd type="none" w="med" len="med"/>
                      <a:tailEnd type="none" w="med" len="med"/>
                    </a:lnB>
                    <a:lnTlToBr>
                      <a:noFill/>
                    </a:lnTlToBr>
                    <a:lnBlToTr>
                      <a:noFill/>
                    </a:lnBlToTr>
                    <a:solidFill>
                      <a:srgbClr val="FE8637"/>
                    </a:solidFill>
                  </a:tcPr>
                </a:tc>
                <a:tc>
                  <a:txBody>
                    <a:bodyPr/>
                    <a:lstStyle>
                      <a:lvl1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entury Schoolbook" panose="02040604050505020304" pitchFamily="18" charset="0"/>
                          <a:ea typeface="Microsoft YaHei" panose="020B0503020204020204" pitchFamily="34" charset="-122"/>
                        </a:defRPr>
                      </a:lvl1pPr>
                      <a:lvl2pPr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entury Schoolbook" panose="02040604050505020304" pitchFamily="18"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entury Schoolbook" panose="02040604050505020304" pitchFamily="18"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entury Schoolbook" panose="02040604050505020304" pitchFamily="18" charset="0"/>
                          <a:ea typeface="Microsoft YaHei" panose="020B0503020204020204" pitchFamily="34" charset="-122"/>
                        </a:defRPr>
                      </a:lvl4pPr>
                      <a:lvl5pPr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5pPr>
                      <a:lvl6pPr marL="25146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6pPr>
                      <a:lvl7pPr marL="29718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7pPr>
                      <a:lvl8pPr marL="34290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8pPr>
                      <a:lvl9pPr marL="38862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9pPr>
                    </a:lstStyle>
                    <a:p>
                      <a:pPr marL="0" marR="0" lvl="0" indent="0" algn="ctr" defTabSz="457200"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1" i="0" u="none" strike="noStrike" cap="none" normalizeH="0" baseline="0">
                          <a:ln>
                            <a:noFill/>
                          </a:ln>
                          <a:solidFill>
                            <a:srgbClr val="FFFFFF"/>
                          </a:solidFill>
                          <a:effectLst/>
                          <a:latin typeface="Century Schoolbook" panose="02040604050505020304" pitchFamily="18" charset="0"/>
                          <a:ea typeface="Microsoft YaHei" panose="020B0503020204020204" pitchFamily="34" charset="-122"/>
                        </a:rPr>
                        <a:t>Lomni količnik</a:t>
                      </a:r>
                    </a:p>
                  </a:txBody>
                  <a:tcPr marL="90000" marR="90000" marT="58230" marB="46800" horzOverflow="overflow">
                    <a:lnL>
                      <a:noFill/>
                    </a:lnL>
                    <a:lnR w="5760" cap="flat" cmpd="sng" algn="ctr">
                      <a:solidFill>
                        <a:srgbClr val="FF6903"/>
                      </a:solidFill>
                      <a:prstDash val="solid"/>
                      <a:round/>
                      <a:headEnd type="none" w="med" len="med"/>
                      <a:tailEnd type="none" w="med" len="med"/>
                    </a:lnR>
                    <a:lnT w="5760" cap="flat" cmpd="sng" algn="ctr">
                      <a:solidFill>
                        <a:srgbClr val="FF6903"/>
                      </a:solidFill>
                      <a:prstDash val="solid"/>
                      <a:round/>
                      <a:headEnd type="none" w="med" len="med"/>
                      <a:tailEnd type="none" w="med" len="med"/>
                    </a:lnT>
                    <a:lnB w="5760" cap="flat" cmpd="sng" algn="ctr">
                      <a:solidFill>
                        <a:srgbClr val="FF6903"/>
                      </a:solidFill>
                      <a:prstDash val="solid"/>
                      <a:round/>
                      <a:headEnd type="none" w="med" len="med"/>
                      <a:tailEnd type="none" w="med" len="med"/>
                    </a:lnB>
                    <a:lnTlToBr>
                      <a:noFill/>
                    </a:lnTlToBr>
                    <a:lnBlToTr>
                      <a:noFill/>
                    </a:lnBlToTr>
                    <a:solidFill>
                      <a:srgbClr val="FE8637"/>
                    </a:solidFill>
                  </a:tcPr>
                </a:tc>
                <a:extLst>
                  <a:ext uri="{0D108BD9-81ED-4DB2-BD59-A6C34878D82A}">
                    <a16:rowId xmlns:a16="http://schemas.microsoft.com/office/drawing/2014/main" val="1821029870"/>
                  </a:ext>
                </a:extLst>
              </a:tr>
              <a:tr h="369888">
                <a:tc>
                  <a:txBody>
                    <a:bodyPr/>
                    <a:lstStyle>
                      <a:lvl1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entury Schoolbook" panose="02040604050505020304" pitchFamily="18" charset="0"/>
                          <a:ea typeface="Microsoft YaHei" panose="020B0503020204020204" pitchFamily="34" charset="-122"/>
                        </a:defRPr>
                      </a:lvl1pPr>
                      <a:lvl2pPr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entury Schoolbook" panose="02040604050505020304" pitchFamily="18"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entury Schoolbook" panose="02040604050505020304" pitchFamily="18"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entury Schoolbook" panose="02040604050505020304" pitchFamily="18" charset="0"/>
                          <a:ea typeface="Microsoft YaHei" panose="020B0503020204020204" pitchFamily="34" charset="-122"/>
                        </a:defRPr>
                      </a:lvl4pPr>
                      <a:lvl5pPr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5pPr>
                      <a:lvl6pPr marL="25146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6pPr>
                      <a:lvl7pPr marL="29718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7pPr>
                      <a:lvl8pPr marL="34290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8pPr>
                      <a:lvl9pPr marL="38862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9pPr>
                    </a:lstStyle>
                    <a:p>
                      <a:pPr marL="0" marR="0" lvl="0" indent="0" algn="l" defTabSz="457200"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0" i="0" u="none" strike="noStrike" cap="none" normalizeH="0" baseline="0">
                          <a:ln>
                            <a:noFill/>
                          </a:ln>
                          <a:solidFill>
                            <a:srgbClr val="000000"/>
                          </a:solidFill>
                          <a:effectLst/>
                          <a:latin typeface="Century Schoolbook" panose="02040604050505020304" pitchFamily="18" charset="0"/>
                          <a:ea typeface="Microsoft YaHei" panose="020B0503020204020204" pitchFamily="34" charset="-122"/>
                        </a:rPr>
                        <a:t>Aceton</a:t>
                      </a:r>
                    </a:p>
                  </a:txBody>
                  <a:tcPr marL="90000" marR="90000" marT="58230" marB="46800" horzOverflow="overflow">
                    <a:lnL w="5760" cap="flat" cmpd="sng" algn="ctr">
                      <a:solidFill>
                        <a:srgbClr val="FF6903"/>
                      </a:solidFill>
                      <a:prstDash val="solid"/>
                      <a:round/>
                      <a:headEnd type="none" w="med" len="med"/>
                      <a:tailEnd type="none" w="med" len="med"/>
                    </a:lnL>
                    <a:lnR>
                      <a:noFill/>
                    </a:lnR>
                    <a:lnT w="5760" cap="flat" cmpd="sng" algn="ctr">
                      <a:solidFill>
                        <a:srgbClr val="FF6903"/>
                      </a:solidFill>
                      <a:prstDash val="solid"/>
                      <a:round/>
                      <a:headEnd type="none" w="med" len="med"/>
                      <a:tailEnd type="none" w="med" len="med"/>
                    </a:lnT>
                    <a:lnB w="5760" cap="flat" cmpd="sng" algn="ctr">
                      <a:solidFill>
                        <a:srgbClr val="FF6903"/>
                      </a:solidFill>
                      <a:prstDash val="solid"/>
                      <a:round/>
                      <a:headEnd type="none" w="med" len="med"/>
                      <a:tailEnd type="none" w="med" len="med"/>
                    </a:lnB>
                    <a:lnTlToBr>
                      <a:noFill/>
                    </a:lnTlToBr>
                    <a:lnBlToTr>
                      <a:noFill/>
                    </a:lnBlToTr>
                    <a:noFill/>
                  </a:tcPr>
                </a:tc>
                <a:tc>
                  <a:txBody>
                    <a:bodyPr/>
                    <a:lstStyle>
                      <a:lvl1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entury Schoolbook" panose="02040604050505020304" pitchFamily="18" charset="0"/>
                          <a:ea typeface="Microsoft YaHei" panose="020B0503020204020204" pitchFamily="34" charset="-122"/>
                        </a:defRPr>
                      </a:lvl1pPr>
                      <a:lvl2pPr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entury Schoolbook" panose="02040604050505020304" pitchFamily="18"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entury Schoolbook" panose="02040604050505020304" pitchFamily="18"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entury Schoolbook" panose="02040604050505020304" pitchFamily="18" charset="0"/>
                          <a:ea typeface="Microsoft YaHei" panose="020B0503020204020204" pitchFamily="34" charset="-122"/>
                        </a:defRPr>
                      </a:lvl4pPr>
                      <a:lvl5pPr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5pPr>
                      <a:lvl6pPr marL="25146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6pPr>
                      <a:lvl7pPr marL="29718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7pPr>
                      <a:lvl8pPr marL="34290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8pPr>
                      <a:lvl9pPr marL="38862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9pPr>
                    </a:lstStyle>
                    <a:p>
                      <a:pPr marL="0" marR="0" lvl="0" indent="0" algn="ctr" defTabSz="457200"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0" i="0" u="none" strike="noStrike" cap="none" normalizeH="0" baseline="0">
                          <a:ln>
                            <a:noFill/>
                          </a:ln>
                          <a:solidFill>
                            <a:srgbClr val="000000"/>
                          </a:solidFill>
                          <a:effectLst/>
                          <a:latin typeface="Century Schoolbook" panose="02040604050505020304" pitchFamily="18" charset="0"/>
                          <a:ea typeface="Microsoft YaHei" panose="020B0503020204020204" pitchFamily="34" charset="-122"/>
                        </a:rPr>
                        <a:t>1,36</a:t>
                      </a:r>
                    </a:p>
                  </a:txBody>
                  <a:tcPr marL="90000" marR="90000" marT="58230" marB="46800" horzOverflow="overflow">
                    <a:lnL>
                      <a:noFill/>
                    </a:lnL>
                    <a:lnR w="5760" cap="flat" cmpd="sng" algn="ctr">
                      <a:solidFill>
                        <a:srgbClr val="FF6903"/>
                      </a:solidFill>
                      <a:prstDash val="solid"/>
                      <a:round/>
                      <a:headEnd type="none" w="med" len="med"/>
                      <a:tailEnd type="none" w="med" len="med"/>
                    </a:lnR>
                    <a:lnT w="5760" cap="flat" cmpd="sng" algn="ctr">
                      <a:solidFill>
                        <a:srgbClr val="FF6903"/>
                      </a:solidFill>
                      <a:prstDash val="solid"/>
                      <a:round/>
                      <a:headEnd type="none" w="med" len="med"/>
                      <a:tailEnd type="none" w="med" len="med"/>
                    </a:lnT>
                    <a:lnB w="5760" cap="flat" cmpd="sng" algn="ctr">
                      <a:solidFill>
                        <a:srgbClr val="FF690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67742489"/>
                  </a:ext>
                </a:extLst>
              </a:tr>
              <a:tr h="371475">
                <a:tc>
                  <a:txBody>
                    <a:bodyPr/>
                    <a:lstStyle>
                      <a:lvl1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entury Schoolbook" panose="02040604050505020304" pitchFamily="18" charset="0"/>
                          <a:ea typeface="Microsoft YaHei" panose="020B0503020204020204" pitchFamily="34" charset="-122"/>
                        </a:defRPr>
                      </a:lvl1pPr>
                      <a:lvl2pPr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entury Schoolbook" panose="02040604050505020304" pitchFamily="18"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entury Schoolbook" panose="02040604050505020304" pitchFamily="18"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entury Schoolbook" panose="02040604050505020304" pitchFamily="18" charset="0"/>
                          <a:ea typeface="Microsoft YaHei" panose="020B0503020204020204" pitchFamily="34" charset="-122"/>
                        </a:defRPr>
                      </a:lvl4pPr>
                      <a:lvl5pPr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5pPr>
                      <a:lvl6pPr marL="25146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6pPr>
                      <a:lvl7pPr marL="29718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7pPr>
                      <a:lvl8pPr marL="34290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8pPr>
                      <a:lvl9pPr marL="38862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9pPr>
                    </a:lstStyle>
                    <a:p>
                      <a:pPr marL="0" marR="0" lvl="0" indent="0" algn="l" defTabSz="457200"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0" i="0" u="none" strike="noStrike" cap="none" normalizeH="0" baseline="0">
                          <a:ln>
                            <a:noFill/>
                          </a:ln>
                          <a:solidFill>
                            <a:srgbClr val="000000"/>
                          </a:solidFill>
                          <a:effectLst/>
                          <a:latin typeface="Century Schoolbook" panose="02040604050505020304" pitchFamily="18" charset="0"/>
                          <a:ea typeface="Microsoft YaHei" panose="020B0503020204020204" pitchFamily="34" charset="-122"/>
                        </a:rPr>
                        <a:t>Zrak</a:t>
                      </a:r>
                    </a:p>
                  </a:txBody>
                  <a:tcPr marL="90000" marR="90000" marT="58230" marB="46800" horzOverflow="overflow">
                    <a:lnL w="5760" cap="flat" cmpd="sng" algn="ctr">
                      <a:solidFill>
                        <a:srgbClr val="FF6903"/>
                      </a:solidFill>
                      <a:prstDash val="solid"/>
                      <a:round/>
                      <a:headEnd type="none" w="med" len="med"/>
                      <a:tailEnd type="none" w="med" len="med"/>
                    </a:lnL>
                    <a:lnR>
                      <a:noFill/>
                    </a:lnR>
                    <a:lnT w="5760" cap="flat" cmpd="sng" algn="ctr">
                      <a:solidFill>
                        <a:srgbClr val="FF6903"/>
                      </a:solidFill>
                      <a:prstDash val="solid"/>
                      <a:round/>
                      <a:headEnd type="none" w="med" len="med"/>
                      <a:tailEnd type="none" w="med" len="med"/>
                    </a:lnT>
                    <a:lnB w="5760" cap="flat" cmpd="sng" algn="ctr">
                      <a:solidFill>
                        <a:srgbClr val="FF6903"/>
                      </a:solidFill>
                      <a:prstDash val="solid"/>
                      <a:round/>
                      <a:headEnd type="none" w="med" len="med"/>
                      <a:tailEnd type="none" w="med" len="med"/>
                    </a:lnB>
                    <a:lnTlToBr>
                      <a:noFill/>
                    </a:lnTlToBr>
                    <a:lnBlToTr>
                      <a:noFill/>
                    </a:lnBlToTr>
                    <a:noFill/>
                  </a:tcPr>
                </a:tc>
                <a:tc>
                  <a:txBody>
                    <a:bodyPr/>
                    <a:lstStyle>
                      <a:lvl1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entury Schoolbook" panose="02040604050505020304" pitchFamily="18" charset="0"/>
                          <a:ea typeface="Microsoft YaHei" panose="020B0503020204020204" pitchFamily="34" charset="-122"/>
                        </a:defRPr>
                      </a:lvl1pPr>
                      <a:lvl2pPr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entury Schoolbook" panose="02040604050505020304" pitchFamily="18"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entury Schoolbook" panose="02040604050505020304" pitchFamily="18"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entury Schoolbook" panose="02040604050505020304" pitchFamily="18" charset="0"/>
                          <a:ea typeface="Microsoft YaHei" panose="020B0503020204020204" pitchFamily="34" charset="-122"/>
                        </a:defRPr>
                      </a:lvl4pPr>
                      <a:lvl5pPr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5pPr>
                      <a:lvl6pPr marL="25146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6pPr>
                      <a:lvl7pPr marL="29718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7pPr>
                      <a:lvl8pPr marL="34290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8pPr>
                      <a:lvl9pPr marL="38862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9pPr>
                    </a:lstStyle>
                    <a:p>
                      <a:pPr marL="0" marR="0" lvl="0" indent="0" algn="ctr" defTabSz="457200"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0" i="0" u="none" strike="noStrike" cap="none" normalizeH="0" baseline="0">
                          <a:ln>
                            <a:noFill/>
                          </a:ln>
                          <a:solidFill>
                            <a:srgbClr val="000000"/>
                          </a:solidFill>
                          <a:effectLst/>
                          <a:latin typeface="Century Schoolbook" panose="02040604050505020304" pitchFamily="18" charset="0"/>
                          <a:ea typeface="Microsoft YaHei" panose="020B0503020204020204" pitchFamily="34" charset="-122"/>
                        </a:rPr>
                        <a:t>         1,000294</a:t>
                      </a:r>
                    </a:p>
                  </a:txBody>
                  <a:tcPr marL="90000" marR="90000" marT="58230" marB="46800" horzOverflow="overflow">
                    <a:lnL>
                      <a:noFill/>
                    </a:lnL>
                    <a:lnR w="5760" cap="flat" cmpd="sng" algn="ctr">
                      <a:solidFill>
                        <a:srgbClr val="FF6903"/>
                      </a:solidFill>
                      <a:prstDash val="solid"/>
                      <a:round/>
                      <a:headEnd type="none" w="med" len="med"/>
                      <a:tailEnd type="none" w="med" len="med"/>
                    </a:lnR>
                    <a:lnT w="5760" cap="flat" cmpd="sng" algn="ctr">
                      <a:solidFill>
                        <a:srgbClr val="FF6903"/>
                      </a:solidFill>
                      <a:prstDash val="solid"/>
                      <a:round/>
                      <a:headEnd type="none" w="med" len="med"/>
                      <a:tailEnd type="none" w="med" len="med"/>
                    </a:lnT>
                    <a:lnB w="5760" cap="flat" cmpd="sng" algn="ctr">
                      <a:solidFill>
                        <a:srgbClr val="FF690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45700377"/>
                  </a:ext>
                </a:extLst>
              </a:tr>
              <a:tr h="369888">
                <a:tc>
                  <a:txBody>
                    <a:bodyPr/>
                    <a:lstStyle>
                      <a:lvl1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entury Schoolbook" panose="02040604050505020304" pitchFamily="18" charset="0"/>
                          <a:ea typeface="Microsoft YaHei" panose="020B0503020204020204" pitchFamily="34" charset="-122"/>
                        </a:defRPr>
                      </a:lvl1pPr>
                      <a:lvl2pPr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entury Schoolbook" panose="02040604050505020304" pitchFamily="18"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entury Schoolbook" panose="02040604050505020304" pitchFamily="18"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entury Schoolbook" panose="02040604050505020304" pitchFamily="18" charset="0"/>
                          <a:ea typeface="Microsoft YaHei" panose="020B0503020204020204" pitchFamily="34" charset="-122"/>
                        </a:defRPr>
                      </a:lvl4pPr>
                      <a:lvl5pPr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5pPr>
                      <a:lvl6pPr marL="25146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6pPr>
                      <a:lvl7pPr marL="29718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7pPr>
                      <a:lvl8pPr marL="34290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8pPr>
                      <a:lvl9pPr marL="38862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9pPr>
                    </a:lstStyle>
                    <a:p>
                      <a:pPr marL="0" marR="0" lvl="0" indent="0" algn="l" defTabSz="457200"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0" i="0" u="none" strike="noStrike" cap="none" normalizeH="0" baseline="0">
                          <a:ln>
                            <a:noFill/>
                          </a:ln>
                          <a:solidFill>
                            <a:srgbClr val="000000"/>
                          </a:solidFill>
                          <a:effectLst/>
                          <a:latin typeface="Century Schoolbook" panose="02040604050505020304" pitchFamily="18" charset="0"/>
                          <a:ea typeface="Microsoft YaHei" panose="020B0503020204020204" pitchFamily="34" charset="-122"/>
                        </a:rPr>
                        <a:t>Benzen</a:t>
                      </a:r>
                    </a:p>
                  </a:txBody>
                  <a:tcPr marL="90000" marR="90000" marT="58230" marB="46800" horzOverflow="overflow">
                    <a:lnL w="5760" cap="flat" cmpd="sng" algn="ctr">
                      <a:solidFill>
                        <a:srgbClr val="FF6903"/>
                      </a:solidFill>
                      <a:prstDash val="solid"/>
                      <a:round/>
                      <a:headEnd type="none" w="med" len="med"/>
                      <a:tailEnd type="none" w="med" len="med"/>
                    </a:lnL>
                    <a:lnR>
                      <a:noFill/>
                    </a:lnR>
                    <a:lnT w="5760" cap="flat" cmpd="sng" algn="ctr">
                      <a:solidFill>
                        <a:srgbClr val="FF6903"/>
                      </a:solidFill>
                      <a:prstDash val="solid"/>
                      <a:round/>
                      <a:headEnd type="none" w="med" len="med"/>
                      <a:tailEnd type="none" w="med" len="med"/>
                    </a:lnT>
                    <a:lnB w="5760" cap="flat" cmpd="sng" algn="ctr">
                      <a:solidFill>
                        <a:srgbClr val="FF6903"/>
                      </a:solidFill>
                      <a:prstDash val="solid"/>
                      <a:round/>
                      <a:headEnd type="none" w="med" len="med"/>
                      <a:tailEnd type="none" w="med" len="med"/>
                    </a:lnB>
                    <a:lnTlToBr>
                      <a:noFill/>
                    </a:lnTlToBr>
                    <a:lnBlToTr>
                      <a:noFill/>
                    </a:lnBlToTr>
                    <a:noFill/>
                  </a:tcPr>
                </a:tc>
                <a:tc>
                  <a:txBody>
                    <a:bodyPr/>
                    <a:lstStyle>
                      <a:lvl1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entury Schoolbook" panose="02040604050505020304" pitchFamily="18" charset="0"/>
                          <a:ea typeface="Microsoft YaHei" panose="020B0503020204020204" pitchFamily="34" charset="-122"/>
                        </a:defRPr>
                      </a:lvl1pPr>
                      <a:lvl2pPr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entury Schoolbook" panose="02040604050505020304" pitchFamily="18"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entury Schoolbook" panose="02040604050505020304" pitchFamily="18"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entury Schoolbook" panose="02040604050505020304" pitchFamily="18" charset="0"/>
                          <a:ea typeface="Microsoft YaHei" panose="020B0503020204020204" pitchFamily="34" charset="-122"/>
                        </a:defRPr>
                      </a:lvl4pPr>
                      <a:lvl5pPr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5pPr>
                      <a:lvl6pPr marL="25146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6pPr>
                      <a:lvl7pPr marL="29718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7pPr>
                      <a:lvl8pPr marL="34290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8pPr>
                      <a:lvl9pPr marL="38862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9pPr>
                    </a:lstStyle>
                    <a:p>
                      <a:pPr marL="0" marR="0" lvl="0" indent="0" algn="ctr" defTabSz="457200"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0" i="0" u="none" strike="noStrike" cap="none" normalizeH="0" baseline="0">
                          <a:ln>
                            <a:noFill/>
                          </a:ln>
                          <a:solidFill>
                            <a:srgbClr val="000000"/>
                          </a:solidFill>
                          <a:effectLst/>
                          <a:latin typeface="Century Schoolbook" panose="02040604050505020304" pitchFamily="18" charset="0"/>
                          <a:ea typeface="Microsoft YaHei" panose="020B0503020204020204" pitchFamily="34" charset="-122"/>
                        </a:rPr>
                        <a:t>1,50</a:t>
                      </a:r>
                    </a:p>
                  </a:txBody>
                  <a:tcPr marL="90000" marR="90000" marT="58230" marB="46800" horzOverflow="overflow">
                    <a:lnL>
                      <a:noFill/>
                    </a:lnL>
                    <a:lnR w="5760" cap="flat" cmpd="sng" algn="ctr">
                      <a:solidFill>
                        <a:srgbClr val="FF6903"/>
                      </a:solidFill>
                      <a:prstDash val="solid"/>
                      <a:round/>
                      <a:headEnd type="none" w="med" len="med"/>
                      <a:tailEnd type="none" w="med" len="med"/>
                    </a:lnR>
                    <a:lnT w="5760" cap="flat" cmpd="sng" algn="ctr">
                      <a:solidFill>
                        <a:srgbClr val="FF6903"/>
                      </a:solidFill>
                      <a:prstDash val="solid"/>
                      <a:round/>
                      <a:headEnd type="none" w="med" len="med"/>
                      <a:tailEnd type="none" w="med" len="med"/>
                    </a:lnT>
                    <a:lnB w="5760" cap="flat" cmpd="sng" algn="ctr">
                      <a:solidFill>
                        <a:srgbClr val="FF690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00200324"/>
                  </a:ext>
                </a:extLst>
              </a:tr>
              <a:tr h="371475">
                <a:tc>
                  <a:txBody>
                    <a:bodyPr/>
                    <a:lstStyle>
                      <a:lvl1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entury Schoolbook" panose="02040604050505020304" pitchFamily="18" charset="0"/>
                          <a:ea typeface="Microsoft YaHei" panose="020B0503020204020204" pitchFamily="34" charset="-122"/>
                        </a:defRPr>
                      </a:lvl1pPr>
                      <a:lvl2pPr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entury Schoolbook" panose="02040604050505020304" pitchFamily="18"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entury Schoolbook" panose="02040604050505020304" pitchFamily="18"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entury Schoolbook" panose="02040604050505020304" pitchFamily="18" charset="0"/>
                          <a:ea typeface="Microsoft YaHei" panose="020B0503020204020204" pitchFamily="34" charset="-122"/>
                        </a:defRPr>
                      </a:lvl4pPr>
                      <a:lvl5pPr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5pPr>
                      <a:lvl6pPr marL="25146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6pPr>
                      <a:lvl7pPr marL="29718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7pPr>
                      <a:lvl8pPr marL="34290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8pPr>
                      <a:lvl9pPr marL="38862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9pPr>
                    </a:lstStyle>
                    <a:p>
                      <a:pPr marL="0" marR="0" lvl="0" indent="0" algn="l" defTabSz="457200"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0" i="0" u="none" strike="noStrike" cap="none" normalizeH="0" baseline="0">
                          <a:ln>
                            <a:noFill/>
                          </a:ln>
                          <a:solidFill>
                            <a:srgbClr val="000000"/>
                          </a:solidFill>
                          <a:effectLst/>
                          <a:latin typeface="Century Schoolbook" panose="02040604050505020304" pitchFamily="18" charset="0"/>
                          <a:ea typeface="Microsoft YaHei" panose="020B0503020204020204" pitchFamily="34" charset="-122"/>
                        </a:rPr>
                        <a:t>Steklo brez svinca</a:t>
                      </a:r>
                    </a:p>
                  </a:txBody>
                  <a:tcPr marL="90000" marR="90000" marT="58230" marB="46800" horzOverflow="overflow">
                    <a:lnL w="5760" cap="flat" cmpd="sng" algn="ctr">
                      <a:solidFill>
                        <a:srgbClr val="FF6903"/>
                      </a:solidFill>
                      <a:prstDash val="solid"/>
                      <a:round/>
                      <a:headEnd type="none" w="med" len="med"/>
                      <a:tailEnd type="none" w="med" len="med"/>
                    </a:lnL>
                    <a:lnR>
                      <a:noFill/>
                    </a:lnR>
                    <a:lnT w="5760" cap="flat" cmpd="sng" algn="ctr">
                      <a:solidFill>
                        <a:srgbClr val="FF6903"/>
                      </a:solidFill>
                      <a:prstDash val="solid"/>
                      <a:round/>
                      <a:headEnd type="none" w="med" len="med"/>
                      <a:tailEnd type="none" w="med" len="med"/>
                    </a:lnT>
                    <a:lnB w="5760" cap="flat" cmpd="sng" algn="ctr">
                      <a:solidFill>
                        <a:srgbClr val="FF6903"/>
                      </a:solidFill>
                      <a:prstDash val="solid"/>
                      <a:round/>
                      <a:headEnd type="none" w="med" len="med"/>
                      <a:tailEnd type="none" w="med" len="med"/>
                    </a:lnB>
                    <a:lnTlToBr>
                      <a:noFill/>
                    </a:lnTlToBr>
                    <a:lnBlToTr>
                      <a:noFill/>
                    </a:lnBlToTr>
                    <a:noFill/>
                  </a:tcPr>
                </a:tc>
                <a:tc>
                  <a:txBody>
                    <a:bodyPr/>
                    <a:lstStyle>
                      <a:lvl1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entury Schoolbook" panose="02040604050505020304" pitchFamily="18" charset="0"/>
                          <a:ea typeface="Microsoft YaHei" panose="020B0503020204020204" pitchFamily="34" charset="-122"/>
                        </a:defRPr>
                      </a:lvl1pPr>
                      <a:lvl2pPr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entury Schoolbook" panose="02040604050505020304" pitchFamily="18"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entury Schoolbook" panose="02040604050505020304" pitchFamily="18"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entury Schoolbook" panose="02040604050505020304" pitchFamily="18" charset="0"/>
                          <a:ea typeface="Microsoft YaHei" panose="020B0503020204020204" pitchFamily="34" charset="-122"/>
                        </a:defRPr>
                      </a:lvl4pPr>
                      <a:lvl5pPr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5pPr>
                      <a:lvl6pPr marL="25146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6pPr>
                      <a:lvl7pPr marL="29718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7pPr>
                      <a:lvl8pPr marL="34290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8pPr>
                      <a:lvl9pPr marL="38862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9pPr>
                    </a:lstStyle>
                    <a:p>
                      <a:pPr marL="0" marR="0" lvl="0" indent="0" algn="ctr" defTabSz="457200"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0" i="0" u="none" strike="noStrike" cap="none" normalizeH="0" baseline="0">
                          <a:ln>
                            <a:noFill/>
                          </a:ln>
                          <a:solidFill>
                            <a:srgbClr val="000000"/>
                          </a:solidFill>
                          <a:effectLst/>
                          <a:latin typeface="Century Schoolbook" panose="02040604050505020304" pitchFamily="18" charset="0"/>
                          <a:ea typeface="Microsoft YaHei" panose="020B0503020204020204" pitchFamily="34" charset="-122"/>
                        </a:rPr>
                        <a:t>1,52</a:t>
                      </a:r>
                    </a:p>
                  </a:txBody>
                  <a:tcPr marL="90000" marR="90000" marT="58230" marB="46800" horzOverflow="overflow">
                    <a:lnL>
                      <a:noFill/>
                    </a:lnL>
                    <a:lnR w="5760" cap="flat" cmpd="sng" algn="ctr">
                      <a:solidFill>
                        <a:srgbClr val="FF6903"/>
                      </a:solidFill>
                      <a:prstDash val="solid"/>
                      <a:round/>
                      <a:headEnd type="none" w="med" len="med"/>
                      <a:tailEnd type="none" w="med" len="med"/>
                    </a:lnR>
                    <a:lnT w="5760" cap="flat" cmpd="sng" algn="ctr">
                      <a:solidFill>
                        <a:srgbClr val="FF6903"/>
                      </a:solidFill>
                      <a:prstDash val="solid"/>
                      <a:round/>
                      <a:headEnd type="none" w="med" len="med"/>
                      <a:tailEnd type="none" w="med" len="med"/>
                    </a:lnT>
                    <a:lnB w="5760" cap="flat" cmpd="sng" algn="ctr">
                      <a:solidFill>
                        <a:srgbClr val="FF690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10968243"/>
                  </a:ext>
                </a:extLst>
              </a:tr>
              <a:tr h="371475">
                <a:tc>
                  <a:txBody>
                    <a:bodyPr/>
                    <a:lstStyle>
                      <a:lvl1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entury Schoolbook" panose="02040604050505020304" pitchFamily="18" charset="0"/>
                          <a:ea typeface="Microsoft YaHei" panose="020B0503020204020204" pitchFamily="34" charset="-122"/>
                        </a:defRPr>
                      </a:lvl1pPr>
                      <a:lvl2pPr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entury Schoolbook" panose="02040604050505020304" pitchFamily="18"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entury Schoolbook" panose="02040604050505020304" pitchFamily="18"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entury Schoolbook" panose="02040604050505020304" pitchFamily="18" charset="0"/>
                          <a:ea typeface="Microsoft YaHei" panose="020B0503020204020204" pitchFamily="34" charset="-122"/>
                        </a:defRPr>
                      </a:lvl4pPr>
                      <a:lvl5pPr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5pPr>
                      <a:lvl6pPr marL="25146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6pPr>
                      <a:lvl7pPr marL="29718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7pPr>
                      <a:lvl8pPr marL="34290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8pPr>
                      <a:lvl9pPr marL="38862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9pPr>
                    </a:lstStyle>
                    <a:p>
                      <a:pPr marL="0" marR="0" lvl="0" indent="0" algn="l" defTabSz="457200"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0" i="0" u="none" strike="noStrike" cap="none" normalizeH="0" baseline="0">
                          <a:ln>
                            <a:noFill/>
                          </a:ln>
                          <a:solidFill>
                            <a:srgbClr val="000000"/>
                          </a:solidFill>
                          <a:effectLst/>
                          <a:latin typeface="Century Schoolbook" panose="02040604050505020304" pitchFamily="18" charset="0"/>
                          <a:ea typeface="Microsoft YaHei" panose="020B0503020204020204" pitchFamily="34" charset="-122"/>
                        </a:rPr>
                        <a:t>Diamant</a:t>
                      </a:r>
                    </a:p>
                  </a:txBody>
                  <a:tcPr marL="90000" marR="90000" marT="58230" marB="46800" horzOverflow="overflow">
                    <a:lnL w="5760" cap="flat" cmpd="sng" algn="ctr">
                      <a:solidFill>
                        <a:srgbClr val="FF6903"/>
                      </a:solidFill>
                      <a:prstDash val="solid"/>
                      <a:round/>
                      <a:headEnd type="none" w="med" len="med"/>
                      <a:tailEnd type="none" w="med" len="med"/>
                    </a:lnL>
                    <a:lnR>
                      <a:noFill/>
                    </a:lnR>
                    <a:lnT w="5760" cap="flat" cmpd="sng" algn="ctr">
                      <a:solidFill>
                        <a:srgbClr val="FF6903"/>
                      </a:solidFill>
                      <a:prstDash val="solid"/>
                      <a:round/>
                      <a:headEnd type="none" w="med" len="med"/>
                      <a:tailEnd type="none" w="med" len="med"/>
                    </a:lnT>
                    <a:lnB w="5760" cap="flat" cmpd="sng" algn="ctr">
                      <a:solidFill>
                        <a:srgbClr val="FF6903"/>
                      </a:solidFill>
                      <a:prstDash val="solid"/>
                      <a:round/>
                      <a:headEnd type="none" w="med" len="med"/>
                      <a:tailEnd type="none" w="med" len="med"/>
                    </a:lnB>
                    <a:lnTlToBr>
                      <a:noFill/>
                    </a:lnTlToBr>
                    <a:lnBlToTr>
                      <a:noFill/>
                    </a:lnBlToTr>
                    <a:noFill/>
                  </a:tcPr>
                </a:tc>
                <a:tc>
                  <a:txBody>
                    <a:bodyPr/>
                    <a:lstStyle>
                      <a:lvl1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entury Schoolbook" panose="02040604050505020304" pitchFamily="18" charset="0"/>
                          <a:ea typeface="Microsoft YaHei" panose="020B0503020204020204" pitchFamily="34" charset="-122"/>
                        </a:defRPr>
                      </a:lvl1pPr>
                      <a:lvl2pPr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entury Schoolbook" panose="02040604050505020304" pitchFamily="18"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entury Schoolbook" panose="02040604050505020304" pitchFamily="18"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entury Schoolbook" panose="02040604050505020304" pitchFamily="18" charset="0"/>
                          <a:ea typeface="Microsoft YaHei" panose="020B0503020204020204" pitchFamily="34" charset="-122"/>
                        </a:defRPr>
                      </a:lvl4pPr>
                      <a:lvl5pPr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5pPr>
                      <a:lvl6pPr marL="25146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6pPr>
                      <a:lvl7pPr marL="29718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7pPr>
                      <a:lvl8pPr marL="34290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8pPr>
                      <a:lvl9pPr marL="38862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9pPr>
                    </a:lstStyle>
                    <a:p>
                      <a:pPr marL="0" marR="0" lvl="0" indent="0" algn="ctr" defTabSz="457200"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0" i="0" u="none" strike="noStrike" cap="none" normalizeH="0" baseline="0">
                          <a:ln>
                            <a:noFill/>
                          </a:ln>
                          <a:solidFill>
                            <a:srgbClr val="000000"/>
                          </a:solidFill>
                          <a:effectLst/>
                          <a:latin typeface="Century Schoolbook" panose="02040604050505020304" pitchFamily="18" charset="0"/>
                          <a:ea typeface="Microsoft YaHei" panose="020B0503020204020204" pitchFamily="34" charset="-122"/>
                        </a:rPr>
                        <a:t>2,42</a:t>
                      </a:r>
                    </a:p>
                  </a:txBody>
                  <a:tcPr marL="90000" marR="90000" marT="58230" marB="46800" horzOverflow="overflow">
                    <a:lnL>
                      <a:noFill/>
                    </a:lnL>
                    <a:lnR w="5760" cap="flat" cmpd="sng" algn="ctr">
                      <a:solidFill>
                        <a:srgbClr val="FF6903"/>
                      </a:solidFill>
                      <a:prstDash val="solid"/>
                      <a:round/>
                      <a:headEnd type="none" w="med" len="med"/>
                      <a:tailEnd type="none" w="med" len="med"/>
                    </a:lnR>
                    <a:lnT w="5760" cap="flat" cmpd="sng" algn="ctr">
                      <a:solidFill>
                        <a:srgbClr val="FF6903"/>
                      </a:solidFill>
                      <a:prstDash val="solid"/>
                      <a:round/>
                      <a:headEnd type="none" w="med" len="med"/>
                      <a:tailEnd type="none" w="med" len="med"/>
                    </a:lnT>
                    <a:lnB w="5760" cap="flat" cmpd="sng" algn="ctr">
                      <a:solidFill>
                        <a:srgbClr val="FF690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5498076"/>
                  </a:ext>
                </a:extLst>
              </a:tr>
              <a:tr h="369888">
                <a:tc>
                  <a:txBody>
                    <a:bodyPr/>
                    <a:lstStyle>
                      <a:lvl1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entury Schoolbook" panose="02040604050505020304" pitchFamily="18" charset="0"/>
                          <a:ea typeface="Microsoft YaHei" panose="020B0503020204020204" pitchFamily="34" charset="-122"/>
                        </a:defRPr>
                      </a:lvl1pPr>
                      <a:lvl2pPr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entury Schoolbook" panose="02040604050505020304" pitchFamily="18"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entury Schoolbook" panose="02040604050505020304" pitchFamily="18"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entury Schoolbook" panose="02040604050505020304" pitchFamily="18" charset="0"/>
                          <a:ea typeface="Microsoft YaHei" panose="020B0503020204020204" pitchFamily="34" charset="-122"/>
                        </a:defRPr>
                      </a:lvl4pPr>
                      <a:lvl5pPr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5pPr>
                      <a:lvl6pPr marL="25146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6pPr>
                      <a:lvl7pPr marL="29718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7pPr>
                      <a:lvl8pPr marL="34290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8pPr>
                      <a:lvl9pPr marL="38862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9pPr>
                    </a:lstStyle>
                    <a:p>
                      <a:pPr marL="0" marR="0" lvl="0" indent="0" algn="l" defTabSz="457200"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0" i="0" u="none" strike="noStrike" cap="none" normalizeH="0" baseline="0">
                          <a:ln>
                            <a:noFill/>
                          </a:ln>
                          <a:solidFill>
                            <a:srgbClr val="000000"/>
                          </a:solidFill>
                          <a:effectLst/>
                          <a:latin typeface="Century Schoolbook" panose="02040604050505020304" pitchFamily="18" charset="0"/>
                          <a:ea typeface="Microsoft YaHei" panose="020B0503020204020204" pitchFamily="34" charset="-122"/>
                        </a:rPr>
                        <a:t>Etanol</a:t>
                      </a:r>
                    </a:p>
                  </a:txBody>
                  <a:tcPr marL="90000" marR="90000" marT="58230" marB="46800" horzOverflow="overflow">
                    <a:lnL w="5760" cap="flat" cmpd="sng" algn="ctr">
                      <a:solidFill>
                        <a:srgbClr val="FF6903"/>
                      </a:solidFill>
                      <a:prstDash val="solid"/>
                      <a:round/>
                      <a:headEnd type="none" w="med" len="med"/>
                      <a:tailEnd type="none" w="med" len="med"/>
                    </a:lnL>
                    <a:lnR>
                      <a:noFill/>
                    </a:lnR>
                    <a:lnT w="5760" cap="flat" cmpd="sng" algn="ctr">
                      <a:solidFill>
                        <a:srgbClr val="FF6903"/>
                      </a:solidFill>
                      <a:prstDash val="solid"/>
                      <a:round/>
                      <a:headEnd type="none" w="med" len="med"/>
                      <a:tailEnd type="none" w="med" len="med"/>
                    </a:lnT>
                    <a:lnB w="5760" cap="flat" cmpd="sng" algn="ctr">
                      <a:solidFill>
                        <a:srgbClr val="FF6903"/>
                      </a:solidFill>
                      <a:prstDash val="solid"/>
                      <a:round/>
                      <a:headEnd type="none" w="med" len="med"/>
                      <a:tailEnd type="none" w="med" len="med"/>
                    </a:lnB>
                    <a:lnTlToBr>
                      <a:noFill/>
                    </a:lnTlToBr>
                    <a:lnBlToTr>
                      <a:noFill/>
                    </a:lnBlToTr>
                    <a:noFill/>
                  </a:tcPr>
                </a:tc>
                <a:tc>
                  <a:txBody>
                    <a:bodyPr/>
                    <a:lstStyle>
                      <a:lvl1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entury Schoolbook" panose="02040604050505020304" pitchFamily="18" charset="0"/>
                          <a:ea typeface="Microsoft YaHei" panose="020B0503020204020204" pitchFamily="34" charset="-122"/>
                        </a:defRPr>
                      </a:lvl1pPr>
                      <a:lvl2pPr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entury Schoolbook" panose="02040604050505020304" pitchFamily="18"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entury Schoolbook" panose="02040604050505020304" pitchFamily="18"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entury Schoolbook" panose="02040604050505020304" pitchFamily="18" charset="0"/>
                          <a:ea typeface="Microsoft YaHei" panose="020B0503020204020204" pitchFamily="34" charset="-122"/>
                        </a:defRPr>
                      </a:lvl4pPr>
                      <a:lvl5pPr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5pPr>
                      <a:lvl6pPr marL="25146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6pPr>
                      <a:lvl7pPr marL="29718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7pPr>
                      <a:lvl8pPr marL="34290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8pPr>
                      <a:lvl9pPr marL="38862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9pPr>
                    </a:lstStyle>
                    <a:p>
                      <a:pPr marL="0" marR="0" lvl="0" indent="0" algn="ctr" defTabSz="457200"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0" i="0" u="none" strike="noStrike" cap="none" normalizeH="0" baseline="0">
                          <a:ln>
                            <a:noFill/>
                          </a:ln>
                          <a:solidFill>
                            <a:srgbClr val="000000"/>
                          </a:solidFill>
                          <a:effectLst/>
                          <a:latin typeface="Century Schoolbook" panose="02040604050505020304" pitchFamily="18" charset="0"/>
                          <a:ea typeface="Microsoft YaHei" panose="020B0503020204020204" pitchFamily="34" charset="-122"/>
                        </a:rPr>
                        <a:t>1,36</a:t>
                      </a:r>
                    </a:p>
                  </a:txBody>
                  <a:tcPr marL="90000" marR="90000" marT="58230" marB="46800" horzOverflow="overflow">
                    <a:lnL>
                      <a:noFill/>
                    </a:lnL>
                    <a:lnR w="5760" cap="flat" cmpd="sng" algn="ctr">
                      <a:solidFill>
                        <a:srgbClr val="FF6903"/>
                      </a:solidFill>
                      <a:prstDash val="solid"/>
                      <a:round/>
                      <a:headEnd type="none" w="med" len="med"/>
                      <a:tailEnd type="none" w="med" len="med"/>
                    </a:lnR>
                    <a:lnT w="5760" cap="flat" cmpd="sng" algn="ctr">
                      <a:solidFill>
                        <a:srgbClr val="FF6903"/>
                      </a:solidFill>
                      <a:prstDash val="solid"/>
                      <a:round/>
                      <a:headEnd type="none" w="med" len="med"/>
                      <a:tailEnd type="none" w="med" len="med"/>
                    </a:lnT>
                    <a:lnB w="5760" cap="flat" cmpd="sng" algn="ctr">
                      <a:solidFill>
                        <a:srgbClr val="FF690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79784010"/>
                  </a:ext>
                </a:extLst>
              </a:tr>
              <a:tr h="371475">
                <a:tc>
                  <a:txBody>
                    <a:bodyPr/>
                    <a:lstStyle>
                      <a:lvl1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entury Schoolbook" panose="02040604050505020304" pitchFamily="18" charset="0"/>
                          <a:ea typeface="Microsoft YaHei" panose="020B0503020204020204" pitchFamily="34" charset="-122"/>
                        </a:defRPr>
                      </a:lvl1pPr>
                      <a:lvl2pPr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entury Schoolbook" panose="02040604050505020304" pitchFamily="18"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entury Schoolbook" panose="02040604050505020304" pitchFamily="18"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entury Schoolbook" panose="02040604050505020304" pitchFamily="18" charset="0"/>
                          <a:ea typeface="Microsoft YaHei" panose="020B0503020204020204" pitchFamily="34" charset="-122"/>
                        </a:defRPr>
                      </a:lvl4pPr>
                      <a:lvl5pPr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5pPr>
                      <a:lvl6pPr marL="25146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6pPr>
                      <a:lvl7pPr marL="29718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7pPr>
                      <a:lvl8pPr marL="34290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8pPr>
                      <a:lvl9pPr marL="38862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9pPr>
                    </a:lstStyle>
                    <a:p>
                      <a:pPr marL="0" marR="0" lvl="0" indent="0" algn="l" defTabSz="457200"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0" i="0" u="none" strike="noStrike" cap="none" normalizeH="0" baseline="0">
                          <a:ln>
                            <a:noFill/>
                          </a:ln>
                          <a:solidFill>
                            <a:srgbClr val="000000"/>
                          </a:solidFill>
                          <a:effectLst/>
                          <a:latin typeface="Century Schoolbook" panose="02040604050505020304" pitchFamily="18" charset="0"/>
                          <a:ea typeface="Microsoft YaHei" panose="020B0503020204020204" pitchFamily="34" charset="-122"/>
                        </a:rPr>
                        <a:t>Kristalno steklo</a:t>
                      </a:r>
                    </a:p>
                  </a:txBody>
                  <a:tcPr marL="90000" marR="90000" marT="58230" marB="46800" horzOverflow="overflow">
                    <a:lnL w="5760" cap="flat" cmpd="sng" algn="ctr">
                      <a:solidFill>
                        <a:srgbClr val="FF6903"/>
                      </a:solidFill>
                      <a:prstDash val="solid"/>
                      <a:round/>
                      <a:headEnd type="none" w="med" len="med"/>
                      <a:tailEnd type="none" w="med" len="med"/>
                    </a:lnL>
                    <a:lnR>
                      <a:noFill/>
                    </a:lnR>
                    <a:lnT w="5760" cap="flat" cmpd="sng" algn="ctr">
                      <a:solidFill>
                        <a:srgbClr val="FF6903"/>
                      </a:solidFill>
                      <a:prstDash val="solid"/>
                      <a:round/>
                      <a:headEnd type="none" w="med" len="med"/>
                      <a:tailEnd type="none" w="med" len="med"/>
                    </a:lnT>
                    <a:lnB w="5760" cap="flat" cmpd="sng" algn="ctr">
                      <a:solidFill>
                        <a:srgbClr val="FF6903"/>
                      </a:solidFill>
                      <a:prstDash val="solid"/>
                      <a:round/>
                      <a:headEnd type="none" w="med" len="med"/>
                      <a:tailEnd type="none" w="med" len="med"/>
                    </a:lnB>
                    <a:lnTlToBr>
                      <a:noFill/>
                    </a:lnTlToBr>
                    <a:lnBlToTr>
                      <a:noFill/>
                    </a:lnBlToTr>
                    <a:noFill/>
                  </a:tcPr>
                </a:tc>
                <a:tc>
                  <a:txBody>
                    <a:bodyPr/>
                    <a:lstStyle>
                      <a:lvl1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entury Schoolbook" panose="02040604050505020304" pitchFamily="18" charset="0"/>
                          <a:ea typeface="Microsoft YaHei" panose="020B0503020204020204" pitchFamily="34" charset="-122"/>
                        </a:defRPr>
                      </a:lvl1pPr>
                      <a:lvl2pPr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entury Schoolbook" panose="02040604050505020304" pitchFamily="18"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entury Schoolbook" panose="02040604050505020304" pitchFamily="18"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entury Schoolbook" panose="02040604050505020304" pitchFamily="18" charset="0"/>
                          <a:ea typeface="Microsoft YaHei" panose="020B0503020204020204" pitchFamily="34" charset="-122"/>
                        </a:defRPr>
                      </a:lvl4pPr>
                      <a:lvl5pPr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5pPr>
                      <a:lvl6pPr marL="25146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6pPr>
                      <a:lvl7pPr marL="29718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7pPr>
                      <a:lvl8pPr marL="34290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8pPr>
                      <a:lvl9pPr marL="38862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9pPr>
                    </a:lstStyle>
                    <a:p>
                      <a:pPr marL="0" marR="0" lvl="0" indent="0" algn="ctr" defTabSz="457200"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0" i="0" u="none" strike="noStrike" cap="none" normalizeH="0" baseline="0">
                          <a:ln>
                            <a:noFill/>
                          </a:ln>
                          <a:solidFill>
                            <a:srgbClr val="000000"/>
                          </a:solidFill>
                          <a:effectLst/>
                          <a:latin typeface="Century Schoolbook" panose="02040604050505020304" pitchFamily="18" charset="0"/>
                          <a:ea typeface="Microsoft YaHei" panose="020B0503020204020204" pitchFamily="34" charset="-122"/>
                        </a:rPr>
                        <a:t>1,66</a:t>
                      </a:r>
                    </a:p>
                  </a:txBody>
                  <a:tcPr marL="90000" marR="90000" marT="58230" marB="46800" horzOverflow="overflow">
                    <a:lnL>
                      <a:noFill/>
                    </a:lnL>
                    <a:lnR w="5760" cap="flat" cmpd="sng" algn="ctr">
                      <a:solidFill>
                        <a:srgbClr val="FF6903"/>
                      </a:solidFill>
                      <a:prstDash val="solid"/>
                      <a:round/>
                      <a:headEnd type="none" w="med" len="med"/>
                      <a:tailEnd type="none" w="med" len="med"/>
                    </a:lnR>
                    <a:lnT w="5760" cap="flat" cmpd="sng" algn="ctr">
                      <a:solidFill>
                        <a:srgbClr val="FF6903"/>
                      </a:solidFill>
                      <a:prstDash val="solid"/>
                      <a:round/>
                      <a:headEnd type="none" w="med" len="med"/>
                      <a:tailEnd type="none" w="med" len="med"/>
                    </a:lnT>
                    <a:lnB w="5760" cap="flat" cmpd="sng" algn="ctr">
                      <a:solidFill>
                        <a:srgbClr val="FF690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24303219"/>
                  </a:ext>
                </a:extLst>
              </a:tr>
              <a:tr h="369888">
                <a:tc>
                  <a:txBody>
                    <a:bodyPr/>
                    <a:lstStyle>
                      <a:lvl1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entury Schoolbook" panose="02040604050505020304" pitchFamily="18" charset="0"/>
                          <a:ea typeface="Microsoft YaHei" panose="020B0503020204020204" pitchFamily="34" charset="-122"/>
                        </a:defRPr>
                      </a:lvl1pPr>
                      <a:lvl2pPr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entury Schoolbook" panose="02040604050505020304" pitchFamily="18"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entury Schoolbook" panose="02040604050505020304" pitchFamily="18"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entury Schoolbook" panose="02040604050505020304" pitchFamily="18" charset="0"/>
                          <a:ea typeface="Microsoft YaHei" panose="020B0503020204020204" pitchFamily="34" charset="-122"/>
                        </a:defRPr>
                      </a:lvl4pPr>
                      <a:lvl5pPr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5pPr>
                      <a:lvl6pPr marL="25146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6pPr>
                      <a:lvl7pPr marL="29718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7pPr>
                      <a:lvl8pPr marL="34290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8pPr>
                      <a:lvl9pPr marL="38862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9pPr>
                    </a:lstStyle>
                    <a:p>
                      <a:pPr marL="0" marR="0" lvl="0" indent="0" algn="l" defTabSz="457200"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0" i="0" u="none" strike="noStrike" cap="none" normalizeH="0" baseline="0">
                          <a:ln>
                            <a:noFill/>
                          </a:ln>
                          <a:solidFill>
                            <a:srgbClr val="000000"/>
                          </a:solidFill>
                          <a:effectLst/>
                          <a:latin typeface="Century Schoolbook" panose="02040604050505020304" pitchFamily="18" charset="0"/>
                          <a:ea typeface="Microsoft YaHei" panose="020B0503020204020204" pitchFamily="34" charset="-122"/>
                        </a:rPr>
                        <a:t>Polistiren</a:t>
                      </a:r>
                    </a:p>
                  </a:txBody>
                  <a:tcPr marL="90000" marR="90000" marT="58230" marB="46800" horzOverflow="overflow">
                    <a:lnL w="5760" cap="flat" cmpd="sng" algn="ctr">
                      <a:solidFill>
                        <a:srgbClr val="FF6903"/>
                      </a:solidFill>
                      <a:prstDash val="solid"/>
                      <a:round/>
                      <a:headEnd type="none" w="med" len="med"/>
                      <a:tailEnd type="none" w="med" len="med"/>
                    </a:lnL>
                    <a:lnR>
                      <a:noFill/>
                    </a:lnR>
                    <a:lnT w="5760" cap="flat" cmpd="sng" algn="ctr">
                      <a:solidFill>
                        <a:srgbClr val="FF6903"/>
                      </a:solidFill>
                      <a:prstDash val="solid"/>
                      <a:round/>
                      <a:headEnd type="none" w="med" len="med"/>
                      <a:tailEnd type="none" w="med" len="med"/>
                    </a:lnT>
                    <a:lnB w="5760" cap="flat" cmpd="sng" algn="ctr">
                      <a:solidFill>
                        <a:srgbClr val="FF6903"/>
                      </a:solidFill>
                      <a:prstDash val="solid"/>
                      <a:round/>
                      <a:headEnd type="none" w="med" len="med"/>
                      <a:tailEnd type="none" w="med" len="med"/>
                    </a:lnB>
                    <a:lnTlToBr>
                      <a:noFill/>
                    </a:lnTlToBr>
                    <a:lnBlToTr>
                      <a:noFill/>
                    </a:lnBlToTr>
                    <a:noFill/>
                  </a:tcPr>
                </a:tc>
                <a:tc>
                  <a:txBody>
                    <a:bodyPr/>
                    <a:lstStyle>
                      <a:lvl1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entury Schoolbook" panose="02040604050505020304" pitchFamily="18" charset="0"/>
                          <a:ea typeface="Microsoft YaHei" panose="020B0503020204020204" pitchFamily="34" charset="-122"/>
                        </a:defRPr>
                      </a:lvl1pPr>
                      <a:lvl2pPr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entury Schoolbook" panose="02040604050505020304" pitchFamily="18"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entury Schoolbook" panose="02040604050505020304" pitchFamily="18"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entury Schoolbook" panose="02040604050505020304" pitchFamily="18" charset="0"/>
                          <a:ea typeface="Microsoft YaHei" panose="020B0503020204020204" pitchFamily="34" charset="-122"/>
                        </a:defRPr>
                      </a:lvl4pPr>
                      <a:lvl5pPr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5pPr>
                      <a:lvl6pPr marL="25146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6pPr>
                      <a:lvl7pPr marL="29718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7pPr>
                      <a:lvl8pPr marL="34290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8pPr>
                      <a:lvl9pPr marL="38862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9pPr>
                    </a:lstStyle>
                    <a:p>
                      <a:pPr marL="0" marR="0" lvl="0" indent="0" algn="ctr" defTabSz="457200"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0" i="0" u="none" strike="noStrike" cap="none" normalizeH="0" baseline="0">
                          <a:ln>
                            <a:noFill/>
                          </a:ln>
                          <a:solidFill>
                            <a:srgbClr val="000000"/>
                          </a:solidFill>
                          <a:effectLst/>
                          <a:latin typeface="Century Schoolbook" panose="02040604050505020304" pitchFamily="18" charset="0"/>
                          <a:ea typeface="Microsoft YaHei" panose="020B0503020204020204" pitchFamily="34" charset="-122"/>
                        </a:rPr>
                        <a:t>1,59</a:t>
                      </a:r>
                    </a:p>
                  </a:txBody>
                  <a:tcPr marL="90000" marR="90000" marT="58230" marB="46800" horzOverflow="overflow">
                    <a:lnL>
                      <a:noFill/>
                    </a:lnL>
                    <a:lnR w="5760" cap="flat" cmpd="sng" algn="ctr">
                      <a:solidFill>
                        <a:srgbClr val="FF6903"/>
                      </a:solidFill>
                      <a:prstDash val="solid"/>
                      <a:round/>
                      <a:headEnd type="none" w="med" len="med"/>
                      <a:tailEnd type="none" w="med" len="med"/>
                    </a:lnR>
                    <a:lnT w="5760" cap="flat" cmpd="sng" algn="ctr">
                      <a:solidFill>
                        <a:srgbClr val="FF6903"/>
                      </a:solidFill>
                      <a:prstDash val="solid"/>
                      <a:round/>
                      <a:headEnd type="none" w="med" len="med"/>
                      <a:tailEnd type="none" w="med" len="med"/>
                    </a:lnT>
                    <a:lnB w="5760" cap="flat" cmpd="sng" algn="ctr">
                      <a:solidFill>
                        <a:srgbClr val="FF690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97319589"/>
                  </a:ext>
                </a:extLst>
              </a:tr>
              <a:tr h="371475">
                <a:tc>
                  <a:txBody>
                    <a:bodyPr/>
                    <a:lstStyle>
                      <a:lvl1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entury Schoolbook" panose="02040604050505020304" pitchFamily="18" charset="0"/>
                          <a:ea typeface="Microsoft YaHei" panose="020B0503020204020204" pitchFamily="34" charset="-122"/>
                        </a:defRPr>
                      </a:lvl1pPr>
                      <a:lvl2pPr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entury Schoolbook" panose="02040604050505020304" pitchFamily="18"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entury Schoolbook" panose="02040604050505020304" pitchFamily="18"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entury Schoolbook" panose="02040604050505020304" pitchFamily="18" charset="0"/>
                          <a:ea typeface="Microsoft YaHei" panose="020B0503020204020204" pitchFamily="34" charset="-122"/>
                        </a:defRPr>
                      </a:lvl4pPr>
                      <a:lvl5pPr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5pPr>
                      <a:lvl6pPr marL="25146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6pPr>
                      <a:lvl7pPr marL="29718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7pPr>
                      <a:lvl8pPr marL="34290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8pPr>
                      <a:lvl9pPr marL="38862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9pPr>
                    </a:lstStyle>
                    <a:p>
                      <a:pPr marL="0" marR="0" lvl="0" indent="0" algn="l" defTabSz="457200"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0" i="0" u="none" strike="noStrike" cap="none" normalizeH="0" baseline="0">
                          <a:ln>
                            <a:noFill/>
                          </a:ln>
                          <a:solidFill>
                            <a:srgbClr val="000000"/>
                          </a:solidFill>
                          <a:effectLst/>
                          <a:latin typeface="Century Schoolbook" panose="02040604050505020304" pitchFamily="18" charset="0"/>
                          <a:ea typeface="Microsoft YaHei" panose="020B0503020204020204" pitchFamily="34" charset="-122"/>
                        </a:rPr>
                        <a:t>Kremen</a:t>
                      </a:r>
                    </a:p>
                  </a:txBody>
                  <a:tcPr marL="90000" marR="90000" marT="58230" marB="46800" horzOverflow="overflow">
                    <a:lnL w="5760" cap="flat" cmpd="sng" algn="ctr">
                      <a:solidFill>
                        <a:srgbClr val="FF6903"/>
                      </a:solidFill>
                      <a:prstDash val="solid"/>
                      <a:round/>
                      <a:headEnd type="none" w="med" len="med"/>
                      <a:tailEnd type="none" w="med" len="med"/>
                    </a:lnL>
                    <a:lnR>
                      <a:noFill/>
                    </a:lnR>
                    <a:lnT w="5760" cap="flat" cmpd="sng" algn="ctr">
                      <a:solidFill>
                        <a:srgbClr val="FF6903"/>
                      </a:solidFill>
                      <a:prstDash val="solid"/>
                      <a:round/>
                      <a:headEnd type="none" w="med" len="med"/>
                      <a:tailEnd type="none" w="med" len="med"/>
                    </a:lnT>
                    <a:lnB w="5760" cap="flat" cmpd="sng" algn="ctr">
                      <a:solidFill>
                        <a:srgbClr val="FF6903"/>
                      </a:solidFill>
                      <a:prstDash val="solid"/>
                      <a:round/>
                      <a:headEnd type="none" w="med" len="med"/>
                      <a:tailEnd type="none" w="med" len="med"/>
                    </a:lnB>
                    <a:lnTlToBr>
                      <a:noFill/>
                    </a:lnTlToBr>
                    <a:lnBlToTr>
                      <a:noFill/>
                    </a:lnBlToTr>
                    <a:noFill/>
                  </a:tcPr>
                </a:tc>
                <a:tc>
                  <a:txBody>
                    <a:bodyPr/>
                    <a:lstStyle>
                      <a:lvl1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entury Schoolbook" panose="02040604050505020304" pitchFamily="18" charset="0"/>
                          <a:ea typeface="Microsoft YaHei" panose="020B0503020204020204" pitchFamily="34" charset="-122"/>
                        </a:defRPr>
                      </a:lvl1pPr>
                      <a:lvl2pPr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entury Schoolbook" panose="02040604050505020304" pitchFamily="18"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entury Schoolbook" panose="02040604050505020304" pitchFamily="18"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entury Schoolbook" panose="02040604050505020304" pitchFamily="18" charset="0"/>
                          <a:ea typeface="Microsoft YaHei" panose="020B0503020204020204" pitchFamily="34" charset="-122"/>
                        </a:defRPr>
                      </a:lvl4pPr>
                      <a:lvl5pPr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5pPr>
                      <a:lvl6pPr marL="25146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6pPr>
                      <a:lvl7pPr marL="29718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7pPr>
                      <a:lvl8pPr marL="34290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8pPr>
                      <a:lvl9pPr marL="38862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9pPr>
                    </a:lstStyle>
                    <a:p>
                      <a:pPr marL="0" marR="0" lvl="0" indent="0" algn="ctr" defTabSz="457200"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0" i="0" u="none" strike="noStrike" cap="none" normalizeH="0" baseline="0">
                          <a:ln>
                            <a:noFill/>
                          </a:ln>
                          <a:solidFill>
                            <a:srgbClr val="000000"/>
                          </a:solidFill>
                          <a:effectLst/>
                          <a:latin typeface="Century Schoolbook" panose="02040604050505020304" pitchFamily="18" charset="0"/>
                          <a:ea typeface="Microsoft YaHei" panose="020B0503020204020204" pitchFamily="34" charset="-122"/>
                        </a:rPr>
                        <a:t>1,46</a:t>
                      </a:r>
                    </a:p>
                  </a:txBody>
                  <a:tcPr marL="90000" marR="90000" marT="58230" marB="46800" horzOverflow="overflow">
                    <a:lnL>
                      <a:noFill/>
                    </a:lnL>
                    <a:lnR w="5760" cap="flat" cmpd="sng" algn="ctr">
                      <a:solidFill>
                        <a:srgbClr val="FF6903"/>
                      </a:solidFill>
                      <a:prstDash val="solid"/>
                      <a:round/>
                      <a:headEnd type="none" w="med" len="med"/>
                      <a:tailEnd type="none" w="med" len="med"/>
                    </a:lnR>
                    <a:lnT w="5760" cap="flat" cmpd="sng" algn="ctr">
                      <a:solidFill>
                        <a:srgbClr val="FF6903"/>
                      </a:solidFill>
                      <a:prstDash val="solid"/>
                      <a:round/>
                      <a:headEnd type="none" w="med" len="med"/>
                      <a:tailEnd type="none" w="med" len="med"/>
                    </a:lnT>
                    <a:lnB w="5760" cap="flat" cmpd="sng" algn="ctr">
                      <a:solidFill>
                        <a:srgbClr val="FF690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14089859"/>
                  </a:ext>
                </a:extLst>
              </a:tr>
              <a:tr h="371475">
                <a:tc>
                  <a:txBody>
                    <a:bodyPr/>
                    <a:lstStyle>
                      <a:lvl1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entury Schoolbook" panose="02040604050505020304" pitchFamily="18" charset="0"/>
                          <a:ea typeface="Microsoft YaHei" panose="020B0503020204020204" pitchFamily="34" charset="-122"/>
                        </a:defRPr>
                      </a:lvl1pPr>
                      <a:lvl2pPr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entury Schoolbook" panose="02040604050505020304" pitchFamily="18"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entury Schoolbook" panose="02040604050505020304" pitchFamily="18"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entury Schoolbook" panose="02040604050505020304" pitchFamily="18" charset="0"/>
                          <a:ea typeface="Microsoft YaHei" panose="020B0503020204020204" pitchFamily="34" charset="-122"/>
                        </a:defRPr>
                      </a:lvl4pPr>
                      <a:lvl5pPr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5pPr>
                      <a:lvl6pPr marL="25146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6pPr>
                      <a:lvl7pPr marL="29718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7pPr>
                      <a:lvl8pPr marL="34290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8pPr>
                      <a:lvl9pPr marL="38862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9pPr>
                    </a:lstStyle>
                    <a:p>
                      <a:pPr marL="0" marR="0" lvl="0" indent="0" algn="l" defTabSz="457200"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0" i="0" u="none" strike="noStrike" cap="none" normalizeH="0" baseline="0">
                          <a:ln>
                            <a:noFill/>
                          </a:ln>
                          <a:solidFill>
                            <a:srgbClr val="000000"/>
                          </a:solidFill>
                          <a:effectLst/>
                          <a:latin typeface="Century Schoolbook" panose="02040604050505020304" pitchFamily="18" charset="0"/>
                          <a:ea typeface="Microsoft YaHei" panose="020B0503020204020204" pitchFamily="34" charset="-122"/>
                        </a:rPr>
                        <a:t>Natrijev klorid</a:t>
                      </a:r>
                    </a:p>
                  </a:txBody>
                  <a:tcPr marL="90000" marR="90000" marT="58230" marB="46800" horzOverflow="overflow">
                    <a:lnL w="5760" cap="flat" cmpd="sng" algn="ctr">
                      <a:solidFill>
                        <a:srgbClr val="FF6903"/>
                      </a:solidFill>
                      <a:prstDash val="solid"/>
                      <a:round/>
                      <a:headEnd type="none" w="med" len="med"/>
                      <a:tailEnd type="none" w="med" len="med"/>
                    </a:lnL>
                    <a:lnR>
                      <a:noFill/>
                    </a:lnR>
                    <a:lnT w="5760" cap="flat" cmpd="sng" algn="ctr">
                      <a:solidFill>
                        <a:srgbClr val="FF6903"/>
                      </a:solidFill>
                      <a:prstDash val="solid"/>
                      <a:round/>
                      <a:headEnd type="none" w="med" len="med"/>
                      <a:tailEnd type="none" w="med" len="med"/>
                    </a:lnT>
                    <a:lnB w="5760" cap="flat" cmpd="sng" algn="ctr">
                      <a:solidFill>
                        <a:srgbClr val="FF6903"/>
                      </a:solidFill>
                      <a:prstDash val="solid"/>
                      <a:round/>
                      <a:headEnd type="none" w="med" len="med"/>
                      <a:tailEnd type="none" w="med" len="med"/>
                    </a:lnB>
                    <a:lnTlToBr>
                      <a:noFill/>
                    </a:lnTlToBr>
                    <a:lnBlToTr>
                      <a:noFill/>
                    </a:lnBlToTr>
                    <a:noFill/>
                  </a:tcPr>
                </a:tc>
                <a:tc>
                  <a:txBody>
                    <a:bodyPr/>
                    <a:lstStyle>
                      <a:lvl1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entury Schoolbook" panose="02040604050505020304" pitchFamily="18" charset="0"/>
                          <a:ea typeface="Microsoft YaHei" panose="020B0503020204020204" pitchFamily="34" charset="-122"/>
                        </a:defRPr>
                      </a:lvl1pPr>
                      <a:lvl2pPr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entury Schoolbook" panose="02040604050505020304" pitchFamily="18"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entury Schoolbook" panose="02040604050505020304" pitchFamily="18"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entury Schoolbook" panose="02040604050505020304" pitchFamily="18" charset="0"/>
                          <a:ea typeface="Microsoft YaHei" panose="020B0503020204020204" pitchFamily="34" charset="-122"/>
                        </a:defRPr>
                      </a:lvl4pPr>
                      <a:lvl5pPr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5pPr>
                      <a:lvl6pPr marL="25146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6pPr>
                      <a:lvl7pPr marL="29718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7pPr>
                      <a:lvl8pPr marL="34290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8pPr>
                      <a:lvl9pPr marL="38862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9pPr>
                    </a:lstStyle>
                    <a:p>
                      <a:pPr marL="0" marR="0" lvl="0" indent="0" algn="ctr" defTabSz="457200"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0" i="0" u="none" strike="noStrike" cap="none" normalizeH="0" baseline="0">
                          <a:ln>
                            <a:noFill/>
                          </a:ln>
                          <a:solidFill>
                            <a:srgbClr val="000000"/>
                          </a:solidFill>
                          <a:effectLst/>
                          <a:latin typeface="Century Schoolbook" panose="02040604050505020304" pitchFamily="18" charset="0"/>
                          <a:ea typeface="Microsoft YaHei" panose="020B0503020204020204" pitchFamily="34" charset="-122"/>
                        </a:rPr>
                        <a:t>1,53</a:t>
                      </a:r>
                    </a:p>
                  </a:txBody>
                  <a:tcPr marL="90000" marR="90000" marT="58230" marB="46800" horzOverflow="overflow">
                    <a:lnL>
                      <a:noFill/>
                    </a:lnL>
                    <a:lnR w="5760" cap="flat" cmpd="sng" algn="ctr">
                      <a:solidFill>
                        <a:srgbClr val="FF6903"/>
                      </a:solidFill>
                      <a:prstDash val="solid"/>
                      <a:round/>
                      <a:headEnd type="none" w="med" len="med"/>
                      <a:tailEnd type="none" w="med" len="med"/>
                    </a:lnR>
                    <a:lnT w="5760" cap="flat" cmpd="sng" algn="ctr">
                      <a:solidFill>
                        <a:srgbClr val="FF6903"/>
                      </a:solidFill>
                      <a:prstDash val="solid"/>
                      <a:round/>
                      <a:headEnd type="none" w="med" len="med"/>
                      <a:tailEnd type="none" w="med" len="med"/>
                    </a:lnT>
                    <a:lnB w="5760" cap="flat" cmpd="sng" algn="ctr">
                      <a:solidFill>
                        <a:srgbClr val="FF690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21476432"/>
                  </a:ext>
                </a:extLst>
              </a:tr>
              <a:tr h="369888">
                <a:tc>
                  <a:txBody>
                    <a:bodyPr/>
                    <a:lstStyle>
                      <a:lvl1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entury Schoolbook" panose="02040604050505020304" pitchFamily="18" charset="0"/>
                          <a:ea typeface="Microsoft YaHei" panose="020B0503020204020204" pitchFamily="34" charset="-122"/>
                        </a:defRPr>
                      </a:lvl1pPr>
                      <a:lvl2pPr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entury Schoolbook" panose="02040604050505020304" pitchFamily="18"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entury Schoolbook" panose="02040604050505020304" pitchFamily="18"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entury Schoolbook" panose="02040604050505020304" pitchFamily="18" charset="0"/>
                          <a:ea typeface="Microsoft YaHei" panose="020B0503020204020204" pitchFamily="34" charset="-122"/>
                        </a:defRPr>
                      </a:lvl4pPr>
                      <a:lvl5pPr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5pPr>
                      <a:lvl6pPr marL="25146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6pPr>
                      <a:lvl7pPr marL="29718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7pPr>
                      <a:lvl8pPr marL="34290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8pPr>
                      <a:lvl9pPr marL="38862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9pPr>
                    </a:lstStyle>
                    <a:p>
                      <a:pPr marL="0" marR="0" lvl="0" indent="0" algn="l" defTabSz="457200"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0" i="0" u="none" strike="noStrike" cap="none" normalizeH="0" baseline="0">
                          <a:ln>
                            <a:noFill/>
                          </a:ln>
                          <a:solidFill>
                            <a:srgbClr val="000000"/>
                          </a:solidFill>
                          <a:effectLst/>
                          <a:latin typeface="Century Schoolbook" panose="02040604050505020304" pitchFamily="18" charset="0"/>
                          <a:ea typeface="Microsoft YaHei" panose="020B0503020204020204" pitchFamily="34" charset="-122"/>
                        </a:rPr>
                        <a:t>Voda – H</a:t>
                      </a:r>
                      <a:r>
                        <a:rPr kumimoji="0" lang="sl-SI" altLang="sl-SI" sz="1100" b="0" i="0" u="none" strike="noStrike" cap="none" normalizeH="0" baseline="0">
                          <a:ln>
                            <a:noFill/>
                          </a:ln>
                          <a:solidFill>
                            <a:srgbClr val="000000"/>
                          </a:solidFill>
                          <a:effectLst/>
                          <a:latin typeface="Century Schoolbook" panose="02040604050505020304" pitchFamily="18" charset="0"/>
                          <a:ea typeface="Microsoft YaHei" panose="020B0503020204020204" pitchFamily="34" charset="-122"/>
                        </a:rPr>
                        <a:t>2</a:t>
                      </a:r>
                      <a:r>
                        <a:rPr kumimoji="0" lang="sl-SI" altLang="sl-SI" sz="1800" b="0" i="0" u="none" strike="noStrike" cap="none" normalizeH="0" baseline="0">
                          <a:ln>
                            <a:noFill/>
                          </a:ln>
                          <a:solidFill>
                            <a:srgbClr val="000000"/>
                          </a:solidFill>
                          <a:effectLst/>
                          <a:latin typeface="Century Schoolbook" panose="02040604050505020304" pitchFamily="18" charset="0"/>
                          <a:ea typeface="Microsoft YaHei" panose="020B0503020204020204" pitchFamily="34" charset="-122"/>
                        </a:rPr>
                        <a:t>O</a:t>
                      </a:r>
                    </a:p>
                  </a:txBody>
                  <a:tcPr marL="90000" marR="90000" marT="58230" marB="46800" horzOverflow="overflow">
                    <a:lnL w="5760" cap="flat" cmpd="sng" algn="ctr">
                      <a:solidFill>
                        <a:srgbClr val="FF6903"/>
                      </a:solidFill>
                      <a:prstDash val="solid"/>
                      <a:round/>
                      <a:headEnd type="none" w="med" len="med"/>
                      <a:tailEnd type="none" w="med" len="med"/>
                    </a:lnL>
                    <a:lnR>
                      <a:noFill/>
                    </a:lnR>
                    <a:lnT w="5760" cap="flat" cmpd="sng" algn="ctr">
                      <a:solidFill>
                        <a:srgbClr val="FF6903"/>
                      </a:solidFill>
                      <a:prstDash val="solid"/>
                      <a:round/>
                      <a:headEnd type="none" w="med" len="med"/>
                      <a:tailEnd type="none" w="med" len="med"/>
                    </a:lnT>
                    <a:lnB w="5760" cap="flat" cmpd="sng" algn="ctr">
                      <a:solidFill>
                        <a:srgbClr val="FF6903"/>
                      </a:solidFill>
                      <a:prstDash val="solid"/>
                      <a:round/>
                      <a:headEnd type="none" w="med" len="med"/>
                      <a:tailEnd type="none" w="med" len="med"/>
                    </a:lnB>
                    <a:lnTlToBr>
                      <a:noFill/>
                    </a:lnTlToBr>
                    <a:lnBlToTr>
                      <a:noFill/>
                    </a:lnBlToTr>
                    <a:noFill/>
                  </a:tcPr>
                </a:tc>
                <a:tc>
                  <a:txBody>
                    <a:bodyPr/>
                    <a:lstStyle>
                      <a:lvl1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entury Schoolbook" panose="02040604050505020304" pitchFamily="18" charset="0"/>
                          <a:ea typeface="Microsoft YaHei" panose="020B0503020204020204" pitchFamily="34" charset="-122"/>
                        </a:defRPr>
                      </a:lvl1pPr>
                      <a:lvl2pPr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entury Schoolbook" panose="02040604050505020304" pitchFamily="18"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entury Schoolbook" panose="02040604050505020304" pitchFamily="18"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entury Schoolbook" panose="02040604050505020304" pitchFamily="18" charset="0"/>
                          <a:ea typeface="Microsoft YaHei" panose="020B0503020204020204" pitchFamily="34" charset="-122"/>
                        </a:defRPr>
                      </a:lvl4pPr>
                      <a:lvl5pPr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5pPr>
                      <a:lvl6pPr marL="25146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6pPr>
                      <a:lvl7pPr marL="29718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7pPr>
                      <a:lvl8pPr marL="34290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8pPr>
                      <a:lvl9pPr marL="38862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entury Schoolbook" panose="02040604050505020304" pitchFamily="18" charset="0"/>
                          <a:ea typeface="Microsoft YaHei" panose="020B0503020204020204" pitchFamily="34" charset="-122"/>
                        </a:defRPr>
                      </a:lvl9pPr>
                    </a:lstStyle>
                    <a:p>
                      <a:pPr marL="0" marR="0" lvl="0" indent="0" algn="ctr" defTabSz="457200"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0" i="0" u="none" strike="noStrike" cap="none" normalizeH="0" baseline="0">
                          <a:ln>
                            <a:noFill/>
                          </a:ln>
                          <a:solidFill>
                            <a:srgbClr val="000000"/>
                          </a:solidFill>
                          <a:effectLst/>
                          <a:latin typeface="Century Schoolbook" panose="02040604050505020304" pitchFamily="18" charset="0"/>
                          <a:ea typeface="Microsoft YaHei" panose="020B0503020204020204" pitchFamily="34" charset="-122"/>
                        </a:rPr>
                        <a:t>1,33</a:t>
                      </a:r>
                    </a:p>
                  </a:txBody>
                  <a:tcPr marL="90000" marR="90000" marT="58230" marB="46800" horzOverflow="overflow">
                    <a:lnL>
                      <a:noFill/>
                    </a:lnL>
                    <a:lnR w="5760" cap="flat" cmpd="sng" algn="ctr">
                      <a:solidFill>
                        <a:srgbClr val="FF6903"/>
                      </a:solidFill>
                      <a:prstDash val="solid"/>
                      <a:round/>
                      <a:headEnd type="none" w="med" len="med"/>
                      <a:tailEnd type="none" w="med" len="med"/>
                    </a:lnR>
                    <a:lnT w="5760" cap="flat" cmpd="sng" algn="ctr">
                      <a:solidFill>
                        <a:srgbClr val="FF6903"/>
                      </a:solidFill>
                      <a:prstDash val="solid"/>
                      <a:round/>
                      <a:headEnd type="none" w="med" len="med"/>
                      <a:tailEnd type="none" w="med" len="med"/>
                    </a:lnT>
                    <a:lnB w="5760" cap="flat" cmpd="sng" algn="ctr">
                      <a:solidFill>
                        <a:srgbClr val="FF690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85061637"/>
                  </a:ext>
                </a:extLst>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a:extLst>
              <a:ext uri="{FF2B5EF4-FFF2-40B4-BE49-F238E27FC236}">
                <a16:creationId xmlns:a16="http://schemas.microsoft.com/office/drawing/2014/main" id="{2249B210-AF8E-44B2-8EEC-5AAE00E0E4F5}"/>
              </a:ext>
            </a:extLst>
          </p:cNvPr>
          <p:cNvSpPr txBox="1">
            <a:spLocks noChangeArrowheads="1"/>
          </p:cNvSpPr>
          <p:nvPr/>
        </p:nvSpPr>
        <p:spPr bwMode="auto">
          <a:xfrm>
            <a:off x="457200" y="274638"/>
            <a:ext cx="7467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sl-SI" altLang="sl-SI" sz="3000">
                <a:solidFill>
                  <a:srgbClr val="575F6D"/>
                </a:solidFill>
                <a:latin typeface="Century Schoolbook" panose="02040604050505020304" pitchFamily="18" charset="0"/>
              </a:rPr>
              <a:t>LOM V VODI:</a:t>
            </a:r>
          </a:p>
        </p:txBody>
      </p:sp>
      <p:pic>
        <p:nvPicPr>
          <p:cNvPr id="14338" name="Picture 2">
            <a:extLst>
              <a:ext uri="{FF2B5EF4-FFF2-40B4-BE49-F238E27FC236}">
                <a16:creationId xmlns:a16="http://schemas.microsoft.com/office/drawing/2014/main" id="{4DB33523-AAE6-4441-B4DB-69B0C84415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3" y="1928813"/>
            <a:ext cx="5310187" cy="33670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39" name="Picture 3">
            <a:extLst>
              <a:ext uri="{FF2B5EF4-FFF2-40B4-BE49-F238E27FC236}">
                <a16:creationId xmlns:a16="http://schemas.microsoft.com/office/drawing/2014/main" id="{1863980B-F180-4B0F-99F6-9BD06962E6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0" y="1285875"/>
            <a:ext cx="3995738" cy="45418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14338"/>
                                        </p:tgtEl>
                                        <p:attrNameLst>
                                          <p:attrName>style.visibility</p:attrName>
                                        </p:attrNameLst>
                                      </p:cBhvr>
                                      <p:to>
                                        <p:strVal val="visible"/>
                                      </p:to>
                                    </p:set>
                                    <p:anim calcmode="lin" valueType="num">
                                      <p:cBhvr>
                                        <p:cTn id="7" dur="500" fill="hold"/>
                                        <p:tgtEl>
                                          <p:spTgt spid="14338"/>
                                        </p:tgtEl>
                                        <p:attrNameLst>
                                          <p:attrName>ppt_x</p:attrName>
                                        </p:attrNameLst>
                                      </p:cBhvr>
                                      <p:tavLst>
                                        <p:tav tm="100000">
                                          <p:val>
                                            <p:strVal val="#ppt_x"/>
                                          </p:val>
                                        </p:tav>
                                        <p:tav>
                                          <p:val>
                                            <p:strVal val="#ppt_x"/>
                                          </p:val>
                                        </p:tav>
                                      </p:tavLst>
                                    </p:anim>
                                    <p:anim calcmode="lin" valueType="num">
                                      <p:cBhvr>
                                        <p:cTn id="8" dur="500" fill="hold"/>
                                        <p:tgtEl>
                                          <p:spTgt spid="14338"/>
                                        </p:tgtEl>
                                        <p:attrNameLst>
                                          <p:attrName>ppt_y</p:attrName>
                                        </p:attrNameLst>
                                      </p:cBhvr>
                                      <p:tavLst>
                                        <p:tav tm="100000">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14339"/>
                                        </p:tgtEl>
                                        <p:attrNameLst>
                                          <p:attrName>style.visibility</p:attrName>
                                        </p:attrNameLst>
                                      </p:cBhvr>
                                      <p:to>
                                        <p:strVal val="visible"/>
                                      </p:to>
                                    </p:set>
                                    <p:anim calcmode="lin" valueType="num">
                                      <p:cBhvr>
                                        <p:cTn id="13" dur="500" fill="hold"/>
                                        <p:tgtEl>
                                          <p:spTgt spid="14339"/>
                                        </p:tgtEl>
                                        <p:attrNameLst>
                                          <p:attrName>ppt_x</p:attrName>
                                        </p:attrNameLst>
                                      </p:cBhvr>
                                      <p:tavLst>
                                        <p:tav tm="100000">
                                          <p:val>
                                            <p:strVal val="#ppt_x"/>
                                          </p:val>
                                        </p:tav>
                                        <p:tav>
                                          <p:val>
                                            <p:strVal val="#ppt_x"/>
                                          </p:val>
                                        </p:tav>
                                      </p:tavLst>
                                    </p:anim>
                                    <p:anim calcmode="lin" valueType="num">
                                      <p:cBhvr>
                                        <p:cTn id="14" dur="500" fill="hold"/>
                                        <p:tgtEl>
                                          <p:spTgt spid="14339"/>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
            <a:extLst>
              <a:ext uri="{FF2B5EF4-FFF2-40B4-BE49-F238E27FC236}">
                <a16:creationId xmlns:a16="http://schemas.microsoft.com/office/drawing/2014/main" id="{91E68E60-1500-4036-AFE3-4CEE1A6F40DC}"/>
              </a:ext>
            </a:extLst>
          </p:cNvPr>
          <p:cNvSpPr txBox="1">
            <a:spLocks noChangeArrowheads="1"/>
          </p:cNvSpPr>
          <p:nvPr/>
        </p:nvSpPr>
        <p:spPr bwMode="auto">
          <a:xfrm>
            <a:off x="457200" y="274638"/>
            <a:ext cx="7467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sl-SI" altLang="sl-SI" sz="3000">
                <a:solidFill>
                  <a:srgbClr val="575F6D"/>
                </a:solidFill>
                <a:latin typeface="Century Schoolbook" panose="02040604050505020304" pitchFamily="18" charset="0"/>
              </a:rPr>
              <a:t>MAVRICA</a:t>
            </a:r>
          </a:p>
        </p:txBody>
      </p:sp>
      <p:sp>
        <p:nvSpPr>
          <p:cNvPr id="15362" name="Text Box 2">
            <a:extLst>
              <a:ext uri="{FF2B5EF4-FFF2-40B4-BE49-F238E27FC236}">
                <a16:creationId xmlns:a16="http://schemas.microsoft.com/office/drawing/2014/main" id="{A31C5E46-E2B2-49B1-B4BA-F5BF031CDC09}"/>
              </a:ext>
            </a:extLst>
          </p:cNvPr>
          <p:cNvSpPr txBox="1">
            <a:spLocks noChangeArrowheads="1"/>
          </p:cNvSpPr>
          <p:nvPr/>
        </p:nvSpPr>
        <p:spPr bwMode="auto">
          <a:xfrm>
            <a:off x="357188" y="1643063"/>
            <a:ext cx="8229600"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273050" indent="-271463">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1pPr>
            <a:lvl2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9pPr>
          </a:lstStyle>
          <a:p>
            <a:pPr>
              <a:spcBef>
                <a:spcPts val="600"/>
              </a:spcBef>
              <a:buClrTx/>
              <a:buSzPct val="70000"/>
              <a:buFontTx/>
              <a:buNone/>
            </a:pPr>
            <a:r>
              <a:rPr lang="sl-SI" altLang="sl-SI" sz="2400">
                <a:latin typeface="Century Schoolbook" panose="02040604050505020304" pitchFamily="18" charset="0"/>
              </a:rPr>
              <a:t>Mavrice se pojavijo zaradi loma in odboja močne svetlobe na dežnih kaplicah. Na poti v kapljico in spet ven se različne barve različno lomijo. Vsaka kaplica odbije vse barve, vendar opazovalec vidi le tiste, ki so usmerjene tako, da padejo v njegovo oko. Zato je navidezna lega mavrice odvisna od položaja opazovalca.</a:t>
            </a:r>
          </a:p>
        </p:txBody>
      </p:sp>
      <p:pic>
        <p:nvPicPr>
          <p:cNvPr id="15363" name="Picture 3">
            <a:extLst>
              <a:ext uri="{FF2B5EF4-FFF2-40B4-BE49-F238E27FC236}">
                <a16:creationId xmlns:a16="http://schemas.microsoft.com/office/drawing/2014/main" id="{67254AF2-0232-49C0-B7D3-B3B2CD2679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3188" y="857250"/>
            <a:ext cx="3438525" cy="5346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15363"/>
                                        </p:tgtEl>
                                        <p:attrNameLst>
                                          <p:attrName>style.visibility</p:attrName>
                                        </p:attrNameLst>
                                      </p:cBhvr>
                                      <p:to>
                                        <p:strVal val="visible"/>
                                      </p:to>
                                    </p:set>
                                    <p:anim calcmode="lin" valueType="num">
                                      <p:cBhvr>
                                        <p:cTn id="7" dur="500" fill="hold"/>
                                        <p:tgtEl>
                                          <p:spTgt spid="15363"/>
                                        </p:tgtEl>
                                        <p:attrNameLst>
                                          <p:attrName>ppt_x</p:attrName>
                                        </p:attrNameLst>
                                      </p:cBhvr>
                                      <p:tavLst>
                                        <p:tav tm="100000">
                                          <p:val>
                                            <p:strVal val="#ppt_x"/>
                                          </p:val>
                                        </p:tav>
                                        <p:tav>
                                          <p:val>
                                            <p:strVal val="#ppt_x"/>
                                          </p:val>
                                        </p:tav>
                                      </p:tavLst>
                                    </p:anim>
                                    <p:anim calcmode="lin" valueType="num">
                                      <p:cBhvr>
                                        <p:cTn id="8" dur="500" fill="hold"/>
                                        <p:tgtEl>
                                          <p:spTgt spid="15363"/>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a:extLst>
              <a:ext uri="{FF2B5EF4-FFF2-40B4-BE49-F238E27FC236}">
                <a16:creationId xmlns:a16="http://schemas.microsoft.com/office/drawing/2014/main" id="{C492A935-0221-4C49-82C3-951B48E5B68E}"/>
              </a:ext>
            </a:extLst>
          </p:cNvPr>
          <p:cNvSpPr txBox="1">
            <a:spLocks noChangeArrowheads="1"/>
          </p:cNvSpPr>
          <p:nvPr/>
        </p:nvSpPr>
        <p:spPr bwMode="auto">
          <a:xfrm>
            <a:off x="457200" y="274638"/>
            <a:ext cx="7467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sl-SI" altLang="sl-SI" sz="3000">
                <a:solidFill>
                  <a:srgbClr val="575F6D"/>
                </a:solidFill>
                <a:latin typeface="Century Schoolbook" panose="02040604050505020304" pitchFamily="18" charset="0"/>
              </a:rPr>
              <a:t>PRIZMA</a:t>
            </a:r>
          </a:p>
        </p:txBody>
      </p:sp>
      <p:sp>
        <p:nvSpPr>
          <p:cNvPr id="16386" name="Text Box 2">
            <a:extLst>
              <a:ext uri="{FF2B5EF4-FFF2-40B4-BE49-F238E27FC236}">
                <a16:creationId xmlns:a16="http://schemas.microsoft.com/office/drawing/2014/main" id="{A09BA81A-AAC7-4EF9-B816-E414489E796C}"/>
              </a:ext>
            </a:extLst>
          </p:cNvPr>
          <p:cNvSpPr txBox="1">
            <a:spLocks noChangeArrowheads="1"/>
          </p:cNvSpPr>
          <p:nvPr/>
        </p:nvSpPr>
        <p:spPr bwMode="auto">
          <a:xfrm>
            <a:off x="457200" y="1600200"/>
            <a:ext cx="7467600" cy="487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273050" indent="-271463">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1pPr>
            <a:lvl2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9pPr>
          </a:lstStyle>
          <a:p>
            <a:pPr>
              <a:spcBef>
                <a:spcPts val="600"/>
              </a:spcBef>
              <a:buClrTx/>
              <a:buSzPct val="70000"/>
              <a:buFontTx/>
              <a:buNone/>
            </a:pPr>
            <a:r>
              <a:rPr lang="sl-SI" altLang="sl-SI" sz="2400">
                <a:latin typeface="Century Schoolbook" panose="02040604050505020304" pitchFamily="18" charset="0"/>
              </a:rPr>
              <a:t>Svetlobe različnih barv imajo različne valovne dolžine. Krajše valovne dolžine se bolj lomijo od drugih. Barve se pri lomu razklonijo. S prizmo, trikotnim kosom stekla ali plastike, dosežemo kar se da močen razklon. Ko bela svetloba pade na prizmo, se razkloni v mavrico – spekter vseh barv v beli svetlobi.</a:t>
            </a:r>
          </a:p>
        </p:txBody>
      </p:sp>
      <p:pic>
        <p:nvPicPr>
          <p:cNvPr id="16387" name="Picture 3">
            <a:extLst>
              <a:ext uri="{FF2B5EF4-FFF2-40B4-BE49-F238E27FC236}">
                <a16:creationId xmlns:a16="http://schemas.microsoft.com/office/drawing/2014/main" id="{570772AF-CAA5-435E-AA10-B18F127038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7313" y="1643063"/>
            <a:ext cx="6180137" cy="38433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16387"/>
                                        </p:tgtEl>
                                        <p:attrNameLst>
                                          <p:attrName>style.visibility</p:attrName>
                                        </p:attrNameLst>
                                      </p:cBhvr>
                                      <p:to>
                                        <p:strVal val="visible"/>
                                      </p:to>
                                    </p:set>
                                    <p:anim calcmode="lin" valueType="num">
                                      <p:cBhvr>
                                        <p:cTn id="7" dur="500" fill="hold"/>
                                        <p:tgtEl>
                                          <p:spTgt spid="16387"/>
                                        </p:tgtEl>
                                        <p:attrNameLst>
                                          <p:attrName>ppt_x</p:attrName>
                                        </p:attrNameLst>
                                      </p:cBhvr>
                                      <p:tavLst>
                                        <p:tav tm="100000">
                                          <p:val>
                                            <p:strVal val="#ppt_x"/>
                                          </p:val>
                                        </p:tav>
                                        <p:tav>
                                          <p:val>
                                            <p:strVal val="#ppt_x"/>
                                          </p:val>
                                        </p:tav>
                                      </p:tavLst>
                                    </p:anim>
                                    <p:anim calcmode="lin" valueType="num">
                                      <p:cBhvr>
                                        <p:cTn id="8" dur="500" fill="hold"/>
                                        <p:tgtEl>
                                          <p:spTgt spid="16387"/>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a:extLst>
              <a:ext uri="{FF2B5EF4-FFF2-40B4-BE49-F238E27FC236}">
                <a16:creationId xmlns:a16="http://schemas.microsoft.com/office/drawing/2014/main" id="{D7A62C56-05E9-4B9D-B044-641A9A1FFF87}"/>
              </a:ext>
            </a:extLst>
          </p:cNvPr>
          <p:cNvSpPr txBox="1">
            <a:spLocks noChangeArrowheads="1"/>
          </p:cNvSpPr>
          <p:nvPr/>
        </p:nvSpPr>
        <p:spPr bwMode="auto">
          <a:xfrm>
            <a:off x="457200" y="274638"/>
            <a:ext cx="7467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sl-SI" altLang="sl-SI" sz="3000">
                <a:solidFill>
                  <a:srgbClr val="575F6D"/>
                </a:solidFill>
                <a:latin typeface="Century Schoolbook" panose="02040604050505020304" pitchFamily="18" charset="0"/>
              </a:rPr>
              <a:t>LOMNI KOLIČNIK ZRAKA</a:t>
            </a:r>
          </a:p>
        </p:txBody>
      </p:sp>
      <p:sp>
        <p:nvSpPr>
          <p:cNvPr id="17410" name="Text Box 2">
            <a:extLst>
              <a:ext uri="{FF2B5EF4-FFF2-40B4-BE49-F238E27FC236}">
                <a16:creationId xmlns:a16="http://schemas.microsoft.com/office/drawing/2014/main" id="{AF890100-8036-4912-B697-FC1B26F46F88}"/>
              </a:ext>
            </a:extLst>
          </p:cNvPr>
          <p:cNvSpPr txBox="1">
            <a:spLocks noChangeArrowheads="1"/>
          </p:cNvSpPr>
          <p:nvPr/>
        </p:nvSpPr>
        <p:spPr bwMode="auto">
          <a:xfrm>
            <a:off x="428625" y="2357438"/>
            <a:ext cx="8229600" cy="1400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273050" indent="-271463">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1pPr>
            <a:lvl2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9pPr>
          </a:lstStyle>
          <a:p>
            <a:pPr>
              <a:spcBef>
                <a:spcPts val="600"/>
              </a:spcBef>
              <a:buClrTx/>
              <a:buSzPct val="70000"/>
              <a:buFontTx/>
              <a:buNone/>
            </a:pPr>
            <a:r>
              <a:rPr lang="sl-SI" altLang="sl-SI" sz="2400">
                <a:latin typeface="Century Schoolbook" panose="02040604050505020304" pitchFamily="18" charset="0"/>
              </a:rPr>
              <a:t>Za zrak se lomni količnik razlikuje od 1 šele na četrtem </a:t>
            </a:r>
          </a:p>
          <a:p>
            <a:pPr>
              <a:spcBef>
                <a:spcPts val="600"/>
              </a:spcBef>
              <a:buClrTx/>
              <a:buSzPct val="70000"/>
              <a:buFontTx/>
              <a:buNone/>
            </a:pPr>
            <a:r>
              <a:rPr lang="sl-SI" altLang="sl-SI" sz="2400">
                <a:latin typeface="Century Schoolbook" panose="02040604050505020304" pitchFamily="18" charset="0"/>
              </a:rPr>
              <a:t>decimalnem mestu - pri normalnih pogojih znaša 1,000294. </a:t>
            </a:r>
          </a:p>
          <a:p>
            <a:pPr>
              <a:spcBef>
                <a:spcPts val="600"/>
              </a:spcBef>
              <a:buClrTx/>
              <a:buSzPct val="70000"/>
              <a:buFontTx/>
              <a:buNone/>
            </a:pPr>
            <a:r>
              <a:rPr lang="sl-SI" altLang="sl-SI" sz="2400">
                <a:latin typeface="Century Schoolbook" panose="02040604050505020304" pitchFamily="18" charset="0"/>
              </a:rPr>
              <a:t>Lomni količnik zraka je odvisen od gostote zraka.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entury Schoolbook"/>
        <a:ea typeface="Microsoft YaHei"/>
        <a:cs typeface=""/>
      </a:majorFont>
      <a:minorFont>
        <a:latin typeface="Century Schoolbook"/>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sl-SI"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sl-SI"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entury Schoolbook"/>
        <a:ea typeface="Microsoft YaHei"/>
        <a:cs typeface=""/>
      </a:majorFont>
      <a:minorFont>
        <a:latin typeface="Century Schoolbook"/>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sl-SI"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sl-SI"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entury Schoolbook"/>
        <a:ea typeface="Microsoft YaHei"/>
        <a:cs typeface=""/>
      </a:majorFont>
      <a:minorFont>
        <a:latin typeface="Century Schoolbook"/>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sl-SI"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sl-SI"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entury Schoolbook"/>
        <a:ea typeface="Microsoft YaHei"/>
        <a:cs typeface=""/>
      </a:majorFont>
      <a:minorFont>
        <a:latin typeface="Century Schoolbook"/>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sl-SI"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sl-SI"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entury Schoolbook"/>
        <a:ea typeface="Microsoft YaHei"/>
        <a:cs typeface=""/>
      </a:majorFont>
      <a:minorFont>
        <a:latin typeface="Century Schoolbook"/>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sl-SI"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sl-SI"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entury Schoolbook"/>
        <a:ea typeface="Microsoft YaHei"/>
        <a:cs typeface=""/>
      </a:majorFont>
      <a:minorFont>
        <a:latin typeface="Century Schoolbook"/>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sl-SI"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sl-SI"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entury Schoolbook"/>
        <a:ea typeface="Microsoft YaHei"/>
        <a:cs typeface=""/>
      </a:majorFont>
      <a:minorFont>
        <a:latin typeface="Century Schoolbook"/>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sl-SI"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sl-SI"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618</Words>
  <Application>Microsoft Office PowerPoint</Application>
  <PresentationFormat>On-screen Show (4:3)</PresentationFormat>
  <Paragraphs>55</Paragraphs>
  <Slides>13</Slides>
  <Notes>13</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13</vt:i4>
      </vt:variant>
    </vt:vector>
  </HeadingPairs>
  <TitlesOfParts>
    <vt:vector size="24" baseType="lpstr">
      <vt:lpstr>Arial</vt:lpstr>
      <vt:lpstr>Century Schoolbook</vt:lpstr>
      <vt:lpstr>Times New Roman</vt:lpstr>
      <vt:lpstr>Wingdings</vt:lpstr>
      <vt:lpstr>Office Theme</vt:lpstr>
      <vt:lpstr>Office Theme</vt:lpstr>
      <vt:lpstr>Office Theme</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
  <cp:revision>1</cp:revision>
  <dcterms:created xsi:type="dcterms:W3CDTF">2019-05-30T09:40:40Z</dcterms:created>
  <dcterms:modified xsi:type="dcterms:W3CDTF">2019-05-30T09:40:40Z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