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sldIdLst>
    <p:sldId id="256" r:id="rId2"/>
    <p:sldId id="257" r:id="rId3"/>
    <p:sldId id="260" r:id="rId4"/>
    <p:sldId id="259" r:id="rId5"/>
    <p:sldId id="263" r:id="rId6"/>
    <p:sldId id="261" r:id="rId7"/>
    <p:sldId id="262" r:id="rId8"/>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3366FF"/>
    <a:srgbClr val="000000"/>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5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E326199-84D1-4410-94C5-EF904BE012D1}"/>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sl-SI" altLang="sl-SI"/>
          </a:p>
        </p:txBody>
      </p:sp>
      <p:sp>
        <p:nvSpPr>
          <p:cNvPr id="8195" name="Rectangle 3">
            <a:extLst>
              <a:ext uri="{FF2B5EF4-FFF2-40B4-BE49-F238E27FC236}">
                <a16:creationId xmlns:a16="http://schemas.microsoft.com/office/drawing/2014/main" id="{A93F688F-A1C0-45D3-9640-79D1D2B0634A}"/>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sl-SI" altLang="sl-SI"/>
          </a:p>
        </p:txBody>
      </p:sp>
      <p:sp>
        <p:nvSpPr>
          <p:cNvPr id="8196" name="Rectangle 4">
            <a:extLst>
              <a:ext uri="{FF2B5EF4-FFF2-40B4-BE49-F238E27FC236}">
                <a16:creationId xmlns:a16="http://schemas.microsoft.com/office/drawing/2014/main" id="{3DBBDA9A-D05E-41BF-BB40-DB5B75D23BCB}"/>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a:extLst>
              <a:ext uri="{FF2B5EF4-FFF2-40B4-BE49-F238E27FC236}">
                <a16:creationId xmlns:a16="http://schemas.microsoft.com/office/drawing/2014/main" id="{2D09D100-50EF-4A12-B2EB-1D5CEC62D26F}"/>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8198" name="Rectangle 6">
            <a:extLst>
              <a:ext uri="{FF2B5EF4-FFF2-40B4-BE49-F238E27FC236}">
                <a16:creationId xmlns:a16="http://schemas.microsoft.com/office/drawing/2014/main" id="{E4D24745-5A9B-49FE-A12A-E79F1C229EC0}"/>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sl-SI" altLang="sl-SI"/>
          </a:p>
        </p:txBody>
      </p:sp>
      <p:sp>
        <p:nvSpPr>
          <p:cNvPr id="8199" name="Rectangle 7">
            <a:extLst>
              <a:ext uri="{FF2B5EF4-FFF2-40B4-BE49-F238E27FC236}">
                <a16:creationId xmlns:a16="http://schemas.microsoft.com/office/drawing/2014/main" id="{C4D7B1DE-FDFC-40E7-8484-185CF4999C71}"/>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3802C02-A4FA-4002-9987-4973EA0F1AB6}" type="slidenum">
              <a:rPr lang="sl-SI" altLang="sl-SI"/>
              <a:pPr/>
              <a:t>‹#›</a:t>
            </a:fld>
            <a:endParaRPr lang="sl-SI" altLang="sl-SI"/>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F5541DF-6108-406C-924C-CC6AECA8AE27}"/>
              </a:ext>
            </a:extLst>
          </p:cNvPr>
          <p:cNvSpPr>
            <a:spLocks noGrp="1" noChangeArrowheads="1"/>
          </p:cNvSpPr>
          <p:nvPr>
            <p:ph type="sldNum" sz="quarter" idx="5"/>
          </p:nvPr>
        </p:nvSpPr>
        <p:spPr>
          <a:ln/>
        </p:spPr>
        <p:txBody>
          <a:bodyPr/>
          <a:lstStyle/>
          <a:p>
            <a:fld id="{23713551-79C7-4144-814D-E822057ECA8B}" type="slidenum">
              <a:rPr lang="sl-SI" altLang="sl-SI"/>
              <a:pPr/>
              <a:t>4</a:t>
            </a:fld>
            <a:endParaRPr lang="sl-SI" altLang="sl-SI"/>
          </a:p>
        </p:txBody>
      </p:sp>
      <p:sp>
        <p:nvSpPr>
          <p:cNvPr id="9218" name="Rectangle 2">
            <a:extLst>
              <a:ext uri="{FF2B5EF4-FFF2-40B4-BE49-F238E27FC236}">
                <a16:creationId xmlns:a16="http://schemas.microsoft.com/office/drawing/2014/main" id="{ABA7CE01-6DCC-4E68-9479-69DC08D33412}"/>
              </a:ext>
            </a:extLst>
          </p:cNvPr>
          <p:cNvSpPr>
            <a:spLocks noGrp="1" noRot="1" noChangeAspect="1" noChangeArrowheads="1" noTextEdit="1"/>
          </p:cNvSpPr>
          <p:nvPr>
            <p:ph type="sldImg"/>
          </p:nvPr>
        </p:nvSpPr>
        <p:spPr>
          <a:ln/>
        </p:spPr>
      </p:sp>
      <p:sp>
        <p:nvSpPr>
          <p:cNvPr id="9219" name="Rectangle 3">
            <a:extLst>
              <a:ext uri="{FF2B5EF4-FFF2-40B4-BE49-F238E27FC236}">
                <a16:creationId xmlns:a16="http://schemas.microsoft.com/office/drawing/2014/main" id="{3F26595A-8043-41C6-9EA0-133ADC48C425}"/>
              </a:ext>
            </a:extLst>
          </p:cNvPr>
          <p:cNvSpPr>
            <a:spLocks noGrp="1" noChangeArrowheads="1"/>
          </p:cNvSpPr>
          <p:nvPr>
            <p:ph type="body" idx="1"/>
          </p:nvPr>
        </p:nvSpPr>
        <p:spPr/>
        <p:txBody>
          <a:bodyPr/>
          <a:lstStyle/>
          <a:p>
            <a:r>
              <a:rPr lang="sl-SI" altLang="sl-SI"/>
              <a:t>bklaonfnivogmxise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DCF1C-1C38-49E8-B2D1-82D248F48FE6}"/>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sl-SI"/>
          </a:p>
        </p:txBody>
      </p:sp>
      <p:sp>
        <p:nvSpPr>
          <p:cNvPr id="3" name="Subtitle 2">
            <a:extLst>
              <a:ext uri="{FF2B5EF4-FFF2-40B4-BE49-F238E27FC236}">
                <a16:creationId xmlns:a16="http://schemas.microsoft.com/office/drawing/2014/main" id="{1018AA2A-1085-4821-A328-D2D0749B7D5D}"/>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D1F3C7FB-B488-4453-92CA-358AF64228B1}"/>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6FC7BB40-FBA8-4EA1-8347-9AA7D140E1E2}"/>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F16A8C6B-4F1B-4315-80FA-66E7F3309D63}"/>
              </a:ext>
            </a:extLst>
          </p:cNvPr>
          <p:cNvSpPr>
            <a:spLocks noGrp="1"/>
          </p:cNvSpPr>
          <p:nvPr>
            <p:ph type="sldNum" sz="quarter" idx="12"/>
          </p:nvPr>
        </p:nvSpPr>
        <p:spPr/>
        <p:txBody>
          <a:bodyPr/>
          <a:lstStyle>
            <a:lvl1pPr>
              <a:defRPr/>
            </a:lvl1pPr>
          </a:lstStyle>
          <a:p>
            <a:fld id="{53432173-0513-45C0-97D1-83C05A15B666}" type="slidenum">
              <a:rPr lang="sl-SI" altLang="sl-SI"/>
              <a:pPr/>
              <a:t>‹#›</a:t>
            </a:fld>
            <a:endParaRPr lang="sl-SI" altLang="sl-SI"/>
          </a:p>
        </p:txBody>
      </p:sp>
    </p:spTree>
    <p:extLst>
      <p:ext uri="{BB962C8B-B14F-4D97-AF65-F5344CB8AC3E}">
        <p14:creationId xmlns:p14="http://schemas.microsoft.com/office/powerpoint/2010/main" val="201776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41490-6ACD-472D-8412-622E5B892EBD}"/>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DD7A3E82-7415-4689-A740-2567C74B2A7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D0915F8C-C873-401D-8660-2754933C53A5}"/>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B1A2AF5A-ACF6-48A3-9517-008794B1E1D3}"/>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FE4D07BB-8CFA-41F3-8146-B61131786560}"/>
              </a:ext>
            </a:extLst>
          </p:cNvPr>
          <p:cNvSpPr>
            <a:spLocks noGrp="1"/>
          </p:cNvSpPr>
          <p:nvPr>
            <p:ph type="sldNum" sz="quarter" idx="12"/>
          </p:nvPr>
        </p:nvSpPr>
        <p:spPr/>
        <p:txBody>
          <a:bodyPr/>
          <a:lstStyle>
            <a:lvl1pPr>
              <a:defRPr/>
            </a:lvl1pPr>
          </a:lstStyle>
          <a:p>
            <a:fld id="{3D8B83F2-3C11-447D-9977-318CD4075CBB}" type="slidenum">
              <a:rPr lang="sl-SI" altLang="sl-SI"/>
              <a:pPr/>
              <a:t>‹#›</a:t>
            </a:fld>
            <a:endParaRPr lang="sl-SI" altLang="sl-SI"/>
          </a:p>
        </p:txBody>
      </p:sp>
    </p:spTree>
    <p:extLst>
      <p:ext uri="{BB962C8B-B14F-4D97-AF65-F5344CB8AC3E}">
        <p14:creationId xmlns:p14="http://schemas.microsoft.com/office/powerpoint/2010/main" val="2293864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8879A7-7A0B-4DDF-8DDE-1899C0BDFC61}"/>
              </a:ext>
            </a:extLst>
          </p:cNvPr>
          <p:cNvSpPr>
            <a:spLocks noGrp="1"/>
          </p:cNvSpPr>
          <p:nvPr>
            <p:ph type="title" orient="vert"/>
          </p:nvPr>
        </p:nvSpPr>
        <p:spPr>
          <a:xfrm>
            <a:off x="6629400" y="274638"/>
            <a:ext cx="2057400" cy="5851525"/>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AAF4A8F8-1F35-4277-8553-77D30496632B}"/>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EB93639B-945F-4CFF-9EE4-B5809D24A6D5}"/>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911CA61B-ABFF-4F96-A0DC-07A14579EC9B}"/>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4B6C16CA-6B95-4B29-B90E-ED79756C48E6}"/>
              </a:ext>
            </a:extLst>
          </p:cNvPr>
          <p:cNvSpPr>
            <a:spLocks noGrp="1"/>
          </p:cNvSpPr>
          <p:nvPr>
            <p:ph type="sldNum" sz="quarter" idx="12"/>
          </p:nvPr>
        </p:nvSpPr>
        <p:spPr/>
        <p:txBody>
          <a:bodyPr/>
          <a:lstStyle>
            <a:lvl1pPr>
              <a:defRPr/>
            </a:lvl1pPr>
          </a:lstStyle>
          <a:p>
            <a:fld id="{5773B8FE-E226-4D46-A44A-5E2D1E157A2E}" type="slidenum">
              <a:rPr lang="sl-SI" altLang="sl-SI"/>
              <a:pPr/>
              <a:t>‹#›</a:t>
            </a:fld>
            <a:endParaRPr lang="sl-SI" altLang="sl-SI"/>
          </a:p>
        </p:txBody>
      </p:sp>
    </p:spTree>
    <p:extLst>
      <p:ext uri="{BB962C8B-B14F-4D97-AF65-F5344CB8AC3E}">
        <p14:creationId xmlns:p14="http://schemas.microsoft.com/office/powerpoint/2010/main" val="1480996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9A7B0-77B9-49AE-80E7-093B5E48DC38}"/>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D619086F-75B6-4EB6-A392-0510F495A30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15ACC823-01A7-40F1-BF47-6C7BAC806542}"/>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4C673A38-75D5-4522-9277-BE29EDE1F397}"/>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123A1DD7-CF42-408F-9F67-F44AA61EE043}"/>
              </a:ext>
            </a:extLst>
          </p:cNvPr>
          <p:cNvSpPr>
            <a:spLocks noGrp="1"/>
          </p:cNvSpPr>
          <p:nvPr>
            <p:ph type="sldNum" sz="quarter" idx="12"/>
          </p:nvPr>
        </p:nvSpPr>
        <p:spPr/>
        <p:txBody>
          <a:bodyPr/>
          <a:lstStyle>
            <a:lvl1pPr>
              <a:defRPr/>
            </a:lvl1pPr>
          </a:lstStyle>
          <a:p>
            <a:fld id="{E1E0A297-F3A9-4733-91B8-8FE1E37ED054}" type="slidenum">
              <a:rPr lang="sl-SI" altLang="sl-SI"/>
              <a:pPr/>
              <a:t>‹#›</a:t>
            </a:fld>
            <a:endParaRPr lang="sl-SI" altLang="sl-SI"/>
          </a:p>
        </p:txBody>
      </p:sp>
    </p:spTree>
    <p:extLst>
      <p:ext uri="{BB962C8B-B14F-4D97-AF65-F5344CB8AC3E}">
        <p14:creationId xmlns:p14="http://schemas.microsoft.com/office/powerpoint/2010/main" val="803012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83BE7-2B93-4AE7-BC40-1997FFDF91C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EB032C42-60D5-42D5-8023-38A3AA014823}"/>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43C12B4F-7E11-49C5-8425-2F817DFDB778}"/>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91A101C5-A8D9-404F-BD73-47512A0F9E95}"/>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292E4F14-A96B-4B8C-ACD6-9D651522FC8A}"/>
              </a:ext>
            </a:extLst>
          </p:cNvPr>
          <p:cNvSpPr>
            <a:spLocks noGrp="1"/>
          </p:cNvSpPr>
          <p:nvPr>
            <p:ph type="sldNum" sz="quarter" idx="12"/>
          </p:nvPr>
        </p:nvSpPr>
        <p:spPr/>
        <p:txBody>
          <a:bodyPr/>
          <a:lstStyle>
            <a:lvl1pPr>
              <a:defRPr/>
            </a:lvl1pPr>
          </a:lstStyle>
          <a:p>
            <a:fld id="{05FEA1EC-F437-4A46-BBE9-90A03F7B235A}" type="slidenum">
              <a:rPr lang="sl-SI" altLang="sl-SI"/>
              <a:pPr/>
              <a:t>‹#›</a:t>
            </a:fld>
            <a:endParaRPr lang="sl-SI" altLang="sl-SI"/>
          </a:p>
        </p:txBody>
      </p:sp>
    </p:spTree>
    <p:extLst>
      <p:ext uri="{BB962C8B-B14F-4D97-AF65-F5344CB8AC3E}">
        <p14:creationId xmlns:p14="http://schemas.microsoft.com/office/powerpoint/2010/main" val="668309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F5EEB-5A91-4E6E-830C-3CD54E83B02C}"/>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4A434B89-B579-47DA-A906-D7238F060763}"/>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48EBA268-2372-49F7-A481-FC545C9CDB4D}"/>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20F155CF-28E4-486F-BCA9-5C7BB46799BF}"/>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8B9980E7-E1D9-4F7A-BFE1-AE23A6A64EC4}"/>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42ADAF89-D37B-48D1-BCC8-98F8D9068BF6}"/>
              </a:ext>
            </a:extLst>
          </p:cNvPr>
          <p:cNvSpPr>
            <a:spLocks noGrp="1"/>
          </p:cNvSpPr>
          <p:nvPr>
            <p:ph type="sldNum" sz="quarter" idx="12"/>
          </p:nvPr>
        </p:nvSpPr>
        <p:spPr/>
        <p:txBody>
          <a:bodyPr/>
          <a:lstStyle>
            <a:lvl1pPr>
              <a:defRPr/>
            </a:lvl1pPr>
          </a:lstStyle>
          <a:p>
            <a:fld id="{5CC78C2B-5D82-4C8D-A54A-DCFED0CFE88C}" type="slidenum">
              <a:rPr lang="sl-SI" altLang="sl-SI"/>
              <a:pPr/>
              <a:t>‹#›</a:t>
            </a:fld>
            <a:endParaRPr lang="sl-SI" altLang="sl-SI"/>
          </a:p>
        </p:txBody>
      </p:sp>
    </p:spTree>
    <p:extLst>
      <p:ext uri="{BB962C8B-B14F-4D97-AF65-F5344CB8AC3E}">
        <p14:creationId xmlns:p14="http://schemas.microsoft.com/office/powerpoint/2010/main" val="3645315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47545-016F-468F-9789-3210225BE2CC}"/>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188156D2-F82F-4D18-B95C-B87E7A35522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2F2DED8-60BF-4C93-9F69-32375A11EE85}"/>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99C945DF-7682-42D8-B5F9-E81389542BB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6E3225D-00E4-41AB-91D2-0653DA46363E}"/>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B60006D9-D4D6-487D-AD25-F6CD29CB8CC7}"/>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5F555A9F-0910-47AB-B2DF-1D9D8FE139C4}"/>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B03E4410-31A1-4B3E-A86F-D2F786D9C779}"/>
              </a:ext>
            </a:extLst>
          </p:cNvPr>
          <p:cNvSpPr>
            <a:spLocks noGrp="1"/>
          </p:cNvSpPr>
          <p:nvPr>
            <p:ph type="sldNum" sz="quarter" idx="12"/>
          </p:nvPr>
        </p:nvSpPr>
        <p:spPr/>
        <p:txBody>
          <a:bodyPr/>
          <a:lstStyle>
            <a:lvl1pPr>
              <a:defRPr/>
            </a:lvl1pPr>
          </a:lstStyle>
          <a:p>
            <a:fld id="{CFC196D8-EFEC-4876-BBA7-C6878E54001B}" type="slidenum">
              <a:rPr lang="sl-SI" altLang="sl-SI"/>
              <a:pPr/>
              <a:t>‹#›</a:t>
            </a:fld>
            <a:endParaRPr lang="sl-SI" altLang="sl-SI"/>
          </a:p>
        </p:txBody>
      </p:sp>
    </p:spTree>
    <p:extLst>
      <p:ext uri="{BB962C8B-B14F-4D97-AF65-F5344CB8AC3E}">
        <p14:creationId xmlns:p14="http://schemas.microsoft.com/office/powerpoint/2010/main" val="1153827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40FCB-217D-4FF4-9294-3379DC43A1C0}"/>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60BFE2F4-CA99-4EC7-9EE2-C7962BF2CE09}"/>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7E01140B-113C-4DC4-AB23-F270D44C8902}"/>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39A94A03-A2B6-44A3-B276-114B77EE45EC}"/>
              </a:ext>
            </a:extLst>
          </p:cNvPr>
          <p:cNvSpPr>
            <a:spLocks noGrp="1"/>
          </p:cNvSpPr>
          <p:nvPr>
            <p:ph type="sldNum" sz="quarter" idx="12"/>
          </p:nvPr>
        </p:nvSpPr>
        <p:spPr/>
        <p:txBody>
          <a:bodyPr/>
          <a:lstStyle>
            <a:lvl1pPr>
              <a:defRPr/>
            </a:lvl1pPr>
          </a:lstStyle>
          <a:p>
            <a:fld id="{35122CA6-0AD8-411F-B0C4-CAFDA38349A0}" type="slidenum">
              <a:rPr lang="sl-SI" altLang="sl-SI"/>
              <a:pPr/>
              <a:t>‹#›</a:t>
            </a:fld>
            <a:endParaRPr lang="sl-SI" altLang="sl-SI"/>
          </a:p>
        </p:txBody>
      </p:sp>
    </p:spTree>
    <p:extLst>
      <p:ext uri="{BB962C8B-B14F-4D97-AF65-F5344CB8AC3E}">
        <p14:creationId xmlns:p14="http://schemas.microsoft.com/office/powerpoint/2010/main" val="2049526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1C05AB-A161-40B2-80AF-DC3DFB38EA56}"/>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4EC699E0-3B3C-49D4-8AED-18E512C4F147}"/>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57877961-4184-4A15-9055-7291616117AF}"/>
              </a:ext>
            </a:extLst>
          </p:cNvPr>
          <p:cNvSpPr>
            <a:spLocks noGrp="1"/>
          </p:cNvSpPr>
          <p:nvPr>
            <p:ph type="sldNum" sz="quarter" idx="12"/>
          </p:nvPr>
        </p:nvSpPr>
        <p:spPr/>
        <p:txBody>
          <a:bodyPr/>
          <a:lstStyle>
            <a:lvl1pPr>
              <a:defRPr/>
            </a:lvl1pPr>
          </a:lstStyle>
          <a:p>
            <a:fld id="{3A82CE6E-B5A7-4D60-A688-E5B0969577C5}" type="slidenum">
              <a:rPr lang="sl-SI" altLang="sl-SI"/>
              <a:pPr/>
              <a:t>‹#›</a:t>
            </a:fld>
            <a:endParaRPr lang="sl-SI" altLang="sl-SI"/>
          </a:p>
        </p:txBody>
      </p:sp>
    </p:spTree>
    <p:extLst>
      <p:ext uri="{BB962C8B-B14F-4D97-AF65-F5344CB8AC3E}">
        <p14:creationId xmlns:p14="http://schemas.microsoft.com/office/powerpoint/2010/main" val="1265003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D3984-5C5C-4A3B-9D4C-4E9A16402C4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34348A57-CEFA-444F-932F-5BDF8F7F5D8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FC20C50D-4F3E-49B6-A7ED-48DDC96EF8D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EB3A52-73F8-40A3-8692-62822D17BB11}"/>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E9EA91F8-277B-41E1-A728-144C61188882}"/>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962864D7-6D96-4AD2-8FE7-74D919C33334}"/>
              </a:ext>
            </a:extLst>
          </p:cNvPr>
          <p:cNvSpPr>
            <a:spLocks noGrp="1"/>
          </p:cNvSpPr>
          <p:nvPr>
            <p:ph type="sldNum" sz="quarter" idx="12"/>
          </p:nvPr>
        </p:nvSpPr>
        <p:spPr/>
        <p:txBody>
          <a:bodyPr/>
          <a:lstStyle>
            <a:lvl1pPr>
              <a:defRPr/>
            </a:lvl1pPr>
          </a:lstStyle>
          <a:p>
            <a:fld id="{C5CEC976-A803-4664-B609-5F37634F0EA5}" type="slidenum">
              <a:rPr lang="sl-SI" altLang="sl-SI"/>
              <a:pPr/>
              <a:t>‹#›</a:t>
            </a:fld>
            <a:endParaRPr lang="sl-SI" altLang="sl-SI"/>
          </a:p>
        </p:txBody>
      </p:sp>
    </p:spTree>
    <p:extLst>
      <p:ext uri="{BB962C8B-B14F-4D97-AF65-F5344CB8AC3E}">
        <p14:creationId xmlns:p14="http://schemas.microsoft.com/office/powerpoint/2010/main" val="500470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51B4-D473-483C-A5FB-1F49BDDFEFA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DF6FEB55-F8D8-4BD0-8707-0497E614487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3A9880B7-D1BE-411F-BEA3-9481588D3DE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ABDDF8-8C1A-4293-864D-74B984038457}"/>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80EB914F-141C-4456-89E7-9EED96292FF7}"/>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B9F85F2C-611D-4C91-80DB-EF4BBEA227B3}"/>
              </a:ext>
            </a:extLst>
          </p:cNvPr>
          <p:cNvSpPr>
            <a:spLocks noGrp="1"/>
          </p:cNvSpPr>
          <p:nvPr>
            <p:ph type="sldNum" sz="quarter" idx="12"/>
          </p:nvPr>
        </p:nvSpPr>
        <p:spPr/>
        <p:txBody>
          <a:bodyPr/>
          <a:lstStyle>
            <a:lvl1pPr>
              <a:defRPr/>
            </a:lvl1pPr>
          </a:lstStyle>
          <a:p>
            <a:fld id="{FB2A800D-87D5-4598-A0CA-A0CD9543FDCD}" type="slidenum">
              <a:rPr lang="sl-SI" altLang="sl-SI"/>
              <a:pPr/>
              <a:t>‹#›</a:t>
            </a:fld>
            <a:endParaRPr lang="sl-SI" altLang="sl-SI"/>
          </a:p>
        </p:txBody>
      </p:sp>
    </p:spTree>
    <p:extLst>
      <p:ext uri="{BB962C8B-B14F-4D97-AF65-F5344CB8AC3E}">
        <p14:creationId xmlns:p14="http://schemas.microsoft.com/office/powerpoint/2010/main" val="1169677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AFC6C5F-10C5-4FAB-BEC6-36B0031A7B87}"/>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1027" name="Rectangle 3">
            <a:extLst>
              <a:ext uri="{FF2B5EF4-FFF2-40B4-BE49-F238E27FC236}">
                <a16:creationId xmlns:a16="http://schemas.microsoft.com/office/drawing/2014/main" id="{D28F919F-CA71-4522-A089-D98F247812F9}"/>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1028" name="Rectangle 4">
            <a:extLst>
              <a:ext uri="{FF2B5EF4-FFF2-40B4-BE49-F238E27FC236}">
                <a16:creationId xmlns:a16="http://schemas.microsoft.com/office/drawing/2014/main" id="{9BB088B5-006C-4409-89D1-0A7CEA18DA59}"/>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sl-SI" altLang="sl-SI"/>
          </a:p>
        </p:txBody>
      </p:sp>
      <p:sp>
        <p:nvSpPr>
          <p:cNvPr id="1029" name="Rectangle 5">
            <a:extLst>
              <a:ext uri="{FF2B5EF4-FFF2-40B4-BE49-F238E27FC236}">
                <a16:creationId xmlns:a16="http://schemas.microsoft.com/office/drawing/2014/main" id="{4B8AD713-AD56-4404-8157-6860405A417C}"/>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sl-SI" altLang="sl-SI"/>
          </a:p>
        </p:txBody>
      </p:sp>
      <p:sp>
        <p:nvSpPr>
          <p:cNvPr id="1030" name="Rectangle 6">
            <a:extLst>
              <a:ext uri="{FF2B5EF4-FFF2-40B4-BE49-F238E27FC236}">
                <a16:creationId xmlns:a16="http://schemas.microsoft.com/office/drawing/2014/main" id="{17F25857-A38B-4DF8-B3F1-4BF1198A057C}"/>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3D71D8E8-F7F6-473D-B5A7-66C70275B89D}" type="slidenum">
              <a:rPr lang="sl-SI" altLang="sl-SI"/>
              <a:pPr/>
              <a:t>‹#›</a:t>
            </a:fld>
            <a:endParaRPr lang="sl-SI" alt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javor.pef.uni-lj.si/~or0708/Lausegger_Ziga/stran3.2.html" TargetMode="External"/><Relationship Id="rId13" Type="http://schemas.openxmlformats.org/officeDocument/2006/relationships/hyperlink" Target="http://javor.pef.uni-lj.si/~or0708/Lausegger_Ziga/stran3.7.html" TargetMode="External"/><Relationship Id="rId18" Type="http://schemas.openxmlformats.org/officeDocument/2006/relationships/hyperlink" Target="http://javor.pef.uni-lj.si/~or0708/Lausegger_Ziga/stran4.3.html" TargetMode="External"/><Relationship Id="rId3" Type="http://schemas.openxmlformats.org/officeDocument/2006/relationships/hyperlink" Target="http://javor.pef.uni-lj.si/~or0708/Lausegger_Ziga/stran2.1.html" TargetMode="External"/><Relationship Id="rId7" Type="http://schemas.openxmlformats.org/officeDocument/2006/relationships/hyperlink" Target="http://javor.pef.uni-lj.si/~or0708/Lausegger_Ziga/stran3.1.html" TargetMode="External"/><Relationship Id="rId12" Type="http://schemas.openxmlformats.org/officeDocument/2006/relationships/hyperlink" Target="http://javor.pef.uni-lj.si/~or0708/Lausegger_Ziga/stran3.6.html" TargetMode="External"/><Relationship Id="rId17" Type="http://schemas.openxmlformats.org/officeDocument/2006/relationships/hyperlink" Target="http://javor.pef.uni-lj.si/~or0708/Lausegger_Ziga/stran4.2.html" TargetMode="External"/><Relationship Id="rId2" Type="http://schemas.openxmlformats.org/officeDocument/2006/relationships/notesSlide" Target="../notesSlides/notesSlide1.xml"/><Relationship Id="rId16" Type="http://schemas.openxmlformats.org/officeDocument/2006/relationships/hyperlink" Target="http://javor.pef.uni-lj.si/~or0708/Lausegger_Ziga/stran4.1.html" TargetMode="External"/><Relationship Id="rId1" Type="http://schemas.openxmlformats.org/officeDocument/2006/relationships/slideLayout" Target="../slideLayouts/slideLayout7.xml"/><Relationship Id="rId6" Type="http://schemas.openxmlformats.org/officeDocument/2006/relationships/hyperlink" Target="http://javor.pef.uni-lj.si/~or0708/Lausegger_Ziga/stran3.html" TargetMode="External"/><Relationship Id="rId11" Type="http://schemas.openxmlformats.org/officeDocument/2006/relationships/hyperlink" Target="http://javor.pef.uni-lj.si/~or0708/Lausegger_Ziga/stran3.5.html" TargetMode="External"/><Relationship Id="rId5" Type="http://schemas.openxmlformats.org/officeDocument/2006/relationships/hyperlink" Target="http://javor.pef.uni-lj.si/~or0708/Lausegger_Ziga/stran2.3.html" TargetMode="External"/><Relationship Id="rId15" Type="http://schemas.openxmlformats.org/officeDocument/2006/relationships/hyperlink" Target="http://javor.pef.uni-lj.si/~or0708/Lausegger_Ziga/stran4.html" TargetMode="External"/><Relationship Id="rId10" Type="http://schemas.openxmlformats.org/officeDocument/2006/relationships/hyperlink" Target="http://javor.pef.uni-lj.si/~or0708/Lausegger_Ziga/stran3.4.html" TargetMode="External"/><Relationship Id="rId19" Type="http://schemas.openxmlformats.org/officeDocument/2006/relationships/image" Target="../media/image3.png"/><Relationship Id="rId4" Type="http://schemas.openxmlformats.org/officeDocument/2006/relationships/hyperlink" Target="http://javor.pef.uni-lj.si/~or0708/Lausegger_Ziga/stran2.2.html" TargetMode="External"/><Relationship Id="rId9" Type="http://schemas.openxmlformats.org/officeDocument/2006/relationships/hyperlink" Target="http://javor.pef.uni-lj.si/~or0708/Lausegger_Ziga/stran3.3.html" TargetMode="External"/><Relationship Id="rId14" Type="http://schemas.openxmlformats.org/officeDocument/2006/relationships/hyperlink" Target="http://javor.pef.uni-lj.si/~or0708/Lausegger_Ziga/stran3.8.html"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http://www.kvarkadabra.net/zgodovina/images/newton_maska.jpg"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l.wikipedia.org/wiki/Isaac_Newto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D2110A7-FED7-49FD-A6AA-6E9703FB6F11}"/>
              </a:ext>
            </a:extLst>
          </p:cNvPr>
          <p:cNvSpPr>
            <a:spLocks noGrp="1" noChangeArrowheads="1"/>
          </p:cNvSpPr>
          <p:nvPr>
            <p:ph type="ctrTitle"/>
          </p:nvPr>
        </p:nvSpPr>
        <p:spPr>
          <a:xfrm flipH="1">
            <a:off x="179388" y="404813"/>
            <a:ext cx="7848600" cy="1685925"/>
          </a:xfrm>
        </p:spPr>
        <p:txBody>
          <a:bodyPr anchor="ctr"/>
          <a:lstStyle/>
          <a:p>
            <a:endParaRPr lang="sl-SI" altLang="sl-SI" sz="6600" b="1">
              <a:effectLst>
                <a:outerShdw blurRad="38100" dist="38100" dir="2700000" algn="tl">
                  <a:srgbClr val="FFFFFF"/>
                </a:outerShdw>
              </a:effectLst>
              <a:latin typeface="Comic Sans MS" panose="030F0702030302020204" pitchFamily="66" charset="0"/>
            </a:endParaRPr>
          </a:p>
        </p:txBody>
      </p:sp>
      <p:sp>
        <p:nvSpPr>
          <p:cNvPr id="2051" name="Rectangle 3">
            <a:extLst>
              <a:ext uri="{FF2B5EF4-FFF2-40B4-BE49-F238E27FC236}">
                <a16:creationId xmlns:a16="http://schemas.microsoft.com/office/drawing/2014/main" id="{A7DCC8EB-BDCE-4FA0-BB6F-7F6E0123C328}"/>
              </a:ext>
            </a:extLst>
          </p:cNvPr>
          <p:cNvSpPr>
            <a:spLocks noGrp="1" noChangeArrowheads="1"/>
          </p:cNvSpPr>
          <p:nvPr>
            <p:ph type="subTitle" idx="1"/>
          </p:nvPr>
        </p:nvSpPr>
        <p:spPr>
          <a:xfrm>
            <a:off x="5151438" y="5876925"/>
            <a:ext cx="3992562" cy="841375"/>
          </a:xfrm>
        </p:spPr>
        <p:txBody>
          <a:bodyPr/>
          <a:lstStyle/>
          <a:p>
            <a:pPr>
              <a:lnSpc>
                <a:spcPct val="90000"/>
              </a:lnSpc>
            </a:pPr>
            <a:endParaRPr lang="sl-SI" altLang="sl-SI" dirty="0">
              <a:latin typeface="Comic Sans MS" panose="030F0702030302020204" pitchFamily="66" charset="0"/>
            </a:endParaRPr>
          </a:p>
        </p:txBody>
      </p:sp>
      <p:pic>
        <p:nvPicPr>
          <p:cNvPr id="2052" name="Picture 4" descr="isaac_newton_hd">
            <a:extLst>
              <a:ext uri="{FF2B5EF4-FFF2-40B4-BE49-F238E27FC236}">
                <a16:creationId xmlns:a16="http://schemas.microsoft.com/office/drawing/2014/main" id="{3FC5CD0C-DF95-4E8D-9137-628E26BD1D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89589">
            <a:off x="1619250" y="2708275"/>
            <a:ext cx="3332163" cy="290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WordArt 5">
            <a:extLst>
              <a:ext uri="{FF2B5EF4-FFF2-40B4-BE49-F238E27FC236}">
                <a16:creationId xmlns:a16="http://schemas.microsoft.com/office/drawing/2014/main" id="{3764868D-632F-43CE-8994-57D94254CE7C}"/>
              </a:ext>
            </a:extLst>
          </p:cNvPr>
          <p:cNvSpPr>
            <a:spLocks noChangeArrowheads="1" noChangeShapeType="1" noTextEdit="1"/>
          </p:cNvSpPr>
          <p:nvPr/>
        </p:nvSpPr>
        <p:spPr bwMode="auto">
          <a:xfrm>
            <a:off x="1547813" y="981075"/>
            <a:ext cx="5581650" cy="1171575"/>
          </a:xfrm>
          <a:prstGeom prst="rect">
            <a:avLst/>
          </a:prstGeom>
          <a:extLst>
            <a:ext uri="{AF507438-7753-43E0-B8FC-AC1667EBCBE1}">
              <a14:hiddenEffects xmlns:a14="http://schemas.microsoft.com/office/drawing/2010/main">
                <a:effectLst/>
              </a14:hiddenEffects>
            </a:ext>
          </a:extLst>
        </p:spPr>
        <p:txBody>
          <a:bodyPr spcFirstLastPara="1" wrap="none" fromWordArt="1">
            <a:prstTxWarp prst="textArchUp">
              <a:avLst>
                <a:gd name="adj" fmla="val 10800000"/>
              </a:avLst>
            </a:prstTxWarp>
          </a:bodyPr>
          <a:lstStyle/>
          <a:p>
            <a:pPr algn="ctr"/>
            <a:r>
              <a:rPr lang="sl-SI" sz="6600" b="1" kern="10">
                <a:ln w="9525">
                  <a:solidFill>
                    <a:srgbClr val="000000"/>
                  </a:solidFill>
                  <a:round/>
                  <a:headEnd/>
                  <a:tailEnd/>
                </a:ln>
                <a:solidFill>
                  <a:srgbClr val="000000"/>
                </a:solidFill>
                <a:latin typeface="Comic Sans MS" panose="030F0702030302020204" pitchFamily="66" charset="0"/>
              </a:rPr>
              <a:t>Isaac Newton</a:t>
            </a: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path" presetSubtype="0" accel="50000" decel="50000" fill="hold" grpId="0" nodeType="withEffect" nodePh="1">
                                  <p:stCondLst>
                                    <p:cond delay="0"/>
                                  </p:stCondLst>
                                  <p:endCondLst>
                                    <p:cond evt="begin" delay="0">
                                      <p:tn val="5"/>
                                    </p:cond>
                                  </p:endCondLst>
                                  <p:iterate type="lt">
                                    <p:tmPct val="10000"/>
                                  </p:iterate>
                                  <p:childTnLst>
                                    <p:animMotion origin="layout" path="M 3.61111E-6 3.33333E-6  C 0.06892 3.33333E-6  0.125 0.02847  0.125 0.06389  C 0.125 0.09907  0.06892 0.12777  3.61111E-6 0.12777  C -0.0691 0.12777  -0.125 0.09907  -0.125 0.06389  C -0.125 0.02847  -0.0691 3.33333E-6  3.61111E-6 3.33333E-6  Z " pathEditMode="relative">
                                      <p:cBhvr>
                                        <p:cTn id="6" dur="2000" fill="hold"/>
                                        <p:tgtEl>
                                          <p:spTgt spid="2050"/>
                                        </p:tgtEl>
                                        <p:attrNameLst>
                                          <p:attrName>ppt_x</p:attrName>
                                          <p:attrName>ppt_y</p:attrName>
                                        </p:attrNameLst>
                                      </p:cBhvr>
                                    </p:animMotion>
                                  </p:childTnLst>
                                </p:cTn>
                              </p:par>
                              <p:par>
                                <p:cTn id="7" presetID="7" presetClass="path" presetSubtype="0" accel="50000" decel="50000" fill="hold" grpId="0" nodeType="withEffect" nodePh="1">
                                  <p:stCondLst>
                                    <p:cond delay="0"/>
                                  </p:stCondLst>
                                  <p:endCondLst>
                                    <p:cond evt="begin" delay="0">
                                      <p:tn val="7"/>
                                    </p:cond>
                                  </p:endCondLst>
                                  <p:childTnLst>
                                    <p:animMotion origin="layout" path="M 0.0 0.0  L 0.25 0.0  L 0.25 0.33295  L 0.0 0.33295  L 0.0 0.0  Z" pathEditMode="relative" ptsTypes="">
                                      <p:cBhvr>
                                        <p:cTn id="8" dur="2000" fill="hold"/>
                                        <p:tgtEl>
                                          <p:spTgt spid="2051">
                                            <p:txEl>
                                              <p:pRg st="0" end="0"/>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69BFE74-946A-44B3-B893-A0D62D7EE46B}"/>
              </a:ext>
            </a:extLst>
          </p:cNvPr>
          <p:cNvSpPr>
            <a:spLocks noGrp="1" noChangeArrowheads="1"/>
          </p:cNvSpPr>
          <p:nvPr>
            <p:ph type="title"/>
          </p:nvPr>
        </p:nvSpPr>
        <p:spPr>
          <a:xfrm>
            <a:off x="468313" y="260350"/>
            <a:ext cx="8229600" cy="1143000"/>
          </a:xfrm>
        </p:spPr>
        <p:txBody>
          <a:bodyPr/>
          <a:lstStyle/>
          <a:p>
            <a:pPr algn="l"/>
            <a:r>
              <a:rPr lang="sl-SI" altLang="sl-SI" b="1">
                <a:solidFill>
                  <a:schemeClr val="bg1"/>
                </a:solidFill>
                <a:effectLst>
                  <a:outerShdw blurRad="38100" dist="38100" dir="2700000" algn="tl">
                    <a:srgbClr val="000000"/>
                  </a:outerShdw>
                </a:effectLst>
                <a:latin typeface="Comic Sans MS" panose="030F0702030302020204" pitchFamily="66" charset="0"/>
              </a:rPr>
              <a:t>Življenje :</a:t>
            </a:r>
            <a:r>
              <a:rPr lang="sl-SI" altLang="sl-SI"/>
              <a:t> </a:t>
            </a:r>
          </a:p>
        </p:txBody>
      </p:sp>
      <p:sp>
        <p:nvSpPr>
          <p:cNvPr id="3075" name="Rectangle 3">
            <a:extLst>
              <a:ext uri="{FF2B5EF4-FFF2-40B4-BE49-F238E27FC236}">
                <a16:creationId xmlns:a16="http://schemas.microsoft.com/office/drawing/2014/main" id="{CCE5BF3F-9AB0-43C1-9C9C-5E1798BD3824}"/>
              </a:ext>
            </a:extLst>
          </p:cNvPr>
          <p:cNvSpPr>
            <a:spLocks noGrp="1" noChangeArrowheads="1"/>
          </p:cNvSpPr>
          <p:nvPr>
            <p:ph type="body" idx="1"/>
          </p:nvPr>
        </p:nvSpPr>
        <p:spPr>
          <a:xfrm>
            <a:off x="457200" y="1557338"/>
            <a:ext cx="8507413" cy="4568825"/>
          </a:xfrm>
        </p:spPr>
        <p:txBody>
          <a:bodyPr/>
          <a:lstStyle/>
          <a:p>
            <a:pPr>
              <a:lnSpc>
                <a:spcPct val="80000"/>
              </a:lnSpc>
              <a:buFontTx/>
              <a:buNone/>
            </a:pPr>
            <a:endParaRPr lang="sl-SI" altLang="sl-SI" sz="1600">
              <a:solidFill>
                <a:srgbClr val="660066"/>
              </a:solidFill>
              <a:latin typeface="Comic Sans MS" panose="030F0702030302020204" pitchFamily="66" charset="0"/>
            </a:endParaRPr>
          </a:p>
          <a:p>
            <a:pPr>
              <a:lnSpc>
                <a:spcPct val="80000"/>
              </a:lnSpc>
              <a:buClr>
                <a:schemeClr val="tx1"/>
              </a:buClr>
              <a:buFont typeface="Comic Sans MS" panose="030F0702030302020204" pitchFamily="66" charset="0"/>
              <a:buNone/>
            </a:pPr>
            <a:r>
              <a:rPr lang="sl-SI" altLang="sl-SI" sz="1800">
                <a:solidFill>
                  <a:schemeClr val="bg1"/>
                </a:solidFill>
                <a:latin typeface="Comic Sans MS" panose="030F0702030302020204" pitchFamily="66" charset="0"/>
              </a:rPr>
              <a:t> </a:t>
            </a:r>
            <a:r>
              <a:rPr lang="sl-SI" altLang="sl-SI" sz="1800">
                <a:solidFill>
                  <a:schemeClr val="bg1"/>
                </a:solidFill>
                <a:effectLst>
                  <a:outerShdw blurRad="38100" dist="38100" dir="2700000" algn="tl">
                    <a:srgbClr val="000000"/>
                  </a:outerShdw>
                </a:effectLst>
                <a:latin typeface="Comic Sans MS" panose="030F0702030302020204" pitchFamily="66" charset="0"/>
              </a:rPr>
              <a:t>Isaac Newton se je rodil 4. januarja 1643 po Galileovem koledarju ,če pa po starem angleškem koledarju pa 25. december 1642  † 31.marec 1728 (85let)</a:t>
            </a:r>
          </a:p>
          <a:p>
            <a:pPr>
              <a:lnSpc>
                <a:spcPct val="80000"/>
              </a:lnSpc>
              <a:spcBef>
                <a:spcPct val="0"/>
              </a:spcBef>
              <a:buClr>
                <a:srgbClr val="0099FF"/>
              </a:buClr>
              <a:buFont typeface="Wingdings" panose="05000000000000000000" pitchFamily="2" charset="2"/>
              <a:buNone/>
            </a:pPr>
            <a:r>
              <a:rPr lang="sl-SI" altLang="sl-SI" sz="1800">
                <a:solidFill>
                  <a:schemeClr val="bg1"/>
                </a:solidFill>
                <a:effectLst>
                  <a:outerShdw blurRad="38100" dist="38100" dir="2700000" algn="tl">
                    <a:srgbClr val="000000"/>
                  </a:outerShdw>
                </a:effectLst>
                <a:latin typeface="Comic Sans MS" panose="030F0702030302020204" pitchFamily="66" charset="0"/>
              </a:rPr>
              <a:t>    Bil je angleški fizik,matematik,astronom,filozof,ezoterik in alkimist.</a:t>
            </a:r>
          </a:p>
          <a:p>
            <a:pPr>
              <a:lnSpc>
                <a:spcPct val="80000"/>
              </a:lnSpc>
              <a:spcBef>
                <a:spcPct val="0"/>
              </a:spcBef>
              <a:buClr>
                <a:srgbClr val="0099FF"/>
              </a:buClr>
              <a:buFont typeface="Wingdings" panose="05000000000000000000" pitchFamily="2" charset="2"/>
              <a:buNone/>
            </a:pPr>
            <a:endParaRPr lang="sl-SI" altLang="sl-SI" sz="1800">
              <a:solidFill>
                <a:schemeClr val="bg1"/>
              </a:solidFill>
              <a:effectLst>
                <a:outerShdw blurRad="38100" dist="38100" dir="2700000" algn="tl">
                  <a:srgbClr val="000000"/>
                </a:outerShdw>
              </a:effectLst>
              <a:latin typeface="Comic Sans MS" panose="030F0702030302020204" pitchFamily="66" charset="0"/>
            </a:endParaRPr>
          </a:p>
          <a:p>
            <a:pPr>
              <a:lnSpc>
                <a:spcPct val="80000"/>
              </a:lnSpc>
              <a:spcBef>
                <a:spcPct val="0"/>
              </a:spcBef>
              <a:buClr>
                <a:srgbClr val="0099FF"/>
              </a:buClr>
              <a:buFont typeface="Wingdings" panose="05000000000000000000" pitchFamily="2" charset="2"/>
              <a:buNone/>
            </a:pPr>
            <a:r>
              <a:rPr lang="sl-SI" altLang="sl-SI" sz="1800">
                <a:solidFill>
                  <a:schemeClr val="bg1"/>
                </a:solidFill>
                <a:effectLst>
                  <a:outerShdw blurRad="38100" dist="38100" dir="2700000" algn="tl">
                    <a:srgbClr val="000000"/>
                  </a:outerShdw>
                </a:effectLst>
                <a:latin typeface="Comic Sans MS" panose="030F0702030302020204" pitchFamily="66" charset="0"/>
              </a:rPr>
              <a:t> Leta 1665 je brez težav, a tudi brez posebnih uspehov končal študij.</a:t>
            </a:r>
          </a:p>
          <a:p>
            <a:pPr>
              <a:lnSpc>
                <a:spcPct val="80000"/>
              </a:lnSpc>
              <a:buClr>
                <a:srgbClr val="660066"/>
              </a:buClr>
              <a:buFont typeface="Wingdings" panose="05000000000000000000" pitchFamily="2" charset="2"/>
              <a:buNone/>
            </a:pPr>
            <a:r>
              <a:rPr lang="sl-SI" altLang="sl-SI" sz="1800">
                <a:solidFill>
                  <a:schemeClr val="bg1"/>
                </a:solidFill>
                <a:effectLst>
                  <a:outerShdw blurRad="38100" dist="38100" dir="2700000" algn="tl">
                    <a:srgbClr val="000000"/>
                  </a:outerShdw>
                </a:effectLst>
                <a:latin typeface="Comic Sans MS" panose="030F0702030302020204" pitchFamily="66" charset="0"/>
              </a:rPr>
              <a:t>      Preživel je prisilne počitnice v domači vasi. Imel je veliko časa za razmišljanje in tedaj naj bi odkril infinitezimalni račun in splošni gravitacijski zakon ter razstavil belo svetlobo na mavrico.</a:t>
            </a:r>
          </a:p>
          <a:p>
            <a:pPr>
              <a:lnSpc>
                <a:spcPct val="80000"/>
              </a:lnSpc>
              <a:buFontTx/>
              <a:buNone/>
            </a:pPr>
            <a:r>
              <a:rPr lang="sl-SI" altLang="sl-SI" sz="1800">
                <a:solidFill>
                  <a:schemeClr val="bg1"/>
                </a:solidFill>
                <a:effectLst>
                  <a:outerShdw blurRad="38100" dist="38100" dir="2700000" algn="tl">
                    <a:srgbClr val="000000"/>
                  </a:outerShdw>
                </a:effectLst>
                <a:latin typeface="Comic Sans MS" panose="030F0702030302020204" pitchFamily="66" charset="0"/>
              </a:rPr>
              <a:t>Njegov življenjepisec pravi, da »v zgodovini znanosti ni primerov, ki bi jih lahko primerjali z Newtonovimi dosežki« v tem poldrugem letu.</a:t>
            </a:r>
          </a:p>
          <a:p>
            <a:pPr>
              <a:lnSpc>
                <a:spcPct val="80000"/>
              </a:lnSpc>
              <a:buFontTx/>
              <a:buNone/>
            </a:pPr>
            <a:r>
              <a:rPr lang="sl-SI" altLang="sl-SI" sz="1800">
                <a:solidFill>
                  <a:schemeClr val="bg1"/>
                </a:solidFill>
                <a:effectLst>
                  <a:outerShdw blurRad="38100" dist="38100" dir="2700000" algn="tl">
                    <a:srgbClr val="000000"/>
                  </a:outerShdw>
                </a:effectLst>
                <a:latin typeface="Comic Sans MS" panose="030F0702030302020204" pitchFamily="66" charset="0"/>
              </a:rPr>
              <a:t>      Vendar vse kaže, da ni bilo čisto tako. Po vsej verjetnosti je Newton tedaj zares razmišljal o gibanju Lune in planetov in o svetlobi, ker sta ti vprašanji zaposlovali vse tedanje fizike. </a:t>
            </a:r>
          </a:p>
          <a:p>
            <a:pPr>
              <a:lnSpc>
                <a:spcPct val="80000"/>
              </a:lnSpc>
              <a:buFontTx/>
              <a:buNone/>
            </a:pPr>
            <a:r>
              <a:rPr lang="sl-SI" altLang="sl-SI" sz="1800">
                <a:solidFill>
                  <a:schemeClr val="bg1"/>
                </a:solidFill>
                <a:effectLst>
                  <a:outerShdw blurRad="38100" dist="38100" dir="2700000" algn="tl">
                    <a:srgbClr val="000000"/>
                  </a:outerShdw>
                </a:effectLst>
                <a:latin typeface="Comic Sans MS" panose="030F0702030302020204" pitchFamily="66" charset="0"/>
              </a:rPr>
              <a:t>Morda se je tedaj odločil, kaj bo raziskoval, a čas vsaj za obe fizikalni odkritji še ni dozorel. </a:t>
            </a:r>
          </a:p>
          <a:p>
            <a:pPr>
              <a:lnSpc>
                <a:spcPct val="80000"/>
              </a:lnSpc>
              <a:buFontTx/>
              <a:buNone/>
            </a:pPr>
            <a:r>
              <a:rPr lang="sl-SI" altLang="sl-SI" sz="1800">
                <a:solidFill>
                  <a:schemeClr val="bg1"/>
                </a:solidFill>
                <a:effectLst>
                  <a:outerShdw blurRad="38100" dist="38100" dir="2700000" algn="tl">
                    <a:srgbClr val="000000"/>
                  </a:outerShdw>
                </a:effectLst>
                <a:latin typeface="Comic Sans MS" panose="030F0702030302020204" pitchFamily="66" charset="0"/>
              </a:rPr>
              <a:t>      Newton se je lotil raziskovanja svetlobe in uspehi pri tem so mu leta 1672 odprli pot v Kraljevo družbo, angleško akademijo znanosti.</a:t>
            </a:r>
          </a:p>
          <a:p>
            <a:pPr>
              <a:lnSpc>
                <a:spcPct val="80000"/>
              </a:lnSpc>
              <a:spcBef>
                <a:spcPct val="0"/>
              </a:spcBef>
              <a:buClr>
                <a:srgbClr val="0099FF"/>
              </a:buClr>
              <a:buFont typeface="Wingdings" panose="05000000000000000000" pitchFamily="2" charset="2"/>
              <a:buNone/>
            </a:pPr>
            <a:endParaRPr lang="sl-SI" altLang="sl-SI" sz="1800">
              <a:solidFill>
                <a:schemeClr val="bg1"/>
              </a:solidFill>
              <a:effectLst>
                <a:outerShdw blurRad="38100" dist="38100" dir="2700000" algn="tl">
                  <a:srgbClr val="000000"/>
                </a:outerShdw>
              </a:effectLst>
              <a:latin typeface="Comic Sans MS" panose="030F0702030302020204" pitchFamily="66" charset="0"/>
            </a:endParaRPr>
          </a:p>
          <a:p>
            <a:pPr>
              <a:lnSpc>
                <a:spcPct val="80000"/>
              </a:lnSpc>
              <a:spcBef>
                <a:spcPct val="0"/>
              </a:spcBef>
              <a:buClr>
                <a:srgbClr val="0099FF"/>
              </a:buClr>
              <a:buFont typeface="Wingdings" panose="05000000000000000000" pitchFamily="2" charset="2"/>
              <a:buNone/>
            </a:pPr>
            <a:endParaRPr lang="sl-SI" altLang="sl-SI" sz="1600">
              <a:solidFill>
                <a:schemeClr val="bg1"/>
              </a:solidFill>
              <a:effectLst>
                <a:outerShdw blurRad="38100" dist="38100" dir="2700000" algn="tl">
                  <a:srgbClr val="000000"/>
                </a:outerShdw>
              </a:effectLst>
              <a:latin typeface="Comic Sans MS" panose="030F0702030302020204" pitchFamily="66" charset="0"/>
            </a:endParaRPr>
          </a:p>
        </p:txBody>
      </p:sp>
      <p:pic>
        <p:nvPicPr>
          <p:cNvPr id="3077" name="Picture 5" descr="newton_poskus">
            <a:extLst>
              <a:ext uri="{FF2B5EF4-FFF2-40B4-BE49-F238E27FC236}">
                <a16:creationId xmlns:a16="http://schemas.microsoft.com/office/drawing/2014/main" id="{F0255AC1-2F09-4984-BEAF-5BD1F13A19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263" y="404813"/>
            <a:ext cx="3602037"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Effect transition="in" filter="fade">
                                      <p:cBhvr>
                                        <p:cTn id="9" dur="500"/>
                                        <p:tgtEl>
                                          <p:spTgt spid="307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075">
                                            <p:txEl>
                                              <p:pRg st="1" end="1"/>
                                            </p:txEl>
                                          </p:spTgt>
                                        </p:tgtEl>
                                        <p:attrNameLst>
                                          <p:attrName>style.visibility</p:attrName>
                                        </p:attrNameLst>
                                      </p:cBhvr>
                                      <p:to>
                                        <p:strVal val="visible"/>
                                      </p:to>
                                    </p:set>
                                    <p:animEffect transition="in" filter="fade">
                                      <p:cBhvr>
                                        <p:cTn id="14" dur="1000">
                                          <p:stCondLst>
                                            <p:cond delay="0"/>
                                          </p:stCondLst>
                                        </p:cTn>
                                        <p:tgtEl>
                                          <p:spTgt spid="3075">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Effect transition="in" filter="fade">
                                      <p:cBhvr>
                                        <p:cTn id="19" dur="1000">
                                          <p:stCondLst>
                                            <p:cond delay="0"/>
                                          </p:stCondLst>
                                        </p:cTn>
                                        <p:tgtEl>
                                          <p:spTgt spid="3075">
                                            <p:txEl>
                                              <p:pRg st="2" end="2"/>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075">
                                            <p:txEl>
                                              <p:pRg st="4" end="4"/>
                                            </p:txEl>
                                          </p:spTgt>
                                        </p:tgtEl>
                                        <p:attrNameLst>
                                          <p:attrName>style.visibility</p:attrName>
                                        </p:attrNameLst>
                                      </p:cBhvr>
                                      <p:to>
                                        <p:strVal val="visible"/>
                                      </p:to>
                                    </p:set>
                                    <p:animEffect transition="in" filter="fade">
                                      <p:cBhvr>
                                        <p:cTn id="24" dur="1000">
                                          <p:stCondLst>
                                            <p:cond delay="0"/>
                                          </p:stCondLst>
                                        </p:cTn>
                                        <p:tgtEl>
                                          <p:spTgt spid="3075">
                                            <p:txEl>
                                              <p:pRg st="4" end="4"/>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075">
                                            <p:txEl>
                                              <p:pRg st="5" end="5"/>
                                            </p:txEl>
                                          </p:spTgt>
                                        </p:tgtEl>
                                        <p:attrNameLst>
                                          <p:attrName>style.visibility</p:attrName>
                                        </p:attrNameLst>
                                      </p:cBhvr>
                                      <p:to>
                                        <p:strVal val="visible"/>
                                      </p:to>
                                    </p:set>
                                    <p:animEffect transition="in" filter="fade">
                                      <p:cBhvr>
                                        <p:cTn id="29" dur="1000">
                                          <p:stCondLst>
                                            <p:cond delay="0"/>
                                          </p:stCondLst>
                                        </p:cTn>
                                        <p:tgtEl>
                                          <p:spTgt spid="3075">
                                            <p:txEl>
                                              <p:pRg st="5" end="5"/>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075">
                                            <p:txEl>
                                              <p:pRg st="6" end="6"/>
                                            </p:txEl>
                                          </p:spTgt>
                                        </p:tgtEl>
                                        <p:attrNameLst>
                                          <p:attrName>style.visibility</p:attrName>
                                        </p:attrNameLst>
                                      </p:cBhvr>
                                      <p:to>
                                        <p:strVal val="visible"/>
                                      </p:to>
                                    </p:set>
                                    <p:animEffect transition="in" filter="fade">
                                      <p:cBhvr>
                                        <p:cTn id="34" dur="1000">
                                          <p:stCondLst>
                                            <p:cond delay="0"/>
                                          </p:stCondLst>
                                        </p:cTn>
                                        <p:tgtEl>
                                          <p:spTgt spid="3075">
                                            <p:txEl>
                                              <p:pRg st="6" end="6"/>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075">
                                            <p:txEl>
                                              <p:pRg st="7" end="7"/>
                                            </p:txEl>
                                          </p:spTgt>
                                        </p:tgtEl>
                                        <p:attrNameLst>
                                          <p:attrName>style.visibility</p:attrName>
                                        </p:attrNameLst>
                                      </p:cBhvr>
                                      <p:to>
                                        <p:strVal val="visible"/>
                                      </p:to>
                                    </p:set>
                                    <p:animEffect transition="in" filter="fade">
                                      <p:cBhvr>
                                        <p:cTn id="39" dur="1000">
                                          <p:stCondLst>
                                            <p:cond delay="0"/>
                                          </p:stCondLst>
                                        </p:cTn>
                                        <p:tgtEl>
                                          <p:spTgt spid="3075">
                                            <p:txEl>
                                              <p:pRg st="7" end="7"/>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075">
                                            <p:txEl>
                                              <p:pRg st="8" end="8"/>
                                            </p:txEl>
                                          </p:spTgt>
                                        </p:tgtEl>
                                        <p:attrNameLst>
                                          <p:attrName>style.visibility</p:attrName>
                                        </p:attrNameLst>
                                      </p:cBhvr>
                                      <p:to>
                                        <p:strVal val="visible"/>
                                      </p:to>
                                    </p:set>
                                    <p:animEffect transition="in" filter="fade">
                                      <p:cBhvr>
                                        <p:cTn id="44" dur="1000">
                                          <p:stCondLst>
                                            <p:cond delay="0"/>
                                          </p:stCondLst>
                                        </p:cTn>
                                        <p:tgtEl>
                                          <p:spTgt spid="3075">
                                            <p:txEl>
                                              <p:pRg st="8" end="8"/>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075">
                                            <p:txEl>
                                              <p:pRg st="9" end="9"/>
                                            </p:txEl>
                                          </p:spTgt>
                                        </p:tgtEl>
                                        <p:attrNameLst>
                                          <p:attrName>style.visibility</p:attrName>
                                        </p:attrNameLst>
                                      </p:cBhvr>
                                      <p:to>
                                        <p:strVal val="visible"/>
                                      </p:to>
                                    </p:set>
                                    <p:animEffect transition="in" filter="fade">
                                      <p:cBhvr>
                                        <p:cTn id="49" dur="1000">
                                          <p:stCondLst>
                                            <p:cond delay="0"/>
                                          </p:stCondLst>
                                        </p:cTn>
                                        <p:tgtEl>
                                          <p:spTgt spid="3075">
                                            <p:txEl>
                                              <p:pRg st="9" end="9"/>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35" presetClass="entr" presetSubtype="0" fill="hold" nodeType="clickEffect">
                                  <p:stCondLst>
                                    <p:cond delay="0"/>
                                  </p:stCondLst>
                                  <p:childTnLst>
                                    <p:set>
                                      <p:cBhvr>
                                        <p:cTn id="53" dur="1" fill="hold">
                                          <p:stCondLst>
                                            <p:cond delay="0"/>
                                          </p:stCondLst>
                                        </p:cTn>
                                        <p:tgtEl>
                                          <p:spTgt spid="3077"/>
                                        </p:tgtEl>
                                        <p:attrNameLst>
                                          <p:attrName>style.visibility</p:attrName>
                                        </p:attrNameLst>
                                      </p:cBhvr>
                                      <p:to>
                                        <p:strVal val="visible"/>
                                      </p:to>
                                    </p:set>
                                    <p:animEffect transition="in" filter="fade">
                                      <p:cBhvr>
                                        <p:cTn id="54" dur="2000"/>
                                        <p:tgtEl>
                                          <p:spTgt spid="3077"/>
                                        </p:tgtEl>
                                      </p:cBhvr>
                                    </p:animEffect>
                                    <p:anim calcmode="lin" valueType="num">
                                      <p:cBhvr>
                                        <p:cTn id="55" dur="2000" fill="hold"/>
                                        <p:tgtEl>
                                          <p:spTgt spid="3077"/>
                                        </p:tgtEl>
                                        <p:attrNameLst>
                                          <p:attrName>style.rotation</p:attrName>
                                        </p:attrNameLst>
                                      </p:cBhvr>
                                      <p:tavLst>
                                        <p:tav tm="0">
                                          <p:val>
                                            <p:fltVal val="720"/>
                                          </p:val>
                                        </p:tav>
                                        <p:tav tm="100000">
                                          <p:val>
                                            <p:fltVal val="0"/>
                                          </p:val>
                                        </p:tav>
                                      </p:tavLst>
                                    </p:anim>
                                    <p:anim calcmode="lin" valueType="num">
                                      <p:cBhvr>
                                        <p:cTn id="56" dur="2000" fill="hold"/>
                                        <p:tgtEl>
                                          <p:spTgt spid="3077"/>
                                        </p:tgtEl>
                                        <p:attrNameLst>
                                          <p:attrName>ppt_h</p:attrName>
                                        </p:attrNameLst>
                                      </p:cBhvr>
                                      <p:tavLst>
                                        <p:tav tm="0">
                                          <p:val>
                                            <p:fltVal val="0"/>
                                          </p:val>
                                        </p:tav>
                                        <p:tav tm="100000">
                                          <p:val>
                                            <p:strVal val="#ppt_h"/>
                                          </p:val>
                                        </p:tav>
                                      </p:tavLst>
                                    </p:anim>
                                    <p:anim calcmode="lin" valueType="num">
                                      <p:cBhvr>
                                        <p:cTn id="57" dur="2000" fill="hold"/>
                                        <p:tgtEl>
                                          <p:spTgt spid="3077"/>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6F3A633-CC33-460A-83AB-B7591F09B274}"/>
              </a:ext>
            </a:extLst>
          </p:cNvPr>
          <p:cNvSpPr>
            <a:spLocks noGrp="1" noChangeArrowheads="1"/>
          </p:cNvSpPr>
          <p:nvPr>
            <p:ph type="title"/>
          </p:nvPr>
        </p:nvSpPr>
        <p:spPr/>
        <p:txBody>
          <a:bodyPr/>
          <a:lstStyle/>
          <a:p>
            <a:pPr algn="l"/>
            <a:r>
              <a:rPr lang="sl-SI" altLang="sl-SI" b="1">
                <a:solidFill>
                  <a:schemeClr val="bg1"/>
                </a:solidFill>
                <a:effectLst>
                  <a:outerShdw blurRad="38100" dist="38100" dir="2700000" algn="tl">
                    <a:srgbClr val="000000"/>
                  </a:outerShdw>
                </a:effectLst>
                <a:latin typeface="Comic Sans MS" panose="030F0702030302020204" pitchFamily="66" charset="0"/>
              </a:rPr>
              <a:t>Profesor :</a:t>
            </a:r>
            <a:r>
              <a:rPr lang="sl-SI" altLang="sl-SI"/>
              <a:t> </a:t>
            </a:r>
          </a:p>
        </p:txBody>
      </p:sp>
      <p:sp>
        <p:nvSpPr>
          <p:cNvPr id="10243" name="Rectangle 3">
            <a:extLst>
              <a:ext uri="{FF2B5EF4-FFF2-40B4-BE49-F238E27FC236}">
                <a16:creationId xmlns:a16="http://schemas.microsoft.com/office/drawing/2014/main" id="{DB91CEE4-2BE4-4346-BD6D-521DD7175B2D}"/>
              </a:ext>
            </a:extLst>
          </p:cNvPr>
          <p:cNvSpPr>
            <a:spLocks noGrp="1" noChangeArrowheads="1"/>
          </p:cNvSpPr>
          <p:nvPr>
            <p:ph type="body" idx="1"/>
          </p:nvPr>
        </p:nvSpPr>
        <p:spPr/>
        <p:txBody>
          <a:bodyPr/>
          <a:lstStyle/>
          <a:p>
            <a:pPr>
              <a:buFontTx/>
              <a:buNone/>
            </a:pPr>
            <a:r>
              <a:rPr lang="sl-SI" altLang="sl-SI" sz="1800">
                <a:solidFill>
                  <a:schemeClr val="bg1"/>
                </a:solidFill>
                <a:latin typeface="Comic Sans MS" panose="030F0702030302020204" pitchFamily="66" charset="0"/>
              </a:rPr>
              <a:t>Po ponovnem odprtju univerze leta 1667 so Newtona sprejeli med člane Trinity Collegea. Dve leti zatem je odšel v pokoj njegov učitelj Isaac Barrow prav z namenom, da bi prepustil častno mesto Lucasianovega profesorja matematike svojemu genialnemu učencu. Profesorsko mesto je Newtona razbremenilo služenja denarja z inštrukcijami, a je moral v zameno pripraviti določeno število predavanj na leto. Prva tri leta (1670-1672) je predaval nova spoznanja v optiki, ki jih je zbral v eseju </a:t>
            </a:r>
            <a:r>
              <a:rPr lang="sl-SI" altLang="sl-SI" sz="1800" i="1">
                <a:solidFill>
                  <a:schemeClr val="bg1"/>
                </a:solidFill>
                <a:latin typeface="Comic Sans MS" panose="030F0702030302020204" pitchFamily="66" charset="0"/>
              </a:rPr>
              <a:t>O barvah</a:t>
            </a:r>
            <a:r>
              <a:rPr lang="sl-SI" altLang="sl-SI" sz="1800">
                <a:solidFill>
                  <a:schemeClr val="bg1"/>
                </a:solidFill>
                <a:latin typeface="Comic Sans MS" panose="030F0702030302020204" pitchFamily="66" charset="0"/>
              </a:rPr>
              <a:t>, kasneje pa objavil kot prvo poglavje v svoji Optiki. </a:t>
            </a:r>
          </a:p>
          <a:p>
            <a:pPr>
              <a:buFontTx/>
              <a:buNone/>
            </a:pPr>
            <a:r>
              <a:rPr lang="sl-SI" altLang="sl-SI" sz="1800">
                <a:solidFill>
                  <a:schemeClr val="bg1"/>
                </a:solidFill>
                <a:latin typeface="Comic Sans MS" panose="030F0702030302020204" pitchFamily="66" charset="0"/>
              </a:rPr>
              <a:t>    Njegova spoznanja o naravi barv je v svet ponesla Kraljeva združba iz Londona </a:t>
            </a:r>
          </a:p>
          <a:p>
            <a:pPr>
              <a:buFontTx/>
              <a:buNone/>
            </a:pPr>
            <a:r>
              <a:rPr lang="sl-SI" altLang="sl-SI" sz="1800">
                <a:solidFill>
                  <a:schemeClr val="bg1"/>
                </a:solidFill>
                <a:latin typeface="Comic Sans MS" panose="030F0702030302020204" pitchFamily="66" charset="0"/>
              </a:rPr>
              <a:t>    Newton naslednje leto poslal tekst o naravi barv, ki je bi večinoma kar dobro sprejet, čeprav je izzval nekaj kritik. </a:t>
            </a:r>
          </a:p>
          <a:p>
            <a:pPr>
              <a:buFontTx/>
              <a:buNone/>
            </a:pPr>
            <a:r>
              <a:rPr lang="sl-SI" altLang="sl-SI" sz="1800">
                <a:solidFill>
                  <a:schemeClr val="bg1"/>
                </a:solidFill>
                <a:latin typeface="Comic Sans MS" panose="030F0702030302020204" pitchFamily="66" charset="0"/>
              </a:rPr>
              <a:t>Med najhujšimi kritiki Newtonovega spisa je bil Robert Hooke, ki se je imel za izvedenca v optiki. Napisal je uničujočo kritiko spisa takratnega novinca v znanstvenih krogih. Še normalnega človeka kritika potre, kaj šele čustveno neuravnovešenega Newtona. Po tem neljubem dogodku se je Newton zaprl pred svetom in delal le še zase. </a:t>
            </a:r>
          </a:p>
          <a:p>
            <a:pPr>
              <a:buFontTx/>
              <a:buNone/>
            </a:pPr>
            <a:endParaRPr lang="sl-SI" altLang="sl-SI" sz="1800">
              <a:solidFill>
                <a:schemeClr val="bg1"/>
              </a:solidFill>
              <a:latin typeface="Comic Sans MS" panose="030F0702030302020204" pitchFamily="66" charset="0"/>
            </a:endParaRPr>
          </a:p>
          <a:p>
            <a:pPr>
              <a:buFontTx/>
              <a:buNone/>
            </a:pPr>
            <a:endParaRPr lang="sl-SI" altLang="sl-SI" sz="1600">
              <a:latin typeface="Comic Sans MS" panose="030F0702030302020204" pitchFamily="66" charset="0"/>
            </a:endParaRPr>
          </a:p>
        </p:txBody>
      </p:sp>
      <p:sp>
        <p:nvSpPr>
          <p:cNvPr id="10244" name="Rectangle 4">
            <a:extLst>
              <a:ext uri="{FF2B5EF4-FFF2-40B4-BE49-F238E27FC236}">
                <a16:creationId xmlns:a16="http://schemas.microsoft.com/office/drawing/2014/main" id="{6831F649-04C9-421A-A239-3B474330E93F}"/>
              </a:ext>
            </a:extLst>
          </p:cNvPr>
          <p:cNvSpPr>
            <a:spLocks noChangeArrowheads="1"/>
          </p:cNvSpPr>
          <p:nvPr/>
        </p:nvSpPr>
        <p:spPr bwMode="auto">
          <a:xfrm flipH="1">
            <a:off x="7092950" y="765175"/>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endParaRPr lang="sl-SI" altLang="sl-SI"/>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dissolve">
                                      <p:cBhvr>
                                        <p:cTn id="7" dur="500"/>
                                        <p:tgtEl>
                                          <p:spTgt spid="102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dissolve">
                                      <p:cBhvr>
                                        <p:cTn id="12" dur="500"/>
                                        <p:tgtEl>
                                          <p:spTgt spid="1024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Effect transition="in" filter="dissolve">
                                      <p:cBhvr>
                                        <p:cTn id="17" dur="500"/>
                                        <p:tgtEl>
                                          <p:spTgt spid="1024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243">
                                            <p:txEl>
                                              <p:pRg st="2" end="2"/>
                                            </p:txEl>
                                          </p:spTgt>
                                        </p:tgtEl>
                                        <p:attrNameLst>
                                          <p:attrName>style.visibility</p:attrName>
                                        </p:attrNameLst>
                                      </p:cBhvr>
                                      <p:to>
                                        <p:strVal val="visible"/>
                                      </p:to>
                                    </p:set>
                                    <p:animEffect transition="in" filter="dissolve">
                                      <p:cBhvr>
                                        <p:cTn id="22" dur="500"/>
                                        <p:tgtEl>
                                          <p:spTgt spid="1024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243">
                                            <p:txEl>
                                              <p:pRg st="3" end="3"/>
                                            </p:txEl>
                                          </p:spTgt>
                                        </p:tgtEl>
                                        <p:attrNameLst>
                                          <p:attrName>style.visibility</p:attrName>
                                        </p:attrNameLst>
                                      </p:cBhvr>
                                      <p:to>
                                        <p:strVal val="visible"/>
                                      </p:to>
                                    </p:set>
                                    <p:animEffect transition="in" filter="dissolve">
                                      <p:cBhvr>
                                        <p:cTn id="27" dur="500"/>
                                        <p:tgtEl>
                                          <p:spTgt spid="102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18D94173-BCA7-412D-9E9F-C2AF5473A448}"/>
              </a:ext>
            </a:extLst>
          </p:cNvPr>
          <p:cNvSpPr>
            <a:spLocks noChangeArrowheads="1"/>
          </p:cNvSpPr>
          <p:nvPr/>
        </p:nvSpPr>
        <p:spPr bwMode="auto">
          <a:xfrm>
            <a:off x="119063" y="255588"/>
            <a:ext cx="4683125" cy="6143625"/>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marL="342900" indent="-342900">
              <a:defRPr>
                <a:solidFill>
                  <a:schemeClr val="tx1"/>
                </a:solidFill>
                <a:latin typeface="Arial" panose="020B0604020202020204" pitchFamily="34" charset="0"/>
                <a:cs typeface="Arial" panose="020B0604020202020204" pitchFamily="34" charset="0"/>
              </a:defRPr>
            </a:lvl1pPr>
            <a:lvl2pPr marL="800100" indent="-342900">
              <a:defRPr>
                <a:solidFill>
                  <a:schemeClr val="tx1"/>
                </a:solidFill>
                <a:latin typeface="Arial" panose="020B0604020202020204" pitchFamily="34" charset="0"/>
                <a:cs typeface="Arial" panose="020B0604020202020204" pitchFamily="34" charset="0"/>
              </a:defRPr>
            </a:lvl2pPr>
            <a:lvl3pPr marL="1257300" indent="-342900">
              <a:defRPr>
                <a:solidFill>
                  <a:schemeClr val="tx1"/>
                </a:solidFill>
                <a:latin typeface="Arial" panose="020B0604020202020204" pitchFamily="34" charset="0"/>
                <a:cs typeface="Arial" panose="020B0604020202020204" pitchFamily="34" charset="0"/>
              </a:defRPr>
            </a:lvl3pPr>
            <a:lvl4pPr marL="1714500" indent="-342900">
              <a:defRPr>
                <a:solidFill>
                  <a:schemeClr val="tx1"/>
                </a:solidFill>
                <a:latin typeface="Arial" panose="020B0604020202020204" pitchFamily="34" charset="0"/>
                <a:cs typeface="Arial" panose="020B0604020202020204" pitchFamily="34" charset="0"/>
              </a:defRPr>
            </a:lvl4pPr>
            <a:lvl5pPr marL="2171700" indent="-342900">
              <a:defRPr>
                <a:solidFill>
                  <a:schemeClr val="tx1"/>
                </a:solidFill>
                <a:latin typeface="Arial" panose="020B0604020202020204" pitchFamily="34" charset="0"/>
                <a:cs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br>
              <a:rPr lang="sl-SI" altLang="sl-SI"/>
            </a:br>
            <a:endParaRPr lang="sl-SI" altLang="sl-SI" b="1">
              <a:effectLst>
                <a:outerShdw blurRad="38100" dist="38100" dir="2700000" algn="tl">
                  <a:srgbClr val="C0C0C0"/>
                </a:outerShdw>
              </a:effectLst>
            </a:endParaRPr>
          </a:p>
          <a:p>
            <a:pPr algn="ctr">
              <a:buFontTx/>
              <a:buAutoNum type="arabicPeriod"/>
            </a:pPr>
            <a:r>
              <a:rPr lang="sl-SI" altLang="sl-SI" b="1">
                <a:effectLst>
                  <a:outerShdw blurRad="38100" dist="38100" dir="2700000" algn="tl">
                    <a:srgbClr val="C0C0C0"/>
                  </a:outerShdw>
                </a:effectLst>
                <a:latin typeface="Comic Sans MS" panose="030F0702030302020204" pitchFamily="66" charset="0"/>
              </a:rPr>
              <a:t>Newtonovi zakoni </a:t>
            </a:r>
          </a:p>
          <a:p>
            <a:pPr algn="ctr">
              <a:buFont typeface="Wingdings" panose="05000000000000000000" pitchFamily="2" charset="2"/>
              <a:buChar char="­"/>
            </a:pPr>
            <a:r>
              <a:rPr lang="sl-SI" altLang="sl-SI" b="1">
                <a:effectLst>
                  <a:outerShdw blurRad="38100" dist="38100" dir="2700000" algn="tl">
                    <a:srgbClr val="C0C0C0"/>
                  </a:outerShdw>
                </a:effectLst>
                <a:latin typeface="Comic Sans MS" panose="030F0702030302020204" pitchFamily="66" charset="0"/>
                <a:hlinkClick r:id="rId3"/>
              </a:rPr>
              <a:t>prvi Newtonov zakon</a:t>
            </a:r>
            <a:r>
              <a:rPr lang="sl-SI" altLang="sl-SI" b="1">
                <a:effectLst>
                  <a:outerShdw blurRad="38100" dist="38100" dir="2700000" algn="tl">
                    <a:srgbClr val="C0C0C0"/>
                  </a:outerShdw>
                </a:effectLst>
                <a:latin typeface="Comic Sans MS" panose="030F0702030302020204" pitchFamily="66" charset="0"/>
              </a:rPr>
              <a:t> </a:t>
            </a:r>
          </a:p>
          <a:p>
            <a:pPr algn="ctr">
              <a:buFont typeface="Wingdings" panose="05000000000000000000" pitchFamily="2" charset="2"/>
              <a:buChar char="­"/>
            </a:pPr>
            <a:r>
              <a:rPr lang="sl-SI" altLang="sl-SI" b="1">
                <a:effectLst>
                  <a:outerShdw blurRad="38100" dist="38100" dir="2700000" algn="tl">
                    <a:srgbClr val="C0C0C0"/>
                  </a:outerShdw>
                </a:effectLst>
                <a:latin typeface="Comic Sans MS" panose="030F0702030302020204" pitchFamily="66" charset="0"/>
                <a:hlinkClick r:id="rId4"/>
              </a:rPr>
              <a:t>drugi Newtonov zakon</a:t>
            </a:r>
            <a:r>
              <a:rPr lang="sl-SI" altLang="sl-SI" b="1">
                <a:effectLst>
                  <a:outerShdw blurRad="38100" dist="38100" dir="2700000" algn="tl">
                    <a:srgbClr val="C0C0C0"/>
                  </a:outerShdw>
                </a:effectLst>
                <a:latin typeface="Comic Sans MS" panose="030F0702030302020204" pitchFamily="66" charset="0"/>
              </a:rPr>
              <a:t> </a:t>
            </a:r>
          </a:p>
          <a:p>
            <a:pPr algn="ctr">
              <a:buFont typeface="Wingdings" panose="05000000000000000000" pitchFamily="2" charset="2"/>
              <a:buChar char="­"/>
            </a:pPr>
            <a:r>
              <a:rPr lang="sl-SI" altLang="sl-SI" b="1">
                <a:effectLst>
                  <a:outerShdw blurRad="38100" dist="38100" dir="2700000" algn="tl">
                    <a:srgbClr val="C0C0C0"/>
                  </a:outerShdw>
                </a:effectLst>
                <a:latin typeface="Comic Sans MS" panose="030F0702030302020204" pitchFamily="66" charset="0"/>
                <a:hlinkClick r:id="rId5"/>
              </a:rPr>
              <a:t>tretji Newtonov zakon</a:t>
            </a:r>
            <a:r>
              <a:rPr lang="sl-SI" altLang="sl-SI" b="1">
                <a:effectLst>
                  <a:outerShdw blurRad="38100" dist="38100" dir="2700000" algn="tl">
                    <a:srgbClr val="C0C0C0"/>
                  </a:outerShdw>
                </a:effectLst>
                <a:latin typeface="Comic Sans MS" panose="030F0702030302020204" pitchFamily="66" charset="0"/>
              </a:rPr>
              <a:t> </a:t>
            </a:r>
          </a:p>
          <a:p>
            <a:pPr algn="ctr"/>
            <a:endParaRPr lang="sl-SI" altLang="sl-SI" b="1">
              <a:effectLst>
                <a:outerShdw blurRad="38100" dist="38100" dir="2700000" algn="tl">
                  <a:srgbClr val="C0C0C0"/>
                </a:outerShdw>
              </a:effectLst>
              <a:latin typeface="Comic Sans MS" panose="030F0702030302020204" pitchFamily="66" charset="0"/>
            </a:endParaRPr>
          </a:p>
          <a:p>
            <a:pPr algn="ctr">
              <a:buFontTx/>
              <a:buAutoNum type="arabicPeriod" startAt="2"/>
            </a:pPr>
            <a:r>
              <a:rPr lang="sl-SI" altLang="sl-SI" b="1">
                <a:effectLst>
                  <a:outerShdw blurRad="38100" dist="38100" dir="2700000" algn="tl">
                    <a:srgbClr val="C0C0C0"/>
                  </a:outerShdw>
                </a:effectLst>
                <a:latin typeface="Comic Sans MS" panose="030F0702030302020204" pitchFamily="66" charset="0"/>
                <a:hlinkClick r:id="rId6"/>
              </a:rPr>
              <a:t>sile s katerimi se pogosto srečujemo</a:t>
            </a:r>
            <a:r>
              <a:rPr lang="sl-SI" altLang="sl-SI" b="1">
                <a:effectLst>
                  <a:outerShdw blurRad="38100" dist="38100" dir="2700000" algn="tl">
                    <a:srgbClr val="C0C0C0"/>
                  </a:outerShdw>
                </a:effectLst>
                <a:latin typeface="Comic Sans MS" panose="030F0702030302020204" pitchFamily="66" charset="0"/>
              </a:rPr>
              <a:t> </a:t>
            </a:r>
          </a:p>
          <a:p>
            <a:pPr algn="ctr">
              <a:buFont typeface="Wingdings" panose="05000000000000000000" pitchFamily="2" charset="2"/>
              <a:buChar char="­"/>
            </a:pPr>
            <a:r>
              <a:rPr lang="sl-SI" altLang="sl-SI" b="1">
                <a:effectLst>
                  <a:outerShdw blurRad="38100" dist="38100" dir="2700000" algn="tl">
                    <a:srgbClr val="C0C0C0"/>
                  </a:outerShdw>
                </a:effectLst>
                <a:latin typeface="Comic Sans MS" panose="030F0702030302020204" pitchFamily="66" charset="0"/>
                <a:hlinkClick r:id="rId7"/>
              </a:rPr>
              <a:t>gravitacijska sila</a:t>
            </a:r>
            <a:r>
              <a:rPr lang="sl-SI" altLang="sl-SI" b="1">
                <a:effectLst>
                  <a:outerShdw blurRad="38100" dist="38100" dir="2700000" algn="tl">
                    <a:srgbClr val="C0C0C0"/>
                  </a:outerShdw>
                </a:effectLst>
                <a:latin typeface="Comic Sans MS" panose="030F0702030302020204" pitchFamily="66" charset="0"/>
              </a:rPr>
              <a:t> </a:t>
            </a:r>
          </a:p>
          <a:p>
            <a:pPr algn="ctr">
              <a:buFont typeface="Wingdings" panose="05000000000000000000" pitchFamily="2" charset="2"/>
              <a:buChar char="­"/>
            </a:pPr>
            <a:r>
              <a:rPr lang="sl-SI" altLang="sl-SI" b="1">
                <a:effectLst>
                  <a:outerShdw blurRad="38100" dist="38100" dir="2700000" algn="tl">
                    <a:srgbClr val="C0C0C0"/>
                  </a:outerShdw>
                </a:effectLst>
                <a:latin typeface="Comic Sans MS" panose="030F0702030302020204" pitchFamily="66" charset="0"/>
                <a:hlinkClick r:id="rId8"/>
              </a:rPr>
              <a:t>normalna sila podlage</a:t>
            </a:r>
            <a:r>
              <a:rPr lang="sl-SI" altLang="sl-SI" b="1">
                <a:effectLst>
                  <a:outerShdw blurRad="38100" dist="38100" dir="2700000" algn="tl">
                    <a:srgbClr val="C0C0C0"/>
                  </a:outerShdw>
                </a:effectLst>
                <a:latin typeface="Comic Sans MS" panose="030F0702030302020204" pitchFamily="66" charset="0"/>
              </a:rPr>
              <a:t> </a:t>
            </a:r>
          </a:p>
          <a:p>
            <a:pPr algn="ctr">
              <a:buFont typeface="Wingdings" panose="05000000000000000000" pitchFamily="2" charset="2"/>
              <a:buChar char="­"/>
            </a:pPr>
            <a:r>
              <a:rPr lang="sl-SI" altLang="sl-SI" b="1">
                <a:effectLst>
                  <a:outerShdw blurRad="38100" dist="38100" dir="2700000" algn="tl">
                    <a:srgbClr val="C0C0C0"/>
                  </a:outerShdw>
                </a:effectLst>
                <a:latin typeface="Comic Sans MS" panose="030F0702030302020204" pitchFamily="66" charset="0"/>
                <a:hlinkClick r:id="rId9"/>
              </a:rPr>
              <a:t>sila trenja/lepenja</a:t>
            </a:r>
            <a:r>
              <a:rPr lang="sl-SI" altLang="sl-SI" b="1">
                <a:effectLst>
                  <a:outerShdw blurRad="38100" dist="38100" dir="2700000" algn="tl">
                    <a:srgbClr val="C0C0C0"/>
                  </a:outerShdw>
                </a:effectLst>
                <a:latin typeface="Comic Sans MS" panose="030F0702030302020204" pitchFamily="66" charset="0"/>
              </a:rPr>
              <a:t> </a:t>
            </a:r>
          </a:p>
          <a:p>
            <a:pPr algn="ctr">
              <a:buFont typeface="Wingdings" panose="05000000000000000000" pitchFamily="2" charset="2"/>
              <a:buChar char="­"/>
            </a:pPr>
            <a:r>
              <a:rPr lang="sl-SI" altLang="sl-SI" b="1">
                <a:effectLst>
                  <a:outerShdw blurRad="38100" dist="38100" dir="2700000" algn="tl">
                    <a:srgbClr val="C0C0C0"/>
                  </a:outerShdw>
                </a:effectLst>
                <a:latin typeface="Comic Sans MS" panose="030F0702030302020204" pitchFamily="66" charset="0"/>
                <a:hlinkClick r:id="rId10"/>
              </a:rPr>
              <a:t>sila vrvice</a:t>
            </a:r>
            <a:r>
              <a:rPr lang="sl-SI" altLang="sl-SI" b="1">
                <a:effectLst>
                  <a:outerShdw blurRad="38100" dist="38100" dir="2700000" algn="tl">
                    <a:srgbClr val="C0C0C0"/>
                  </a:outerShdw>
                </a:effectLst>
                <a:latin typeface="Comic Sans MS" panose="030F0702030302020204" pitchFamily="66" charset="0"/>
              </a:rPr>
              <a:t> </a:t>
            </a:r>
          </a:p>
          <a:p>
            <a:pPr algn="ctr">
              <a:buFont typeface="Wingdings" panose="05000000000000000000" pitchFamily="2" charset="2"/>
              <a:buChar char="­"/>
            </a:pPr>
            <a:r>
              <a:rPr lang="sl-SI" altLang="sl-SI" b="1">
                <a:effectLst>
                  <a:outerShdw blurRad="38100" dist="38100" dir="2700000" algn="tl">
                    <a:srgbClr val="C0C0C0"/>
                  </a:outerShdw>
                </a:effectLst>
                <a:latin typeface="Comic Sans MS" panose="030F0702030302020204" pitchFamily="66" charset="0"/>
                <a:hlinkClick r:id="rId11"/>
              </a:rPr>
              <a:t>natezna/tlačna sila </a:t>
            </a:r>
            <a:endParaRPr lang="sl-SI" altLang="sl-SI" b="1">
              <a:effectLst>
                <a:outerShdw blurRad="38100" dist="38100" dir="2700000" algn="tl">
                  <a:srgbClr val="C0C0C0"/>
                </a:outerShdw>
              </a:effectLst>
              <a:latin typeface="Comic Sans MS" panose="030F0702030302020204" pitchFamily="66" charset="0"/>
            </a:endParaRPr>
          </a:p>
          <a:p>
            <a:pPr algn="ctr">
              <a:buFont typeface="Wingdings" panose="05000000000000000000" pitchFamily="2" charset="2"/>
              <a:buChar char="­"/>
            </a:pPr>
            <a:r>
              <a:rPr lang="sl-SI" altLang="sl-SI" b="1">
                <a:effectLst>
                  <a:outerShdw blurRad="38100" dist="38100" dir="2700000" algn="tl">
                    <a:srgbClr val="C0C0C0"/>
                  </a:outerShdw>
                </a:effectLst>
                <a:latin typeface="Comic Sans MS" panose="030F0702030302020204" pitchFamily="66" charset="0"/>
                <a:hlinkClick r:id="rId12"/>
              </a:rPr>
              <a:t>centrifugalna/centrip. sila</a:t>
            </a:r>
            <a:r>
              <a:rPr lang="sl-SI" altLang="sl-SI" b="1">
                <a:effectLst>
                  <a:outerShdw blurRad="38100" dist="38100" dir="2700000" algn="tl">
                    <a:srgbClr val="C0C0C0"/>
                  </a:outerShdw>
                </a:effectLst>
                <a:latin typeface="Comic Sans MS" panose="030F0702030302020204" pitchFamily="66" charset="0"/>
              </a:rPr>
              <a:t> </a:t>
            </a:r>
          </a:p>
          <a:p>
            <a:pPr algn="ctr">
              <a:buFont typeface="Wingdings" panose="05000000000000000000" pitchFamily="2" charset="2"/>
              <a:buChar char="­"/>
            </a:pPr>
            <a:r>
              <a:rPr lang="sl-SI" altLang="sl-SI" b="1">
                <a:effectLst>
                  <a:outerShdw blurRad="38100" dist="38100" dir="2700000" algn="tl">
                    <a:srgbClr val="C0C0C0"/>
                  </a:outerShdw>
                </a:effectLst>
                <a:latin typeface="Comic Sans MS" panose="030F0702030302020204" pitchFamily="66" charset="0"/>
                <a:hlinkClick r:id="rId13"/>
              </a:rPr>
              <a:t>dvojica sil</a:t>
            </a:r>
            <a:r>
              <a:rPr lang="sl-SI" altLang="sl-SI" b="1">
                <a:effectLst>
                  <a:outerShdw blurRad="38100" dist="38100" dir="2700000" algn="tl">
                    <a:srgbClr val="C0C0C0"/>
                  </a:outerShdw>
                </a:effectLst>
                <a:latin typeface="Comic Sans MS" panose="030F0702030302020204" pitchFamily="66" charset="0"/>
              </a:rPr>
              <a:t> </a:t>
            </a:r>
          </a:p>
          <a:p>
            <a:pPr algn="ctr">
              <a:buFont typeface="Wingdings" panose="05000000000000000000" pitchFamily="2" charset="2"/>
              <a:buChar char="­"/>
            </a:pPr>
            <a:r>
              <a:rPr lang="sl-SI" altLang="sl-SI" b="1">
                <a:effectLst>
                  <a:outerShdw blurRad="38100" dist="38100" dir="2700000" algn="tl">
                    <a:srgbClr val="C0C0C0"/>
                  </a:outerShdw>
                </a:effectLst>
                <a:latin typeface="Comic Sans MS" panose="030F0702030302020204" pitchFamily="66" charset="0"/>
                <a:hlinkClick r:id="rId14"/>
              </a:rPr>
              <a:t>magnetna sila</a:t>
            </a:r>
            <a:r>
              <a:rPr lang="sl-SI" altLang="sl-SI" b="1">
                <a:effectLst>
                  <a:outerShdw blurRad="38100" dist="38100" dir="2700000" algn="tl">
                    <a:srgbClr val="C0C0C0"/>
                  </a:outerShdw>
                </a:effectLst>
                <a:latin typeface="Comic Sans MS" panose="030F0702030302020204" pitchFamily="66" charset="0"/>
              </a:rPr>
              <a:t> </a:t>
            </a:r>
          </a:p>
          <a:p>
            <a:pPr algn="ctr"/>
            <a:endParaRPr lang="sl-SI" altLang="sl-SI" b="1">
              <a:effectLst>
                <a:outerShdw blurRad="38100" dist="38100" dir="2700000" algn="tl">
                  <a:srgbClr val="C0C0C0"/>
                </a:outerShdw>
              </a:effectLst>
              <a:latin typeface="Comic Sans MS" panose="030F0702030302020204" pitchFamily="66" charset="0"/>
            </a:endParaRPr>
          </a:p>
          <a:p>
            <a:pPr algn="ctr">
              <a:buFontTx/>
              <a:buAutoNum type="arabicPeriod" startAt="3"/>
            </a:pPr>
            <a:r>
              <a:rPr lang="sl-SI" altLang="sl-SI" b="1">
                <a:effectLst>
                  <a:outerShdw blurRad="38100" dist="38100" dir="2700000" algn="tl">
                    <a:srgbClr val="C0C0C0"/>
                  </a:outerShdw>
                </a:effectLst>
                <a:latin typeface="Comic Sans MS" panose="030F0702030302020204" pitchFamily="66" charset="0"/>
                <a:hlinkClick r:id="rId15"/>
              </a:rPr>
              <a:t>delo sile</a:t>
            </a:r>
            <a:r>
              <a:rPr lang="sl-SI" altLang="sl-SI" b="1">
                <a:effectLst>
                  <a:outerShdw blurRad="38100" dist="38100" dir="2700000" algn="tl">
                    <a:srgbClr val="C0C0C0"/>
                  </a:outerShdw>
                </a:effectLst>
                <a:latin typeface="Comic Sans MS" panose="030F0702030302020204" pitchFamily="66" charset="0"/>
              </a:rPr>
              <a:t> </a:t>
            </a:r>
          </a:p>
          <a:p>
            <a:pPr algn="ctr">
              <a:buFont typeface="Wingdings" panose="05000000000000000000" pitchFamily="2" charset="2"/>
              <a:buChar char="­"/>
            </a:pPr>
            <a:r>
              <a:rPr lang="sl-SI" altLang="sl-SI" b="1">
                <a:effectLst>
                  <a:outerShdw blurRad="38100" dist="38100" dir="2700000" algn="tl">
                    <a:srgbClr val="C0C0C0"/>
                  </a:outerShdw>
                </a:effectLst>
                <a:latin typeface="Comic Sans MS" panose="030F0702030302020204" pitchFamily="66" charset="0"/>
                <a:hlinkClick r:id="rId16"/>
              </a:rPr>
              <a:t>delo pri vrtenju</a:t>
            </a:r>
            <a:r>
              <a:rPr lang="sl-SI" altLang="sl-SI" b="1">
                <a:effectLst>
                  <a:outerShdw blurRad="38100" dist="38100" dir="2700000" algn="tl">
                    <a:srgbClr val="C0C0C0"/>
                  </a:outerShdw>
                </a:effectLst>
                <a:latin typeface="Comic Sans MS" panose="030F0702030302020204" pitchFamily="66" charset="0"/>
              </a:rPr>
              <a:t> </a:t>
            </a:r>
          </a:p>
          <a:p>
            <a:pPr algn="ctr">
              <a:buFont typeface="Wingdings" panose="05000000000000000000" pitchFamily="2" charset="2"/>
              <a:buChar char="­"/>
            </a:pPr>
            <a:r>
              <a:rPr lang="sl-SI" altLang="sl-SI" b="1">
                <a:effectLst>
                  <a:outerShdw blurRad="38100" dist="38100" dir="2700000" algn="tl">
                    <a:srgbClr val="C0C0C0"/>
                  </a:outerShdw>
                </a:effectLst>
                <a:latin typeface="Comic Sans MS" panose="030F0702030302020204" pitchFamily="66" charset="0"/>
                <a:hlinkClick r:id="rId17"/>
              </a:rPr>
              <a:t>delo tlaka</a:t>
            </a:r>
            <a:r>
              <a:rPr lang="sl-SI" altLang="sl-SI" b="1">
                <a:effectLst>
                  <a:outerShdw blurRad="38100" dist="38100" dir="2700000" algn="tl">
                    <a:srgbClr val="C0C0C0"/>
                  </a:outerShdw>
                </a:effectLst>
                <a:latin typeface="Comic Sans MS" panose="030F0702030302020204" pitchFamily="66" charset="0"/>
              </a:rPr>
              <a:t> </a:t>
            </a:r>
          </a:p>
          <a:p>
            <a:pPr algn="ctr">
              <a:buFont typeface="Wingdings" panose="05000000000000000000" pitchFamily="2" charset="2"/>
              <a:buChar char="­"/>
            </a:pPr>
            <a:r>
              <a:rPr lang="sl-SI" altLang="sl-SI" b="1">
                <a:effectLst>
                  <a:outerShdw blurRad="38100" dist="38100" dir="2700000" algn="tl">
                    <a:srgbClr val="C0C0C0"/>
                  </a:outerShdw>
                </a:effectLst>
                <a:latin typeface="Comic Sans MS" panose="030F0702030302020204" pitchFamily="66" charset="0"/>
                <a:hlinkClick r:id="rId18"/>
              </a:rPr>
              <a:t>električno delo</a:t>
            </a:r>
            <a:r>
              <a:rPr lang="sl-SI" altLang="sl-SI" b="1">
                <a:solidFill>
                  <a:schemeClr val="bg1"/>
                </a:solidFill>
                <a:effectLst>
                  <a:outerShdw blurRad="38100" dist="38100" dir="2700000" algn="tl">
                    <a:srgbClr val="C0C0C0"/>
                  </a:outerShdw>
                </a:effectLst>
                <a:latin typeface="Comic Sans MS" panose="030F0702030302020204" pitchFamily="66" charset="0"/>
              </a:rPr>
              <a:t> </a:t>
            </a:r>
          </a:p>
          <a:p>
            <a:pPr algn="ctr" eaLnBrk="0" hangingPunct="0"/>
            <a:endParaRPr lang="sl-SI" altLang="sl-SI" b="1">
              <a:solidFill>
                <a:schemeClr val="bg1"/>
              </a:solidFill>
              <a:effectLst>
                <a:outerShdw blurRad="38100" dist="38100" dir="2700000" algn="tl">
                  <a:srgbClr val="C0C0C0"/>
                </a:outerShdw>
              </a:effectLst>
              <a:latin typeface="Comic Sans MS" panose="030F0702030302020204" pitchFamily="66" charset="0"/>
            </a:endParaRPr>
          </a:p>
        </p:txBody>
      </p:sp>
      <p:pic>
        <p:nvPicPr>
          <p:cNvPr id="7171" name="Picture 3">
            <a:extLst>
              <a:ext uri="{FF2B5EF4-FFF2-40B4-BE49-F238E27FC236}">
                <a16:creationId xmlns:a16="http://schemas.microsoft.com/office/drawing/2014/main" id="{0F8F537A-A51D-4D22-B69D-1B9F358F2EE4}"/>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003800" y="836613"/>
            <a:ext cx="3454400" cy="468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8" presetClass="entr" presetSubtype="0" accel="50000" fill="hold" nodeType="clickEffect">
                                  <p:stCondLst>
                                    <p:cond delay="0"/>
                                  </p:stCondLst>
                                  <p:iterate type="lt">
                                    <p:tmPct val="50000"/>
                                  </p:iterate>
                                  <p:childTnLst>
                                    <p:set>
                                      <p:cBhvr>
                                        <p:cTn id="6" dur="1" fill="hold">
                                          <p:stCondLst>
                                            <p:cond delay="0"/>
                                          </p:stCondLst>
                                        </p:cTn>
                                        <p:tgtEl>
                                          <p:spTgt spid="7170">
                                            <p:txEl>
                                              <p:pRg st="0" end="0"/>
                                            </p:txEl>
                                          </p:spTgt>
                                        </p:tgtEl>
                                        <p:attrNameLst>
                                          <p:attrName>style.visibility</p:attrName>
                                        </p:attrNameLst>
                                      </p:cBhvr>
                                      <p:to>
                                        <p:strVal val="visible"/>
                                      </p:to>
                                    </p:set>
                                    <p:set>
                                      <p:cBhvr>
                                        <p:cTn id="7" dur="228" fill="hold">
                                          <p:stCondLst>
                                            <p:cond delay="0"/>
                                          </p:stCondLst>
                                        </p:cTn>
                                        <p:tgtEl>
                                          <p:spTgt spid="7170">
                                            <p:txEl>
                                              <p:pRg st="0" end="0"/>
                                            </p:txEl>
                                          </p:spTgt>
                                        </p:tgtEl>
                                        <p:attrNameLst>
                                          <p:attrName>style.rotation</p:attrName>
                                        </p:attrNameLst>
                                      </p:cBhvr>
                                      <p:to>
                                        <p:strVal val="-45.0"/>
                                      </p:to>
                                    </p:set>
                                    <p:anim calcmode="lin" valueType="num">
                                      <p:cBhvr>
                                        <p:cTn id="8" dur="228" fill="hold">
                                          <p:stCondLst>
                                            <p:cond delay="228"/>
                                          </p:stCondLst>
                                        </p:cTn>
                                        <p:tgtEl>
                                          <p:spTgt spid="7170">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7170">
                                            <p:txEl>
                                              <p:pRg st="0" end="0"/>
                                            </p:txEl>
                                          </p:spTgt>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7170">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7170">
                                            <p:txEl>
                                              <p:pRg st="0" end="0"/>
                                            </p:txEl>
                                          </p:spTgt>
                                        </p:tgtEl>
                                        <p:attrNameLst>
                                          <p:attrName>ppt_y</p:attrName>
                                        </p:attrNameLst>
                                      </p:cBhvr>
                                      <p:tavLst>
                                        <p:tav tm="0">
                                          <p:val>
                                            <p:strVal val="#ppt_y-(0.354*#ppt_w-0.172*#ppt_h)"/>
                                          </p:val>
                                        </p:tav>
                                        <p:tav tm="100000">
                                          <p:val>
                                            <p:strVal val="#ppt_y"/>
                                          </p:val>
                                        </p:tav>
                                      </p:tavLst>
                                    </p:anim>
                                  </p:childTnLst>
                                </p:cTn>
                              </p:par>
                              <p:par>
                                <p:cTn id="12" presetID="38" presetClass="entr" presetSubtype="0" accel="50000" fill="hold" nodeType="withEffect">
                                  <p:stCondLst>
                                    <p:cond delay="0"/>
                                  </p:stCondLst>
                                  <p:iterate type="lt">
                                    <p:tmPct val="50000"/>
                                  </p:iterate>
                                  <p:childTnLst>
                                    <p:set>
                                      <p:cBhvr>
                                        <p:cTn id="13" dur="1" fill="hold">
                                          <p:stCondLst>
                                            <p:cond delay="0"/>
                                          </p:stCondLst>
                                        </p:cTn>
                                        <p:tgtEl>
                                          <p:spTgt spid="7170">
                                            <p:txEl>
                                              <p:pRg st="1" end="1"/>
                                            </p:txEl>
                                          </p:spTgt>
                                        </p:tgtEl>
                                        <p:attrNameLst>
                                          <p:attrName>style.visibility</p:attrName>
                                        </p:attrNameLst>
                                      </p:cBhvr>
                                      <p:to>
                                        <p:strVal val="visible"/>
                                      </p:to>
                                    </p:set>
                                    <p:set>
                                      <p:cBhvr>
                                        <p:cTn id="14" dur="228" fill="hold">
                                          <p:stCondLst>
                                            <p:cond delay="0"/>
                                          </p:stCondLst>
                                        </p:cTn>
                                        <p:tgtEl>
                                          <p:spTgt spid="7170">
                                            <p:txEl>
                                              <p:pRg st="1" end="1"/>
                                            </p:txEl>
                                          </p:spTgt>
                                        </p:tgtEl>
                                        <p:attrNameLst>
                                          <p:attrName>style.rotation</p:attrName>
                                        </p:attrNameLst>
                                      </p:cBhvr>
                                      <p:to>
                                        <p:strVal val="-45.0"/>
                                      </p:to>
                                    </p:set>
                                    <p:anim calcmode="lin" valueType="num">
                                      <p:cBhvr>
                                        <p:cTn id="15" dur="228" fill="hold">
                                          <p:stCondLst>
                                            <p:cond delay="228"/>
                                          </p:stCondLst>
                                        </p:cTn>
                                        <p:tgtEl>
                                          <p:spTgt spid="7170">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6" dur="228" fill="hold">
                                          <p:stCondLst>
                                            <p:cond delay="0"/>
                                          </p:stCondLst>
                                        </p:cTn>
                                        <p:tgtEl>
                                          <p:spTgt spid="7170">
                                            <p:txEl>
                                              <p:pRg st="1" end="1"/>
                                            </p:txEl>
                                          </p:spTgt>
                                        </p:tgtEl>
                                        <p:attrNameLst>
                                          <p:attrName>ppt_y</p:attrName>
                                        </p:attrNameLst>
                                      </p:cBhvr>
                                      <p:tavLst>
                                        <p:tav tm="0">
                                          <p:val>
                                            <p:strVal val="#ppt_y-1"/>
                                          </p:val>
                                        </p:tav>
                                        <p:tav tm="100000">
                                          <p:val>
                                            <p:strVal val="#ppt_y-(0.354*#ppt_w-0.172*#ppt_h)"/>
                                          </p:val>
                                        </p:tav>
                                      </p:tavLst>
                                    </p:anim>
                                    <p:anim calcmode="lin" valueType="num">
                                      <p:cBhvr>
                                        <p:cTn id="17" dur="78" decel="50000" autoRev="1" fill="hold">
                                          <p:stCondLst>
                                            <p:cond delay="228"/>
                                          </p:stCondLst>
                                        </p:cTn>
                                        <p:tgtEl>
                                          <p:spTgt spid="7170">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18" dur="68" fill="hold">
                                          <p:stCondLst>
                                            <p:cond delay="432"/>
                                          </p:stCondLst>
                                        </p:cTn>
                                        <p:tgtEl>
                                          <p:spTgt spid="7170">
                                            <p:txEl>
                                              <p:pRg st="1" end="1"/>
                                            </p:txEl>
                                          </p:spTgt>
                                        </p:tgtEl>
                                        <p:attrNameLst>
                                          <p:attrName>ppt_y</p:attrName>
                                        </p:attrNameLst>
                                      </p:cBhvr>
                                      <p:tavLst>
                                        <p:tav tm="0">
                                          <p:val>
                                            <p:strVal val="#ppt_y-(0.354*#ppt_w-0.172*#ppt_h)"/>
                                          </p:val>
                                        </p:tav>
                                        <p:tav tm="100000">
                                          <p:val>
                                            <p:strVal val="#ppt_y"/>
                                          </p:val>
                                        </p:tav>
                                      </p:tavLst>
                                    </p:anim>
                                  </p:childTnLst>
                                </p:cTn>
                              </p:par>
                              <p:par>
                                <p:cTn id="19" presetID="38" presetClass="entr" presetSubtype="0" accel="50000" fill="hold" nodeType="withEffect">
                                  <p:stCondLst>
                                    <p:cond delay="0"/>
                                  </p:stCondLst>
                                  <p:iterate type="lt">
                                    <p:tmPct val="50000"/>
                                  </p:iterate>
                                  <p:childTnLst>
                                    <p:set>
                                      <p:cBhvr>
                                        <p:cTn id="20" dur="1" fill="hold">
                                          <p:stCondLst>
                                            <p:cond delay="0"/>
                                          </p:stCondLst>
                                        </p:cTn>
                                        <p:tgtEl>
                                          <p:spTgt spid="7170">
                                            <p:txEl>
                                              <p:pRg st="2" end="2"/>
                                            </p:txEl>
                                          </p:spTgt>
                                        </p:tgtEl>
                                        <p:attrNameLst>
                                          <p:attrName>style.visibility</p:attrName>
                                        </p:attrNameLst>
                                      </p:cBhvr>
                                      <p:to>
                                        <p:strVal val="visible"/>
                                      </p:to>
                                    </p:set>
                                    <p:set>
                                      <p:cBhvr>
                                        <p:cTn id="21" dur="228" fill="hold">
                                          <p:stCondLst>
                                            <p:cond delay="0"/>
                                          </p:stCondLst>
                                        </p:cTn>
                                        <p:tgtEl>
                                          <p:spTgt spid="7170">
                                            <p:txEl>
                                              <p:pRg st="2" end="2"/>
                                            </p:txEl>
                                          </p:spTgt>
                                        </p:tgtEl>
                                        <p:attrNameLst>
                                          <p:attrName>style.rotation</p:attrName>
                                        </p:attrNameLst>
                                      </p:cBhvr>
                                      <p:to>
                                        <p:strVal val="-45.0"/>
                                      </p:to>
                                    </p:set>
                                    <p:anim calcmode="lin" valueType="num">
                                      <p:cBhvr>
                                        <p:cTn id="22" dur="228" fill="hold">
                                          <p:stCondLst>
                                            <p:cond delay="228"/>
                                          </p:stCondLst>
                                        </p:cTn>
                                        <p:tgtEl>
                                          <p:spTgt spid="7170">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23" dur="228" fill="hold">
                                          <p:stCondLst>
                                            <p:cond delay="0"/>
                                          </p:stCondLst>
                                        </p:cTn>
                                        <p:tgtEl>
                                          <p:spTgt spid="7170">
                                            <p:txEl>
                                              <p:pRg st="2" end="2"/>
                                            </p:txEl>
                                          </p:spTgt>
                                        </p:tgtEl>
                                        <p:attrNameLst>
                                          <p:attrName>ppt_y</p:attrName>
                                        </p:attrNameLst>
                                      </p:cBhvr>
                                      <p:tavLst>
                                        <p:tav tm="0">
                                          <p:val>
                                            <p:strVal val="#ppt_y-1"/>
                                          </p:val>
                                        </p:tav>
                                        <p:tav tm="100000">
                                          <p:val>
                                            <p:strVal val="#ppt_y-(0.354*#ppt_w-0.172*#ppt_h)"/>
                                          </p:val>
                                        </p:tav>
                                      </p:tavLst>
                                    </p:anim>
                                    <p:anim calcmode="lin" valueType="num">
                                      <p:cBhvr>
                                        <p:cTn id="24" dur="78" decel="50000" autoRev="1" fill="hold">
                                          <p:stCondLst>
                                            <p:cond delay="228"/>
                                          </p:stCondLst>
                                        </p:cTn>
                                        <p:tgtEl>
                                          <p:spTgt spid="7170">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5" dur="68" fill="hold">
                                          <p:stCondLst>
                                            <p:cond delay="432"/>
                                          </p:stCondLst>
                                        </p:cTn>
                                        <p:tgtEl>
                                          <p:spTgt spid="7170">
                                            <p:txEl>
                                              <p:pRg st="2" end="2"/>
                                            </p:txEl>
                                          </p:spTgt>
                                        </p:tgtEl>
                                        <p:attrNameLst>
                                          <p:attrName>ppt_y</p:attrName>
                                        </p:attrNameLst>
                                      </p:cBhvr>
                                      <p:tavLst>
                                        <p:tav tm="0">
                                          <p:val>
                                            <p:strVal val="#ppt_y-(0.354*#ppt_w-0.172*#ppt_h)"/>
                                          </p:val>
                                        </p:tav>
                                        <p:tav tm="100000">
                                          <p:val>
                                            <p:strVal val="#ppt_y"/>
                                          </p:val>
                                        </p:tav>
                                      </p:tavLst>
                                    </p:anim>
                                  </p:childTnLst>
                                </p:cTn>
                              </p:par>
                              <p:par>
                                <p:cTn id="26" presetID="38" presetClass="entr" presetSubtype="0" accel="50000" fill="hold" nodeType="withEffect">
                                  <p:stCondLst>
                                    <p:cond delay="0"/>
                                  </p:stCondLst>
                                  <p:iterate type="lt">
                                    <p:tmPct val="50000"/>
                                  </p:iterate>
                                  <p:childTnLst>
                                    <p:set>
                                      <p:cBhvr>
                                        <p:cTn id="27" dur="1" fill="hold">
                                          <p:stCondLst>
                                            <p:cond delay="0"/>
                                          </p:stCondLst>
                                        </p:cTn>
                                        <p:tgtEl>
                                          <p:spTgt spid="7170">
                                            <p:txEl>
                                              <p:pRg st="3" end="3"/>
                                            </p:txEl>
                                          </p:spTgt>
                                        </p:tgtEl>
                                        <p:attrNameLst>
                                          <p:attrName>style.visibility</p:attrName>
                                        </p:attrNameLst>
                                      </p:cBhvr>
                                      <p:to>
                                        <p:strVal val="visible"/>
                                      </p:to>
                                    </p:set>
                                    <p:set>
                                      <p:cBhvr>
                                        <p:cTn id="28" dur="228" fill="hold">
                                          <p:stCondLst>
                                            <p:cond delay="0"/>
                                          </p:stCondLst>
                                        </p:cTn>
                                        <p:tgtEl>
                                          <p:spTgt spid="7170">
                                            <p:txEl>
                                              <p:pRg st="3" end="3"/>
                                            </p:txEl>
                                          </p:spTgt>
                                        </p:tgtEl>
                                        <p:attrNameLst>
                                          <p:attrName>style.rotation</p:attrName>
                                        </p:attrNameLst>
                                      </p:cBhvr>
                                      <p:to>
                                        <p:strVal val="-45.0"/>
                                      </p:to>
                                    </p:set>
                                    <p:anim calcmode="lin" valueType="num">
                                      <p:cBhvr>
                                        <p:cTn id="29" dur="228" fill="hold">
                                          <p:stCondLst>
                                            <p:cond delay="228"/>
                                          </p:stCondLst>
                                        </p:cTn>
                                        <p:tgtEl>
                                          <p:spTgt spid="7170">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30" dur="228" fill="hold">
                                          <p:stCondLst>
                                            <p:cond delay="0"/>
                                          </p:stCondLst>
                                        </p:cTn>
                                        <p:tgtEl>
                                          <p:spTgt spid="7170">
                                            <p:txEl>
                                              <p:pRg st="3" end="3"/>
                                            </p:txEl>
                                          </p:spTgt>
                                        </p:tgtEl>
                                        <p:attrNameLst>
                                          <p:attrName>ppt_y</p:attrName>
                                        </p:attrNameLst>
                                      </p:cBhvr>
                                      <p:tavLst>
                                        <p:tav tm="0">
                                          <p:val>
                                            <p:strVal val="#ppt_y-1"/>
                                          </p:val>
                                        </p:tav>
                                        <p:tav tm="100000">
                                          <p:val>
                                            <p:strVal val="#ppt_y-(0.354*#ppt_w-0.172*#ppt_h)"/>
                                          </p:val>
                                        </p:tav>
                                      </p:tavLst>
                                    </p:anim>
                                    <p:anim calcmode="lin" valueType="num">
                                      <p:cBhvr>
                                        <p:cTn id="31" dur="78" decel="50000" autoRev="1" fill="hold">
                                          <p:stCondLst>
                                            <p:cond delay="228"/>
                                          </p:stCondLst>
                                        </p:cTn>
                                        <p:tgtEl>
                                          <p:spTgt spid="7170">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32" dur="68" fill="hold">
                                          <p:stCondLst>
                                            <p:cond delay="432"/>
                                          </p:stCondLst>
                                        </p:cTn>
                                        <p:tgtEl>
                                          <p:spTgt spid="7170">
                                            <p:txEl>
                                              <p:pRg st="3" end="3"/>
                                            </p:txEl>
                                          </p:spTgt>
                                        </p:tgtEl>
                                        <p:attrNameLst>
                                          <p:attrName>ppt_y</p:attrName>
                                        </p:attrNameLst>
                                      </p:cBhvr>
                                      <p:tavLst>
                                        <p:tav tm="0">
                                          <p:val>
                                            <p:strVal val="#ppt_y-(0.354*#ppt_w-0.172*#ppt_h)"/>
                                          </p:val>
                                        </p:tav>
                                        <p:tav tm="100000">
                                          <p:val>
                                            <p:strVal val="#ppt_y"/>
                                          </p:val>
                                        </p:tav>
                                      </p:tavLst>
                                    </p:anim>
                                  </p:childTnLst>
                                </p:cTn>
                              </p:par>
                              <p:par>
                                <p:cTn id="33" presetID="38" presetClass="entr" presetSubtype="0" accel="50000" fill="hold" nodeType="withEffect">
                                  <p:stCondLst>
                                    <p:cond delay="0"/>
                                  </p:stCondLst>
                                  <p:iterate type="lt">
                                    <p:tmPct val="50000"/>
                                  </p:iterate>
                                  <p:childTnLst>
                                    <p:set>
                                      <p:cBhvr>
                                        <p:cTn id="34" dur="1" fill="hold">
                                          <p:stCondLst>
                                            <p:cond delay="0"/>
                                          </p:stCondLst>
                                        </p:cTn>
                                        <p:tgtEl>
                                          <p:spTgt spid="7170">
                                            <p:txEl>
                                              <p:pRg st="4" end="4"/>
                                            </p:txEl>
                                          </p:spTgt>
                                        </p:tgtEl>
                                        <p:attrNameLst>
                                          <p:attrName>style.visibility</p:attrName>
                                        </p:attrNameLst>
                                      </p:cBhvr>
                                      <p:to>
                                        <p:strVal val="visible"/>
                                      </p:to>
                                    </p:set>
                                    <p:set>
                                      <p:cBhvr>
                                        <p:cTn id="35" dur="228" fill="hold">
                                          <p:stCondLst>
                                            <p:cond delay="0"/>
                                          </p:stCondLst>
                                        </p:cTn>
                                        <p:tgtEl>
                                          <p:spTgt spid="7170">
                                            <p:txEl>
                                              <p:pRg st="4" end="4"/>
                                            </p:txEl>
                                          </p:spTgt>
                                        </p:tgtEl>
                                        <p:attrNameLst>
                                          <p:attrName>style.rotation</p:attrName>
                                        </p:attrNameLst>
                                      </p:cBhvr>
                                      <p:to>
                                        <p:strVal val="-45.0"/>
                                      </p:to>
                                    </p:set>
                                    <p:anim calcmode="lin" valueType="num">
                                      <p:cBhvr>
                                        <p:cTn id="36" dur="228" fill="hold">
                                          <p:stCondLst>
                                            <p:cond delay="228"/>
                                          </p:stCondLst>
                                        </p:cTn>
                                        <p:tgtEl>
                                          <p:spTgt spid="7170">
                                            <p:txEl>
                                              <p:pRg st="4" end="4"/>
                                            </p:txEl>
                                          </p:spTgt>
                                        </p:tgtEl>
                                        <p:attrNameLst>
                                          <p:attrName>style.rotation</p:attrName>
                                        </p:attrNameLst>
                                      </p:cBhvr>
                                      <p:tavLst>
                                        <p:tav tm="0">
                                          <p:val>
                                            <p:fltVal val="-45"/>
                                          </p:val>
                                        </p:tav>
                                        <p:tav tm="69900">
                                          <p:val>
                                            <p:fltVal val="45"/>
                                          </p:val>
                                        </p:tav>
                                        <p:tav tm="100000">
                                          <p:val>
                                            <p:fltVal val="0"/>
                                          </p:val>
                                        </p:tav>
                                      </p:tavLst>
                                    </p:anim>
                                    <p:anim calcmode="lin" valueType="num">
                                      <p:cBhvr>
                                        <p:cTn id="37" dur="228" fill="hold">
                                          <p:stCondLst>
                                            <p:cond delay="0"/>
                                          </p:stCondLst>
                                        </p:cTn>
                                        <p:tgtEl>
                                          <p:spTgt spid="7170">
                                            <p:txEl>
                                              <p:pRg st="4" end="4"/>
                                            </p:txEl>
                                          </p:spTgt>
                                        </p:tgtEl>
                                        <p:attrNameLst>
                                          <p:attrName>ppt_y</p:attrName>
                                        </p:attrNameLst>
                                      </p:cBhvr>
                                      <p:tavLst>
                                        <p:tav tm="0">
                                          <p:val>
                                            <p:strVal val="#ppt_y-1"/>
                                          </p:val>
                                        </p:tav>
                                        <p:tav tm="100000">
                                          <p:val>
                                            <p:strVal val="#ppt_y-(0.354*#ppt_w-0.172*#ppt_h)"/>
                                          </p:val>
                                        </p:tav>
                                      </p:tavLst>
                                    </p:anim>
                                    <p:anim calcmode="lin" valueType="num">
                                      <p:cBhvr>
                                        <p:cTn id="38" dur="78" decel="50000" autoRev="1" fill="hold">
                                          <p:stCondLst>
                                            <p:cond delay="228"/>
                                          </p:stCondLst>
                                        </p:cTn>
                                        <p:tgtEl>
                                          <p:spTgt spid="7170">
                                            <p:txEl>
                                              <p:pRg st="4" end="4"/>
                                            </p:txEl>
                                          </p:spTgt>
                                        </p:tgtEl>
                                        <p:attrNameLst>
                                          <p:attrName>ppt_y</p:attrName>
                                        </p:attrNameLst>
                                      </p:cBhvr>
                                      <p:tavLst>
                                        <p:tav tm="0">
                                          <p:val>
                                            <p:strVal val="#ppt_y-(0.354*#ppt_w-0.172*#ppt_h)"/>
                                          </p:val>
                                        </p:tav>
                                        <p:tav tm="100000">
                                          <p:val>
                                            <p:strVal val="#ppt_y-(0.354*#ppt_w-0.172*#ppt_h)-#ppt_h/2"/>
                                          </p:val>
                                        </p:tav>
                                      </p:tavLst>
                                    </p:anim>
                                    <p:anim calcmode="lin" valueType="num">
                                      <p:cBhvr>
                                        <p:cTn id="39" dur="68" fill="hold">
                                          <p:stCondLst>
                                            <p:cond delay="432"/>
                                          </p:stCondLst>
                                        </p:cTn>
                                        <p:tgtEl>
                                          <p:spTgt spid="7170">
                                            <p:txEl>
                                              <p:pRg st="4" end="4"/>
                                            </p:txEl>
                                          </p:spTgt>
                                        </p:tgtEl>
                                        <p:attrNameLst>
                                          <p:attrName>ppt_y</p:attrName>
                                        </p:attrNameLst>
                                      </p:cBhvr>
                                      <p:tavLst>
                                        <p:tav tm="0">
                                          <p:val>
                                            <p:strVal val="#ppt_y-(0.354*#ppt_w-0.172*#ppt_h)"/>
                                          </p:val>
                                        </p:tav>
                                        <p:tav tm="100000">
                                          <p:val>
                                            <p:strVal val="#ppt_y"/>
                                          </p:val>
                                        </p:tav>
                                      </p:tavLst>
                                    </p:anim>
                                  </p:childTnLst>
                                </p:cTn>
                              </p:par>
                              <p:par>
                                <p:cTn id="40" presetID="38" presetClass="entr" presetSubtype="0" accel="50000" fill="hold" nodeType="withEffect">
                                  <p:stCondLst>
                                    <p:cond delay="0"/>
                                  </p:stCondLst>
                                  <p:iterate type="lt">
                                    <p:tmPct val="50000"/>
                                  </p:iterate>
                                  <p:childTnLst>
                                    <p:set>
                                      <p:cBhvr>
                                        <p:cTn id="41" dur="1" fill="hold">
                                          <p:stCondLst>
                                            <p:cond delay="0"/>
                                          </p:stCondLst>
                                        </p:cTn>
                                        <p:tgtEl>
                                          <p:spTgt spid="7170">
                                            <p:txEl>
                                              <p:pRg st="6" end="6"/>
                                            </p:txEl>
                                          </p:spTgt>
                                        </p:tgtEl>
                                        <p:attrNameLst>
                                          <p:attrName>style.visibility</p:attrName>
                                        </p:attrNameLst>
                                      </p:cBhvr>
                                      <p:to>
                                        <p:strVal val="visible"/>
                                      </p:to>
                                    </p:set>
                                    <p:set>
                                      <p:cBhvr>
                                        <p:cTn id="42" dur="228" fill="hold">
                                          <p:stCondLst>
                                            <p:cond delay="0"/>
                                          </p:stCondLst>
                                        </p:cTn>
                                        <p:tgtEl>
                                          <p:spTgt spid="7170">
                                            <p:txEl>
                                              <p:pRg st="6" end="6"/>
                                            </p:txEl>
                                          </p:spTgt>
                                        </p:tgtEl>
                                        <p:attrNameLst>
                                          <p:attrName>style.rotation</p:attrName>
                                        </p:attrNameLst>
                                      </p:cBhvr>
                                      <p:to>
                                        <p:strVal val="-45.0"/>
                                      </p:to>
                                    </p:set>
                                    <p:anim calcmode="lin" valueType="num">
                                      <p:cBhvr>
                                        <p:cTn id="43" dur="228" fill="hold">
                                          <p:stCondLst>
                                            <p:cond delay="228"/>
                                          </p:stCondLst>
                                        </p:cTn>
                                        <p:tgtEl>
                                          <p:spTgt spid="7170">
                                            <p:txEl>
                                              <p:pRg st="6" end="6"/>
                                            </p:txEl>
                                          </p:spTgt>
                                        </p:tgtEl>
                                        <p:attrNameLst>
                                          <p:attrName>style.rotation</p:attrName>
                                        </p:attrNameLst>
                                      </p:cBhvr>
                                      <p:tavLst>
                                        <p:tav tm="0">
                                          <p:val>
                                            <p:fltVal val="-45"/>
                                          </p:val>
                                        </p:tav>
                                        <p:tav tm="69900">
                                          <p:val>
                                            <p:fltVal val="45"/>
                                          </p:val>
                                        </p:tav>
                                        <p:tav tm="100000">
                                          <p:val>
                                            <p:fltVal val="0"/>
                                          </p:val>
                                        </p:tav>
                                      </p:tavLst>
                                    </p:anim>
                                    <p:anim calcmode="lin" valueType="num">
                                      <p:cBhvr>
                                        <p:cTn id="44" dur="228" fill="hold">
                                          <p:stCondLst>
                                            <p:cond delay="0"/>
                                          </p:stCondLst>
                                        </p:cTn>
                                        <p:tgtEl>
                                          <p:spTgt spid="7170">
                                            <p:txEl>
                                              <p:pRg st="6" end="6"/>
                                            </p:txEl>
                                          </p:spTgt>
                                        </p:tgtEl>
                                        <p:attrNameLst>
                                          <p:attrName>ppt_y</p:attrName>
                                        </p:attrNameLst>
                                      </p:cBhvr>
                                      <p:tavLst>
                                        <p:tav tm="0">
                                          <p:val>
                                            <p:strVal val="#ppt_y-1"/>
                                          </p:val>
                                        </p:tav>
                                        <p:tav tm="100000">
                                          <p:val>
                                            <p:strVal val="#ppt_y-(0.354*#ppt_w-0.172*#ppt_h)"/>
                                          </p:val>
                                        </p:tav>
                                      </p:tavLst>
                                    </p:anim>
                                    <p:anim calcmode="lin" valueType="num">
                                      <p:cBhvr>
                                        <p:cTn id="45" dur="78" decel="50000" autoRev="1" fill="hold">
                                          <p:stCondLst>
                                            <p:cond delay="228"/>
                                          </p:stCondLst>
                                        </p:cTn>
                                        <p:tgtEl>
                                          <p:spTgt spid="7170">
                                            <p:txEl>
                                              <p:pRg st="6" end="6"/>
                                            </p:txEl>
                                          </p:spTgt>
                                        </p:tgtEl>
                                        <p:attrNameLst>
                                          <p:attrName>ppt_y</p:attrName>
                                        </p:attrNameLst>
                                      </p:cBhvr>
                                      <p:tavLst>
                                        <p:tav tm="0">
                                          <p:val>
                                            <p:strVal val="#ppt_y-(0.354*#ppt_w-0.172*#ppt_h)"/>
                                          </p:val>
                                        </p:tav>
                                        <p:tav tm="100000">
                                          <p:val>
                                            <p:strVal val="#ppt_y-(0.354*#ppt_w-0.172*#ppt_h)-#ppt_h/2"/>
                                          </p:val>
                                        </p:tav>
                                      </p:tavLst>
                                    </p:anim>
                                    <p:anim calcmode="lin" valueType="num">
                                      <p:cBhvr>
                                        <p:cTn id="46" dur="68" fill="hold">
                                          <p:stCondLst>
                                            <p:cond delay="432"/>
                                          </p:stCondLst>
                                        </p:cTn>
                                        <p:tgtEl>
                                          <p:spTgt spid="7170">
                                            <p:txEl>
                                              <p:pRg st="6" end="6"/>
                                            </p:txEl>
                                          </p:spTgt>
                                        </p:tgtEl>
                                        <p:attrNameLst>
                                          <p:attrName>ppt_y</p:attrName>
                                        </p:attrNameLst>
                                      </p:cBhvr>
                                      <p:tavLst>
                                        <p:tav tm="0">
                                          <p:val>
                                            <p:strVal val="#ppt_y-(0.354*#ppt_w-0.172*#ppt_h)"/>
                                          </p:val>
                                        </p:tav>
                                        <p:tav tm="100000">
                                          <p:val>
                                            <p:strVal val="#ppt_y"/>
                                          </p:val>
                                        </p:tav>
                                      </p:tavLst>
                                    </p:anim>
                                  </p:childTnLst>
                                </p:cTn>
                              </p:par>
                              <p:par>
                                <p:cTn id="47" presetID="38" presetClass="entr" presetSubtype="0" accel="50000" fill="hold" nodeType="withEffect">
                                  <p:stCondLst>
                                    <p:cond delay="0"/>
                                  </p:stCondLst>
                                  <p:iterate type="lt">
                                    <p:tmPct val="50000"/>
                                  </p:iterate>
                                  <p:childTnLst>
                                    <p:set>
                                      <p:cBhvr>
                                        <p:cTn id="48" dur="1" fill="hold">
                                          <p:stCondLst>
                                            <p:cond delay="0"/>
                                          </p:stCondLst>
                                        </p:cTn>
                                        <p:tgtEl>
                                          <p:spTgt spid="7170">
                                            <p:txEl>
                                              <p:pRg st="7" end="7"/>
                                            </p:txEl>
                                          </p:spTgt>
                                        </p:tgtEl>
                                        <p:attrNameLst>
                                          <p:attrName>style.visibility</p:attrName>
                                        </p:attrNameLst>
                                      </p:cBhvr>
                                      <p:to>
                                        <p:strVal val="visible"/>
                                      </p:to>
                                    </p:set>
                                    <p:set>
                                      <p:cBhvr>
                                        <p:cTn id="49" dur="228" fill="hold">
                                          <p:stCondLst>
                                            <p:cond delay="0"/>
                                          </p:stCondLst>
                                        </p:cTn>
                                        <p:tgtEl>
                                          <p:spTgt spid="7170">
                                            <p:txEl>
                                              <p:pRg st="7" end="7"/>
                                            </p:txEl>
                                          </p:spTgt>
                                        </p:tgtEl>
                                        <p:attrNameLst>
                                          <p:attrName>style.rotation</p:attrName>
                                        </p:attrNameLst>
                                      </p:cBhvr>
                                      <p:to>
                                        <p:strVal val="-45.0"/>
                                      </p:to>
                                    </p:set>
                                    <p:anim calcmode="lin" valueType="num">
                                      <p:cBhvr>
                                        <p:cTn id="50" dur="228" fill="hold">
                                          <p:stCondLst>
                                            <p:cond delay="228"/>
                                          </p:stCondLst>
                                        </p:cTn>
                                        <p:tgtEl>
                                          <p:spTgt spid="7170">
                                            <p:txEl>
                                              <p:pRg st="7" end="7"/>
                                            </p:txEl>
                                          </p:spTgt>
                                        </p:tgtEl>
                                        <p:attrNameLst>
                                          <p:attrName>style.rotation</p:attrName>
                                        </p:attrNameLst>
                                      </p:cBhvr>
                                      <p:tavLst>
                                        <p:tav tm="0">
                                          <p:val>
                                            <p:fltVal val="-45"/>
                                          </p:val>
                                        </p:tav>
                                        <p:tav tm="69900">
                                          <p:val>
                                            <p:fltVal val="45"/>
                                          </p:val>
                                        </p:tav>
                                        <p:tav tm="100000">
                                          <p:val>
                                            <p:fltVal val="0"/>
                                          </p:val>
                                        </p:tav>
                                      </p:tavLst>
                                    </p:anim>
                                    <p:anim calcmode="lin" valueType="num">
                                      <p:cBhvr>
                                        <p:cTn id="51" dur="228" fill="hold">
                                          <p:stCondLst>
                                            <p:cond delay="0"/>
                                          </p:stCondLst>
                                        </p:cTn>
                                        <p:tgtEl>
                                          <p:spTgt spid="7170">
                                            <p:txEl>
                                              <p:pRg st="7" end="7"/>
                                            </p:txEl>
                                          </p:spTgt>
                                        </p:tgtEl>
                                        <p:attrNameLst>
                                          <p:attrName>ppt_y</p:attrName>
                                        </p:attrNameLst>
                                      </p:cBhvr>
                                      <p:tavLst>
                                        <p:tav tm="0">
                                          <p:val>
                                            <p:strVal val="#ppt_y-1"/>
                                          </p:val>
                                        </p:tav>
                                        <p:tav tm="100000">
                                          <p:val>
                                            <p:strVal val="#ppt_y-(0.354*#ppt_w-0.172*#ppt_h)"/>
                                          </p:val>
                                        </p:tav>
                                      </p:tavLst>
                                    </p:anim>
                                    <p:anim calcmode="lin" valueType="num">
                                      <p:cBhvr>
                                        <p:cTn id="52" dur="78" decel="50000" autoRev="1" fill="hold">
                                          <p:stCondLst>
                                            <p:cond delay="228"/>
                                          </p:stCondLst>
                                        </p:cTn>
                                        <p:tgtEl>
                                          <p:spTgt spid="7170">
                                            <p:txEl>
                                              <p:pRg st="7" end="7"/>
                                            </p:txEl>
                                          </p:spTgt>
                                        </p:tgtEl>
                                        <p:attrNameLst>
                                          <p:attrName>ppt_y</p:attrName>
                                        </p:attrNameLst>
                                      </p:cBhvr>
                                      <p:tavLst>
                                        <p:tav tm="0">
                                          <p:val>
                                            <p:strVal val="#ppt_y-(0.354*#ppt_w-0.172*#ppt_h)"/>
                                          </p:val>
                                        </p:tav>
                                        <p:tav tm="100000">
                                          <p:val>
                                            <p:strVal val="#ppt_y-(0.354*#ppt_w-0.172*#ppt_h)-#ppt_h/2"/>
                                          </p:val>
                                        </p:tav>
                                      </p:tavLst>
                                    </p:anim>
                                    <p:anim calcmode="lin" valueType="num">
                                      <p:cBhvr>
                                        <p:cTn id="53" dur="68" fill="hold">
                                          <p:stCondLst>
                                            <p:cond delay="432"/>
                                          </p:stCondLst>
                                        </p:cTn>
                                        <p:tgtEl>
                                          <p:spTgt spid="7170">
                                            <p:txEl>
                                              <p:pRg st="7" end="7"/>
                                            </p:txEl>
                                          </p:spTgt>
                                        </p:tgtEl>
                                        <p:attrNameLst>
                                          <p:attrName>ppt_y</p:attrName>
                                        </p:attrNameLst>
                                      </p:cBhvr>
                                      <p:tavLst>
                                        <p:tav tm="0">
                                          <p:val>
                                            <p:strVal val="#ppt_y-(0.354*#ppt_w-0.172*#ppt_h)"/>
                                          </p:val>
                                        </p:tav>
                                        <p:tav tm="100000">
                                          <p:val>
                                            <p:strVal val="#ppt_y"/>
                                          </p:val>
                                        </p:tav>
                                      </p:tavLst>
                                    </p:anim>
                                  </p:childTnLst>
                                </p:cTn>
                              </p:par>
                              <p:par>
                                <p:cTn id="54" presetID="38" presetClass="entr" presetSubtype="0" accel="50000" fill="hold" nodeType="withEffect">
                                  <p:stCondLst>
                                    <p:cond delay="0"/>
                                  </p:stCondLst>
                                  <p:iterate type="lt">
                                    <p:tmPct val="50000"/>
                                  </p:iterate>
                                  <p:childTnLst>
                                    <p:set>
                                      <p:cBhvr>
                                        <p:cTn id="55" dur="1" fill="hold">
                                          <p:stCondLst>
                                            <p:cond delay="0"/>
                                          </p:stCondLst>
                                        </p:cTn>
                                        <p:tgtEl>
                                          <p:spTgt spid="7170">
                                            <p:txEl>
                                              <p:pRg st="8" end="8"/>
                                            </p:txEl>
                                          </p:spTgt>
                                        </p:tgtEl>
                                        <p:attrNameLst>
                                          <p:attrName>style.visibility</p:attrName>
                                        </p:attrNameLst>
                                      </p:cBhvr>
                                      <p:to>
                                        <p:strVal val="visible"/>
                                      </p:to>
                                    </p:set>
                                    <p:set>
                                      <p:cBhvr>
                                        <p:cTn id="56" dur="228" fill="hold">
                                          <p:stCondLst>
                                            <p:cond delay="0"/>
                                          </p:stCondLst>
                                        </p:cTn>
                                        <p:tgtEl>
                                          <p:spTgt spid="7170">
                                            <p:txEl>
                                              <p:pRg st="8" end="8"/>
                                            </p:txEl>
                                          </p:spTgt>
                                        </p:tgtEl>
                                        <p:attrNameLst>
                                          <p:attrName>style.rotation</p:attrName>
                                        </p:attrNameLst>
                                      </p:cBhvr>
                                      <p:to>
                                        <p:strVal val="-45.0"/>
                                      </p:to>
                                    </p:set>
                                    <p:anim calcmode="lin" valueType="num">
                                      <p:cBhvr>
                                        <p:cTn id="57" dur="228" fill="hold">
                                          <p:stCondLst>
                                            <p:cond delay="228"/>
                                          </p:stCondLst>
                                        </p:cTn>
                                        <p:tgtEl>
                                          <p:spTgt spid="7170">
                                            <p:txEl>
                                              <p:pRg st="8" end="8"/>
                                            </p:txEl>
                                          </p:spTgt>
                                        </p:tgtEl>
                                        <p:attrNameLst>
                                          <p:attrName>style.rotation</p:attrName>
                                        </p:attrNameLst>
                                      </p:cBhvr>
                                      <p:tavLst>
                                        <p:tav tm="0">
                                          <p:val>
                                            <p:fltVal val="-45"/>
                                          </p:val>
                                        </p:tav>
                                        <p:tav tm="69900">
                                          <p:val>
                                            <p:fltVal val="45"/>
                                          </p:val>
                                        </p:tav>
                                        <p:tav tm="100000">
                                          <p:val>
                                            <p:fltVal val="0"/>
                                          </p:val>
                                        </p:tav>
                                      </p:tavLst>
                                    </p:anim>
                                    <p:anim calcmode="lin" valueType="num">
                                      <p:cBhvr>
                                        <p:cTn id="58" dur="228" fill="hold">
                                          <p:stCondLst>
                                            <p:cond delay="0"/>
                                          </p:stCondLst>
                                        </p:cTn>
                                        <p:tgtEl>
                                          <p:spTgt spid="7170">
                                            <p:txEl>
                                              <p:pRg st="8" end="8"/>
                                            </p:txEl>
                                          </p:spTgt>
                                        </p:tgtEl>
                                        <p:attrNameLst>
                                          <p:attrName>ppt_y</p:attrName>
                                        </p:attrNameLst>
                                      </p:cBhvr>
                                      <p:tavLst>
                                        <p:tav tm="0">
                                          <p:val>
                                            <p:strVal val="#ppt_y-1"/>
                                          </p:val>
                                        </p:tav>
                                        <p:tav tm="100000">
                                          <p:val>
                                            <p:strVal val="#ppt_y-(0.354*#ppt_w-0.172*#ppt_h)"/>
                                          </p:val>
                                        </p:tav>
                                      </p:tavLst>
                                    </p:anim>
                                    <p:anim calcmode="lin" valueType="num">
                                      <p:cBhvr>
                                        <p:cTn id="59" dur="78" decel="50000" autoRev="1" fill="hold">
                                          <p:stCondLst>
                                            <p:cond delay="228"/>
                                          </p:stCondLst>
                                        </p:cTn>
                                        <p:tgtEl>
                                          <p:spTgt spid="7170">
                                            <p:txEl>
                                              <p:pRg st="8" end="8"/>
                                            </p:txEl>
                                          </p:spTgt>
                                        </p:tgtEl>
                                        <p:attrNameLst>
                                          <p:attrName>ppt_y</p:attrName>
                                        </p:attrNameLst>
                                      </p:cBhvr>
                                      <p:tavLst>
                                        <p:tav tm="0">
                                          <p:val>
                                            <p:strVal val="#ppt_y-(0.354*#ppt_w-0.172*#ppt_h)"/>
                                          </p:val>
                                        </p:tav>
                                        <p:tav tm="100000">
                                          <p:val>
                                            <p:strVal val="#ppt_y-(0.354*#ppt_w-0.172*#ppt_h)-#ppt_h/2"/>
                                          </p:val>
                                        </p:tav>
                                      </p:tavLst>
                                    </p:anim>
                                    <p:anim calcmode="lin" valueType="num">
                                      <p:cBhvr>
                                        <p:cTn id="60" dur="68" fill="hold">
                                          <p:stCondLst>
                                            <p:cond delay="432"/>
                                          </p:stCondLst>
                                        </p:cTn>
                                        <p:tgtEl>
                                          <p:spTgt spid="7170">
                                            <p:txEl>
                                              <p:pRg st="8" end="8"/>
                                            </p:txEl>
                                          </p:spTgt>
                                        </p:tgtEl>
                                        <p:attrNameLst>
                                          <p:attrName>ppt_y</p:attrName>
                                        </p:attrNameLst>
                                      </p:cBhvr>
                                      <p:tavLst>
                                        <p:tav tm="0">
                                          <p:val>
                                            <p:strVal val="#ppt_y-(0.354*#ppt_w-0.172*#ppt_h)"/>
                                          </p:val>
                                        </p:tav>
                                        <p:tav tm="100000">
                                          <p:val>
                                            <p:strVal val="#ppt_y"/>
                                          </p:val>
                                        </p:tav>
                                      </p:tavLst>
                                    </p:anim>
                                  </p:childTnLst>
                                </p:cTn>
                              </p:par>
                              <p:par>
                                <p:cTn id="61" presetID="38" presetClass="entr" presetSubtype="0" accel="50000" fill="hold" nodeType="withEffect">
                                  <p:stCondLst>
                                    <p:cond delay="0"/>
                                  </p:stCondLst>
                                  <p:iterate type="lt">
                                    <p:tmPct val="50000"/>
                                  </p:iterate>
                                  <p:childTnLst>
                                    <p:set>
                                      <p:cBhvr>
                                        <p:cTn id="62" dur="1" fill="hold">
                                          <p:stCondLst>
                                            <p:cond delay="0"/>
                                          </p:stCondLst>
                                        </p:cTn>
                                        <p:tgtEl>
                                          <p:spTgt spid="7170">
                                            <p:txEl>
                                              <p:pRg st="9" end="9"/>
                                            </p:txEl>
                                          </p:spTgt>
                                        </p:tgtEl>
                                        <p:attrNameLst>
                                          <p:attrName>style.visibility</p:attrName>
                                        </p:attrNameLst>
                                      </p:cBhvr>
                                      <p:to>
                                        <p:strVal val="visible"/>
                                      </p:to>
                                    </p:set>
                                    <p:set>
                                      <p:cBhvr>
                                        <p:cTn id="63" dur="228" fill="hold">
                                          <p:stCondLst>
                                            <p:cond delay="0"/>
                                          </p:stCondLst>
                                        </p:cTn>
                                        <p:tgtEl>
                                          <p:spTgt spid="7170">
                                            <p:txEl>
                                              <p:pRg st="9" end="9"/>
                                            </p:txEl>
                                          </p:spTgt>
                                        </p:tgtEl>
                                        <p:attrNameLst>
                                          <p:attrName>style.rotation</p:attrName>
                                        </p:attrNameLst>
                                      </p:cBhvr>
                                      <p:to>
                                        <p:strVal val="-45.0"/>
                                      </p:to>
                                    </p:set>
                                    <p:anim calcmode="lin" valueType="num">
                                      <p:cBhvr>
                                        <p:cTn id="64" dur="228" fill="hold">
                                          <p:stCondLst>
                                            <p:cond delay="228"/>
                                          </p:stCondLst>
                                        </p:cTn>
                                        <p:tgtEl>
                                          <p:spTgt spid="7170">
                                            <p:txEl>
                                              <p:pRg st="9" end="9"/>
                                            </p:txEl>
                                          </p:spTgt>
                                        </p:tgtEl>
                                        <p:attrNameLst>
                                          <p:attrName>style.rotation</p:attrName>
                                        </p:attrNameLst>
                                      </p:cBhvr>
                                      <p:tavLst>
                                        <p:tav tm="0">
                                          <p:val>
                                            <p:fltVal val="-45"/>
                                          </p:val>
                                        </p:tav>
                                        <p:tav tm="69900">
                                          <p:val>
                                            <p:fltVal val="45"/>
                                          </p:val>
                                        </p:tav>
                                        <p:tav tm="100000">
                                          <p:val>
                                            <p:fltVal val="0"/>
                                          </p:val>
                                        </p:tav>
                                      </p:tavLst>
                                    </p:anim>
                                    <p:anim calcmode="lin" valueType="num">
                                      <p:cBhvr>
                                        <p:cTn id="65" dur="228" fill="hold">
                                          <p:stCondLst>
                                            <p:cond delay="0"/>
                                          </p:stCondLst>
                                        </p:cTn>
                                        <p:tgtEl>
                                          <p:spTgt spid="7170">
                                            <p:txEl>
                                              <p:pRg st="9" end="9"/>
                                            </p:txEl>
                                          </p:spTgt>
                                        </p:tgtEl>
                                        <p:attrNameLst>
                                          <p:attrName>ppt_y</p:attrName>
                                        </p:attrNameLst>
                                      </p:cBhvr>
                                      <p:tavLst>
                                        <p:tav tm="0">
                                          <p:val>
                                            <p:strVal val="#ppt_y-1"/>
                                          </p:val>
                                        </p:tav>
                                        <p:tav tm="100000">
                                          <p:val>
                                            <p:strVal val="#ppt_y-(0.354*#ppt_w-0.172*#ppt_h)"/>
                                          </p:val>
                                        </p:tav>
                                      </p:tavLst>
                                    </p:anim>
                                    <p:anim calcmode="lin" valueType="num">
                                      <p:cBhvr>
                                        <p:cTn id="66" dur="78" decel="50000" autoRev="1" fill="hold">
                                          <p:stCondLst>
                                            <p:cond delay="228"/>
                                          </p:stCondLst>
                                        </p:cTn>
                                        <p:tgtEl>
                                          <p:spTgt spid="7170">
                                            <p:txEl>
                                              <p:pRg st="9" end="9"/>
                                            </p:txEl>
                                          </p:spTgt>
                                        </p:tgtEl>
                                        <p:attrNameLst>
                                          <p:attrName>ppt_y</p:attrName>
                                        </p:attrNameLst>
                                      </p:cBhvr>
                                      <p:tavLst>
                                        <p:tav tm="0">
                                          <p:val>
                                            <p:strVal val="#ppt_y-(0.354*#ppt_w-0.172*#ppt_h)"/>
                                          </p:val>
                                        </p:tav>
                                        <p:tav tm="100000">
                                          <p:val>
                                            <p:strVal val="#ppt_y-(0.354*#ppt_w-0.172*#ppt_h)-#ppt_h/2"/>
                                          </p:val>
                                        </p:tav>
                                      </p:tavLst>
                                    </p:anim>
                                    <p:anim calcmode="lin" valueType="num">
                                      <p:cBhvr>
                                        <p:cTn id="67" dur="68" fill="hold">
                                          <p:stCondLst>
                                            <p:cond delay="432"/>
                                          </p:stCondLst>
                                        </p:cTn>
                                        <p:tgtEl>
                                          <p:spTgt spid="7170">
                                            <p:txEl>
                                              <p:pRg st="9" end="9"/>
                                            </p:txEl>
                                          </p:spTgt>
                                        </p:tgtEl>
                                        <p:attrNameLst>
                                          <p:attrName>ppt_y</p:attrName>
                                        </p:attrNameLst>
                                      </p:cBhvr>
                                      <p:tavLst>
                                        <p:tav tm="0">
                                          <p:val>
                                            <p:strVal val="#ppt_y-(0.354*#ppt_w-0.172*#ppt_h)"/>
                                          </p:val>
                                        </p:tav>
                                        <p:tav tm="100000">
                                          <p:val>
                                            <p:strVal val="#ppt_y"/>
                                          </p:val>
                                        </p:tav>
                                      </p:tavLst>
                                    </p:anim>
                                  </p:childTnLst>
                                </p:cTn>
                              </p:par>
                              <p:par>
                                <p:cTn id="68" presetID="38" presetClass="entr" presetSubtype="0" accel="50000" fill="hold" nodeType="withEffect">
                                  <p:stCondLst>
                                    <p:cond delay="0"/>
                                  </p:stCondLst>
                                  <p:iterate type="lt">
                                    <p:tmPct val="50000"/>
                                  </p:iterate>
                                  <p:childTnLst>
                                    <p:set>
                                      <p:cBhvr>
                                        <p:cTn id="69" dur="1" fill="hold">
                                          <p:stCondLst>
                                            <p:cond delay="0"/>
                                          </p:stCondLst>
                                        </p:cTn>
                                        <p:tgtEl>
                                          <p:spTgt spid="7170">
                                            <p:txEl>
                                              <p:pRg st="10" end="10"/>
                                            </p:txEl>
                                          </p:spTgt>
                                        </p:tgtEl>
                                        <p:attrNameLst>
                                          <p:attrName>style.visibility</p:attrName>
                                        </p:attrNameLst>
                                      </p:cBhvr>
                                      <p:to>
                                        <p:strVal val="visible"/>
                                      </p:to>
                                    </p:set>
                                    <p:set>
                                      <p:cBhvr>
                                        <p:cTn id="70" dur="228" fill="hold">
                                          <p:stCondLst>
                                            <p:cond delay="0"/>
                                          </p:stCondLst>
                                        </p:cTn>
                                        <p:tgtEl>
                                          <p:spTgt spid="7170">
                                            <p:txEl>
                                              <p:pRg st="10" end="10"/>
                                            </p:txEl>
                                          </p:spTgt>
                                        </p:tgtEl>
                                        <p:attrNameLst>
                                          <p:attrName>style.rotation</p:attrName>
                                        </p:attrNameLst>
                                      </p:cBhvr>
                                      <p:to>
                                        <p:strVal val="-45.0"/>
                                      </p:to>
                                    </p:set>
                                    <p:anim calcmode="lin" valueType="num">
                                      <p:cBhvr>
                                        <p:cTn id="71" dur="228" fill="hold">
                                          <p:stCondLst>
                                            <p:cond delay="228"/>
                                          </p:stCondLst>
                                        </p:cTn>
                                        <p:tgtEl>
                                          <p:spTgt spid="7170">
                                            <p:txEl>
                                              <p:pRg st="10" end="10"/>
                                            </p:txEl>
                                          </p:spTgt>
                                        </p:tgtEl>
                                        <p:attrNameLst>
                                          <p:attrName>style.rotation</p:attrName>
                                        </p:attrNameLst>
                                      </p:cBhvr>
                                      <p:tavLst>
                                        <p:tav tm="0">
                                          <p:val>
                                            <p:fltVal val="-45"/>
                                          </p:val>
                                        </p:tav>
                                        <p:tav tm="69900">
                                          <p:val>
                                            <p:fltVal val="45"/>
                                          </p:val>
                                        </p:tav>
                                        <p:tav tm="100000">
                                          <p:val>
                                            <p:fltVal val="0"/>
                                          </p:val>
                                        </p:tav>
                                      </p:tavLst>
                                    </p:anim>
                                    <p:anim calcmode="lin" valueType="num">
                                      <p:cBhvr>
                                        <p:cTn id="72" dur="228" fill="hold">
                                          <p:stCondLst>
                                            <p:cond delay="0"/>
                                          </p:stCondLst>
                                        </p:cTn>
                                        <p:tgtEl>
                                          <p:spTgt spid="7170">
                                            <p:txEl>
                                              <p:pRg st="10" end="10"/>
                                            </p:txEl>
                                          </p:spTgt>
                                        </p:tgtEl>
                                        <p:attrNameLst>
                                          <p:attrName>ppt_y</p:attrName>
                                        </p:attrNameLst>
                                      </p:cBhvr>
                                      <p:tavLst>
                                        <p:tav tm="0">
                                          <p:val>
                                            <p:strVal val="#ppt_y-1"/>
                                          </p:val>
                                        </p:tav>
                                        <p:tav tm="100000">
                                          <p:val>
                                            <p:strVal val="#ppt_y-(0.354*#ppt_w-0.172*#ppt_h)"/>
                                          </p:val>
                                        </p:tav>
                                      </p:tavLst>
                                    </p:anim>
                                    <p:anim calcmode="lin" valueType="num">
                                      <p:cBhvr>
                                        <p:cTn id="73" dur="78" decel="50000" autoRev="1" fill="hold">
                                          <p:stCondLst>
                                            <p:cond delay="228"/>
                                          </p:stCondLst>
                                        </p:cTn>
                                        <p:tgtEl>
                                          <p:spTgt spid="7170">
                                            <p:txEl>
                                              <p:pRg st="10" end="10"/>
                                            </p:txEl>
                                          </p:spTgt>
                                        </p:tgtEl>
                                        <p:attrNameLst>
                                          <p:attrName>ppt_y</p:attrName>
                                        </p:attrNameLst>
                                      </p:cBhvr>
                                      <p:tavLst>
                                        <p:tav tm="0">
                                          <p:val>
                                            <p:strVal val="#ppt_y-(0.354*#ppt_w-0.172*#ppt_h)"/>
                                          </p:val>
                                        </p:tav>
                                        <p:tav tm="100000">
                                          <p:val>
                                            <p:strVal val="#ppt_y-(0.354*#ppt_w-0.172*#ppt_h)-#ppt_h/2"/>
                                          </p:val>
                                        </p:tav>
                                      </p:tavLst>
                                    </p:anim>
                                    <p:anim calcmode="lin" valueType="num">
                                      <p:cBhvr>
                                        <p:cTn id="74" dur="68" fill="hold">
                                          <p:stCondLst>
                                            <p:cond delay="432"/>
                                          </p:stCondLst>
                                        </p:cTn>
                                        <p:tgtEl>
                                          <p:spTgt spid="7170">
                                            <p:txEl>
                                              <p:pRg st="10" end="10"/>
                                            </p:txEl>
                                          </p:spTgt>
                                        </p:tgtEl>
                                        <p:attrNameLst>
                                          <p:attrName>ppt_y</p:attrName>
                                        </p:attrNameLst>
                                      </p:cBhvr>
                                      <p:tavLst>
                                        <p:tav tm="0">
                                          <p:val>
                                            <p:strVal val="#ppt_y-(0.354*#ppt_w-0.172*#ppt_h)"/>
                                          </p:val>
                                        </p:tav>
                                        <p:tav tm="100000">
                                          <p:val>
                                            <p:strVal val="#ppt_y"/>
                                          </p:val>
                                        </p:tav>
                                      </p:tavLst>
                                    </p:anim>
                                  </p:childTnLst>
                                </p:cTn>
                              </p:par>
                              <p:par>
                                <p:cTn id="75" presetID="38" presetClass="entr" presetSubtype="0" accel="50000" fill="hold" nodeType="withEffect">
                                  <p:stCondLst>
                                    <p:cond delay="0"/>
                                  </p:stCondLst>
                                  <p:iterate type="lt">
                                    <p:tmPct val="50000"/>
                                  </p:iterate>
                                  <p:childTnLst>
                                    <p:set>
                                      <p:cBhvr>
                                        <p:cTn id="76" dur="1" fill="hold">
                                          <p:stCondLst>
                                            <p:cond delay="0"/>
                                          </p:stCondLst>
                                        </p:cTn>
                                        <p:tgtEl>
                                          <p:spTgt spid="7170">
                                            <p:txEl>
                                              <p:pRg st="11" end="11"/>
                                            </p:txEl>
                                          </p:spTgt>
                                        </p:tgtEl>
                                        <p:attrNameLst>
                                          <p:attrName>style.visibility</p:attrName>
                                        </p:attrNameLst>
                                      </p:cBhvr>
                                      <p:to>
                                        <p:strVal val="visible"/>
                                      </p:to>
                                    </p:set>
                                    <p:set>
                                      <p:cBhvr>
                                        <p:cTn id="77" dur="228" fill="hold">
                                          <p:stCondLst>
                                            <p:cond delay="0"/>
                                          </p:stCondLst>
                                        </p:cTn>
                                        <p:tgtEl>
                                          <p:spTgt spid="7170">
                                            <p:txEl>
                                              <p:pRg st="11" end="11"/>
                                            </p:txEl>
                                          </p:spTgt>
                                        </p:tgtEl>
                                        <p:attrNameLst>
                                          <p:attrName>style.rotation</p:attrName>
                                        </p:attrNameLst>
                                      </p:cBhvr>
                                      <p:to>
                                        <p:strVal val="-45.0"/>
                                      </p:to>
                                    </p:set>
                                    <p:anim calcmode="lin" valueType="num">
                                      <p:cBhvr>
                                        <p:cTn id="78" dur="228" fill="hold">
                                          <p:stCondLst>
                                            <p:cond delay="228"/>
                                          </p:stCondLst>
                                        </p:cTn>
                                        <p:tgtEl>
                                          <p:spTgt spid="7170">
                                            <p:txEl>
                                              <p:pRg st="11" end="11"/>
                                            </p:txEl>
                                          </p:spTgt>
                                        </p:tgtEl>
                                        <p:attrNameLst>
                                          <p:attrName>style.rotation</p:attrName>
                                        </p:attrNameLst>
                                      </p:cBhvr>
                                      <p:tavLst>
                                        <p:tav tm="0">
                                          <p:val>
                                            <p:fltVal val="-45"/>
                                          </p:val>
                                        </p:tav>
                                        <p:tav tm="69900">
                                          <p:val>
                                            <p:fltVal val="45"/>
                                          </p:val>
                                        </p:tav>
                                        <p:tav tm="100000">
                                          <p:val>
                                            <p:fltVal val="0"/>
                                          </p:val>
                                        </p:tav>
                                      </p:tavLst>
                                    </p:anim>
                                    <p:anim calcmode="lin" valueType="num">
                                      <p:cBhvr>
                                        <p:cTn id="79" dur="228" fill="hold">
                                          <p:stCondLst>
                                            <p:cond delay="0"/>
                                          </p:stCondLst>
                                        </p:cTn>
                                        <p:tgtEl>
                                          <p:spTgt spid="7170">
                                            <p:txEl>
                                              <p:pRg st="11" end="11"/>
                                            </p:txEl>
                                          </p:spTgt>
                                        </p:tgtEl>
                                        <p:attrNameLst>
                                          <p:attrName>ppt_y</p:attrName>
                                        </p:attrNameLst>
                                      </p:cBhvr>
                                      <p:tavLst>
                                        <p:tav tm="0">
                                          <p:val>
                                            <p:strVal val="#ppt_y-1"/>
                                          </p:val>
                                        </p:tav>
                                        <p:tav tm="100000">
                                          <p:val>
                                            <p:strVal val="#ppt_y-(0.354*#ppt_w-0.172*#ppt_h)"/>
                                          </p:val>
                                        </p:tav>
                                      </p:tavLst>
                                    </p:anim>
                                    <p:anim calcmode="lin" valueType="num">
                                      <p:cBhvr>
                                        <p:cTn id="80" dur="78" decel="50000" autoRev="1" fill="hold">
                                          <p:stCondLst>
                                            <p:cond delay="228"/>
                                          </p:stCondLst>
                                        </p:cTn>
                                        <p:tgtEl>
                                          <p:spTgt spid="7170">
                                            <p:txEl>
                                              <p:pRg st="11" end="11"/>
                                            </p:txEl>
                                          </p:spTgt>
                                        </p:tgtEl>
                                        <p:attrNameLst>
                                          <p:attrName>ppt_y</p:attrName>
                                        </p:attrNameLst>
                                      </p:cBhvr>
                                      <p:tavLst>
                                        <p:tav tm="0">
                                          <p:val>
                                            <p:strVal val="#ppt_y-(0.354*#ppt_w-0.172*#ppt_h)"/>
                                          </p:val>
                                        </p:tav>
                                        <p:tav tm="100000">
                                          <p:val>
                                            <p:strVal val="#ppt_y-(0.354*#ppt_w-0.172*#ppt_h)-#ppt_h/2"/>
                                          </p:val>
                                        </p:tav>
                                      </p:tavLst>
                                    </p:anim>
                                    <p:anim calcmode="lin" valueType="num">
                                      <p:cBhvr>
                                        <p:cTn id="81" dur="68" fill="hold">
                                          <p:stCondLst>
                                            <p:cond delay="432"/>
                                          </p:stCondLst>
                                        </p:cTn>
                                        <p:tgtEl>
                                          <p:spTgt spid="7170">
                                            <p:txEl>
                                              <p:pRg st="11" end="11"/>
                                            </p:txEl>
                                          </p:spTgt>
                                        </p:tgtEl>
                                        <p:attrNameLst>
                                          <p:attrName>ppt_y</p:attrName>
                                        </p:attrNameLst>
                                      </p:cBhvr>
                                      <p:tavLst>
                                        <p:tav tm="0">
                                          <p:val>
                                            <p:strVal val="#ppt_y-(0.354*#ppt_w-0.172*#ppt_h)"/>
                                          </p:val>
                                        </p:tav>
                                        <p:tav tm="100000">
                                          <p:val>
                                            <p:strVal val="#ppt_y"/>
                                          </p:val>
                                        </p:tav>
                                      </p:tavLst>
                                    </p:anim>
                                  </p:childTnLst>
                                </p:cTn>
                              </p:par>
                              <p:par>
                                <p:cTn id="82" presetID="38" presetClass="entr" presetSubtype="0" accel="50000" fill="hold" nodeType="withEffect">
                                  <p:stCondLst>
                                    <p:cond delay="0"/>
                                  </p:stCondLst>
                                  <p:iterate type="lt">
                                    <p:tmPct val="50000"/>
                                  </p:iterate>
                                  <p:childTnLst>
                                    <p:set>
                                      <p:cBhvr>
                                        <p:cTn id="83" dur="1" fill="hold">
                                          <p:stCondLst>
                                            <p:cond delay="0"/>
                                          </p:stCondLst>
                                        </p:cTn>
                                        <p:tgtEl>
                                          <p:spTgt spid="7170">
                                            <p:txEl>
                                              <p:pRg st="12" end="12"/>
                                            </p:txEl>
                                          </p:spTgt>
                                        </p:tgtEl>
                                        <p:attrNameLst>
                                          <p:attrName>style.visibility</p:attrName>
                                        </p:attrNameLst>
                                      </p:cBhvr>
                                      <p:to>
                                        <p:strVal val="visible"/>
                                      </p:to>
                                    </p:set>
                                    <p:set>
                                      <p:cBhvr>
                                        <p:cTn id="84" dur="228" fill="hold">
                                          <p:stCondLst>
                                            <p:cond delay="0"/>
                                          </p:stCondLst>
                                        </p:cTn>
                                        <p:tgtEl>
                                          <p:spTgt spid="7170">
                                            <p:txEl>
                                              <p:pRg st="12" end="12"/>
                                            </p:txEl>
                                          </p:spTgt>
                                        </p:tgtEl>
                                        <p:attrNameLst>
                                          <p:attrName>style.rotation</p:attrName>
                                        </p:attrNameLst>
                                      </p:cBhvr>
                                      <p:to>
                                        <p:strVal val="-45.0"/>
                                      </p:to>
                                    </p:set>
                                    <p:anim calcmode="lin" valueType="num">
                                      <p:cBhvr>
                                        <p:cTn id="85" dur="228" fill="hold">
                                          <p:stCondLst>
                                            <p:cond delay="228"/>
                                          </p:stCondLst>
                                        </p:cTn>
                                        <p:tgtEl>
                                          <p:spTgt spid="7170">
                                            <p:txEl>
                                              <p:pRg st="12" end="12"/>
                                            </p:txEl>
                                          </p:spTgt>
                                        </p:tgtEl>
                                        <p:attrNameLst>
                                          <p:attrName>style.rotation</p:attrName>
                                        </p:attrNameLst>
                                      </p:cBhvr>
                                      <p:tavLst>
                                        <p:tav tm="0">
                                          <p:val>
                                            <p:fltVal val="-45"/>
                                          </p:val>
                                        </p:tav>
                                        <p:tav tm="69900">
                                          <p:val>
                                            <p:fltVal val="45"/>
                                          </p:val>
                                        </p:tav>
                                        <p:tav tm="100000">
                                          <p:val>
                                            <p:fltVal val="0"/>
                                          </p:val>
                                        </p:tav>
                                      </p:tavLst>
                                    </p:anim>
                                    <p:anim calcmode="lin" valueType="num">
                                      <p:cBhvr>
                                        <p:cTn id="86" dur="228" fill="hold">
                                          <p:stCondLst>
                                            <p:cond delay="0"/>
                                          </p:stCondLst>
                                        </p:cTn>
                                        <p:tgtEl>
                                          <p:spTgt spid="7170">
                                            <p:txEl>
                                              <p:pRg st="12" end="12"/>
                                            </p:txEl>
                                          </p:spTgt>
                                        </p:tgtEl>
                                        <p:attrNameLst>
                                          <p:attrName>ppt_y</p:attrName>
                                        </p:attrNameLst>
                                      </p:cBhvr>
                                      <p:tavLst>
                                        <p:tav tm="0">
                                          <p:val>
                                            <p:strVal val="#ppt_y-1"/>
                                          </p:val>
                                        </p:tav>
                                        <p:tav tm="100000">
                                          <p:val>
                                            <p:strVal val="#ppt_y-(0.354*#ppt_w-0.172*#ppt_h)"/>
                                          </p:val>
                                        </p:tav>
                                      </p:tavLst>
                                    </p:anim>
                                    <p:anim calcmode="lin" valueType="num">
                                      <p:cBhvr>
                                        <p:cTn id="87" dur="78" decel="50000" autoRev="1" fill="hold">
                                          <p:stCondLst>
                                            <p:cond delay="228"/>
                                          </p:stCondLst>
                                        </p:cTn>
                                        <p:tgtEl>
                                          <p:spTgt spid="7170">
                                            <p:txEl>
                                              <p:pRg st="12" end="12"/>
                                            </p:txEl>
                                          </p:spTgt>
                                        </p:tgtEl>
                                        <p:attrNameLst>
                                          <p:attrName>ppt_y</p:attrName>
                                        </p:attrNameLst>
                                      </p:cBhvr>
                                      <p:tavLst>
                                        <p:tav tm="0">
                                          <p:val>
                                            <p:strVal val="#ppt_y-(0.354*#ppt_w-0.172*#ppt_h)"/>
                                          </p:val>
                                        </p:tav>
                                        <p:tav tm="100000">
                                          <p:val>
                                            <p:strVal val="#ppt_y-(0.354*#ppt_w-0.172*#ppt_h)-#ppt_h/2"/>
                                          </p:val>
                                        </p:tav>
                                      </p:tavLst>
                                    </p:anim>
                                    <p:anim calcmode="lin" valueType="num">
                                      <p:cBhvr>
                                        <p:cTn id="88" dur="68" fill="hold">
                                          <p:stCondLst>
                                            <p:cond delay="432"/>
                                          </p:stCondLst>
                                        </p:cTn>
                                        <p:tgtEl>
                                          <p:spTgt spid="7170">
                                            <p:txEl>
                                              <p:pRg st="12" end="12"/>
                                            </p:txEl>
                                          </p:spTgt>
                                        </p:tgtEl>
                                        <p:attrNameLst>
                                          <p:attrName>ppt_y</p:attrName>
                                        </p:attrNameLst>
                                      </p:cBhvr>
                                      <p:tavLst>
                                        <p:tav tm="0">
                                          <p:val>
                                            <p:strVal val="#ppt_y-(0.354*#ppt_w-0.172*#ppt_h)"/>
                                          </p:val>
                                        </p:tav>
                                        <p:tav tm="100000">
                                          <p:val>
                                            <p:strVal val="#ppt_y"/>
                                          </p:val>
                                        </p:tav>
                                      </p:tavLst>
                                    </p:anim>
                                  </p:childTnLst>
                                </p:cTn>
                              </p:par>
                              <p:par>
                                <p:cTn id="89" presetID="38" presetClass="entr" presetSubtype="0" accel="50000" fill="hold" nodeType="withEffect">
                                  <p:stCondLst>
                                    <p:cond delay="0"/>
                                  </p:stCondLst>
                                  <p:iterate type="lt">
                                    <p:tmPct val="50000"/>
                                  </p:iterate>
                                  <p:childTnLst>
                                    <p:set>
                                      <p:cBhvr>
                                        <p:cTn id="90" dur="1" fill="hold">
                                          <p:stCondLst>
                                            <p:cond delay="0"/>
                                          </p:stCondLst>
                                        </p:cTn>
                                        <p:tgtEl>
                                          <p:spTgt spid="7170">
                                            <p:txEl>
                                              <p:pRg st="13" end="13"/>
                                            </p:txEl>
                                          </p:spTgt>
                                        </p:tgtEl>
                                        <p:attrNameLst>
                                          <p:attrName>style.visibility</p:attrName>
                                        </p:attrNameLst>
                                      </p:cBhvr>
                                      <p:to>
                                        <p:strVal val="visible"/>
                                      </p:to>
                                    </p:set>
                                    <p:set>
                                      <p:cBhvr>
                                        <p:cTn id="91" dur="228" fill="hold">
                                          <p:stCondLst>
                                            <p:cond delay="0"/>
                                          </p:stCondLst>
                                        </p:cTn>
                                        <p:tgtEl>
                                          <p:spTgt spid="7170">
                                            <p:txEl>
                                              <p:pRg st="13" end="13"/>
                                            </p:txEl>
                                          </p:spTgt>
                                        </p:tgtEl>
                                        <p:attrNameLst>
                                          <p:attrName>style.rotation</p:attrName>
                                        </p:attrNameLst>
                                      </p:cBhvr>
                                      <p:to>
                                        <p:strVal val="-45.0"/>
                                      </p:to>
                                    </p:set>
                                    <p:anim calcmode="lin" valueType="num">
                                      <p:cBhvr>
                                        <p:cTn id="92" dur="228" fill="hold">
                                          <p:stCondLst>
                                            <p:cond delay="228"/>
                                          </p:stCondLst>
                                        </p:cTn>
                                        <p:tgtEl>
                                          <p:spTgt spid="7170">
                                            <p:txEl>
                                              <p:pRg st="13" end="13"/>
                                            </p:txEl>
                                          </p:spTgt>
                                        </p:tgtEl>
                                        <p:attrNameLst>
                                          <p:attrName>style.rotation</p:attrName>
                                        </p:attrNameLst>
                                      </p:cBhvr>
                                      <p:tavLst>
                                        <p:tav tm="0">
                                          <p:val>
                                            <p:fltVal val="-45"/>
                                          </p:val>
                                        </p:tav>
                                        <p:tav tm="69900">
                                          <p:val>
                                            <p:fltVal val="45"/>
                                          </p:val>
                                        </p:tav>
                                        <p:tav tm="100000">
                                          <p:val>
                                            <p:fltVal val="0"/>
                                          </p:val>
                                        </p:tav>
                                      </p:tavLst>
                                    </p:anim>
                                    <p:anim calcmode="lin" valueType="num">
                                      <p:cBhvr>
                                        <p:cTn id="93" dur="228" fill="hold">
                                          <p:stCondLst>
                                            <p:cond delay="0"/>
                                          </p:stCondLst>
                                        </p:cTn>
                                        <p:tgtEl>
                                          <p:spTgt spid="7170">
                                            <p:txEl>
                                              <p:pRg st="13" end="13"/>
                                            </p:txEl>
                                          </p:spTgt>
                                        </p:tgtEl>
                                        <p:attrNameLst>
                                          <p:attrName>ppt_y</p:attrName>
                                        </p:attrNameLst>
                                      </p:cBhvr>
                                      <p:tavLst>
                                        <p:tav tm="0">
                                          <p:val>
                                            <p:strVal val="#ppt_y-1"/>
                                          </p:val>
                                        </p:tav>
                                        <p:tav tm="100000">
                                          <p:val>
                                            <p:strVal val="#ppt_y-(0.354*#ppt_w-0.172*#ppt_h)"/>
                                          </p:val>
                                        </p:tav>
                                      </p:tavLst>
                                    </p:anim>
                                    <p:anim calcmode="lin" valueType="num">
                                      <p:cBhvr>
                                        <p:cTn id="94" dur="78" decel="50000" autoRev="1" fill="hold">
                                          <p:stCondLst>
                                            <p:cond delay="228"/>
                                          </p:stCondLst>
                                        </p:cTn>
                                        <p:tgtEl>
                                          <p:spTgt spid="7170">
                                            <p:txEl>
                                              <p:pRg st="13" end="13"/>
                                            </p:txEl>
                                          </p:spTgt>
                                        </p:tgtEl>
                                        <p:attrNameLst>
                                          <p:attrName>ppt_y</p:attrName>
                                        </p:attrNameLst>
                                      </p:cBhvr>
                                      <p:tavLst>
                                        <p:tav tm="0">
                                          <p:val>
                                            <p:strVal val="#ppt_y-(0.354*#ppt_w-0.172*#ppt_h)"/>
                                          </p:val>
                                        </p:tav>
                                        <p:tav tm="100000">
                                          <p:val>
                                            <p:strVal val="#ppt_y-(0.354*#ppt_w-0.172*#ppt_h)-#ppt_h/2"/>
                                          </p:val>
                                        </p:tav>
                                      </p:tavLst>
                                    </p:anim>
                                    <p:anim calcmode="lin" valueType="num">
                                      <p:cBhvr>
                                        <p:cTn id="95" dur="68" fill="hold">
                                          <p:stCondLst>
                                            <p:cond delay="432"/>
                                          </p:stCondLst>
                                        </p:cTn>
                                        <p:tgtEl>
                                          <p:spTgt spid="7170">
                                            <p:txEl>
                                              <p:pRg st="13" end="13"/>
                                            </p:txEl>
                                          </p:spTgt>
                                        </p:tgtEl>
                                        <p:attrNameLst>
                                          <p:attrName>ppt_y</p:attrName>
                                        </p:attrNameLst>
                                      </p:cBhvr>
                                      <p:tavLst>
                                        <p:tav tm="0">
                                          <p:val>
                                            <p:strVal val="#ppt_y-(0.354*#ppt_w-0.172*#ppt_h)"/>
                                          </p:val>
                                        </p:tav>
                                        <p:tav tm="100000">
                                          <p:val>
                                            <p:strVal val="#ppt_y"/>
                                          </p:val>
                                        </p:tav>
                                      </p:tavLst>
                                    </p:anim>
                                  </p:childTnLst>
                                </p:cTn>
                              </p:par>
                              <p:par>
                                <p:cTn id="96" presetID="38" presetClass="entr" presetSubtype="0" accel="50000" fill="hold" nodeType="withEffect">
                                  <p:stCondLst>
                                    <p:cond delay="0"/>
                                  </p:stCondLst>
                                  <p:iterate type="lt">
                                    <p:tmPct val="50000"/>
                                  </p:iterate>
                                  <p:childTnLst>
                                    <p:set>
                                      <p:cBhvr>
                                        <p:cTn id="97" dur="1" fill="hold">
                                          <p:stCondLst>
                                            <p:cond delay="0"/>
                                          </p:stCondLst>
                                        </p:cTn>
                                        <p:tgtEl>
                                          <p:spTgt spid="7170">
                                            <p:txEl>
                                              <p:pRg st="14" end="14"/>
                                            </p:txEl>
                                          </p:spTgt>
                                        </p:tgtEl>
                                        <p:attrNameLst>
                                          <p:attrName>style.visibility</p:attrName>
                                        </p:attrNameLst>
                                      </p:cBhvr>
                                      <p:to>
                                        <p:strVal val="visible"/>
                                      </p:to>
                                    </p:set>
                                    <p:set>
                                      <p:cBhvr>
                                        <p:cTn id="98" dur="228" fill="hold">
                                          <p:stCondLst>
                                            <p:cond delay="0"/>
                                          </p:stCondLst>
                                        </p:cTn>
                                        <p:tgtEl>
                                          <p:spTgt spid="7170">
                                            <p:txEl>
                                              <p:pRg st="14" end="14"/>
                                            </p:txEl>
                                          </p:spTgt>
                                        </p:tgtEl>
                                        <p:attrNameLst>
                                          <p:attrName>style.rotation</p:attrName>
                                        </p:attrNameLst>
                                      </p:cBhvr>
                                      <p:to>
                                        <p:strVal val="-45.0"/>
                                      </p:to>
                                    </p:set>
                                    <p:anim calcmode="lin" valueType="num">
                                      <p:cBhvr>
                                        <p:cTn id="99" dur="228" fill="hold">
                                          <p:stCondLst>
                                            <p:cond delay="228"/>
                                          </p:stCondLst>
                                        </p:cTn>
                                        <p:tgtEl>
                                          <p:spTgt spid="7170">
                                            <p:txEl>
                                              <p:pRg st="14" end="14"/>
                                            </p:txEl>
                                          </p:spTgt>
                                        </p:tgtEl>
                                        <p:attrNameLst>
                                          <p:attrName>style.rotation</p:attrName>
                                        </p:attrNameLst>
                                      </p:cBhvr>
                                      <p:tavLst>
                                        <p:tav tm="0">
                                          <p:val>
                                            <p:fltVal val="-45"/>
                                          </p:val>
                                        </p:tav>
                                        <p:tav tm="69900">
                                          <p:val>
                                            <p:fltVal val="45"/>
                                          </p:val>
                                        </p:tav>
                                        <p:tav tm="100000">
                                          <p:val>
                                            <p:fltVal val="0"/>
                                          </p:val>
                                        </p:tav>
                                      </p:tavLst>
                                    </p:anim>
                                    <p:anim calcmode="lin" valueType="num">
                                      <p:cBhvr>
                                        <p:cTn id="100" dur="228" fill="hold">
                                          <p:stCondLst>
                                            <p:cond delay="0"/>
                                          </p:stCondLst>
                                        </p:cTn>
                                        <p:tgtEl>
                                          <p:spTgt spid="7170">
                                            <p:txEl>
                                              <p:pRg st="14" end="14"/>
                                            </p:txEl>
                                          </p:spTgt>
                                        </p:tgtEl>
                                        <p:attrNameLst>
                                          <p:attrName>ppt_y</p:attrName>
                                        </p:attrNameLst>
                                      </p:cBhvr>
                                      <p:tavLst>
                                        <p:tav tm="0">
                                          <p:val>
                                            <p:strVal val="#ppt_y-1"/>
                                          </p:val>
                                        </p:tav>
                                        <p:tav tm="100000">
                                          <p:val>
                                            <p:strVal val="#ppt_y-(0.354*#ppt_w-0.172*#ppt_h)"/>
                                          </p:val>
                                        </p:tav>
                                      </p:tavLst>
                                    </p:anim>
                                    <p:anim calcmode="lin" valueType="num">
                                      <p:cBhvr>
                                        <p:cTn id="101" dur="78" decel="50000" autoRev="1" fill="hold">
                                          <p:stCondLst>
                                            <p:cond delay="228"/>
                                          </p:stCondLst>
                                        </p:cTn>
                                        <p:tgtEl>
                                          <p:spTgt spid="7170">
                                            <p:txEl>
                                              <p:pRg st="14" end="14"/>
                                            </p:txEl>
                                          </p:spTgt>
                                        </p:tgtEl>
                                        <p:attrNameLst>
                                          <p:attrName>ppt_y</p:attrName>
                                        </p:attrNameLst>
                                      </p:cBhvr>
                                      <p:tavLst>
                                        <p:tav tm="0">
                                          <p:val>
                                            <p:strVal val="#ppt_y-(0.354*#ppt_w-0.172*#ppt_h)"/>
                                          </p:val>
                                        </p:tav>
                                        <p:tav tm="100000">
                                          <p:val>
                                            <p:strVal val="#ppt_y-(0.354*#ppt_w-0.172*#ppt_h)-#ppt_h/2"/>
                                          </p:val>
                                        </p:tav>
                                      </p:tavLst>
                                    </p:anim>
                                    <p:anim calcmode="lin" valueType="num">
                                      <p:cBhvr>
                                        <p:cTn id="102" dur="68" fill="hold">
                                          <p:stCondLst>
                                            <p:cond delay="432"/>
                                          </p:stCondLst>
                                        </p:cTn>
                                        <p:tgtEl>
                                          <p:spTgt spid="7170">
                                            <p:txEl>
                                              <p:pRg st="14" end="14"/>
                                            </p:txEl>
                                          </p:spTgt>
                                        </p:tgtEl>
                                        <p:attrNameLst>
                                          <p:attrName>ppt_y</p:attrName>
                                        </p:attrNameLst>
                                      </p:cBhvr>
                                      <p:tavLst>
                                        <p:tav tm="0">
                                          <p:val>
                                            <p:strVal val="#ppt_y-(0.354*#ppt_w-0.172*#ppt_h)"/>
                                          </p:val>
                                        </p:tav>
                                        <p:tav tm="100000">
                                          <p:val>
                                            <p:strVal val="#ppt_y"/>
                                          </p:val>
                                        </p:tav>
                                      </p:tavLst>
                                    </p:anim>
                                  </p:childTnLst>
                                </p:cTn>
                              </p:par>
                              <p:par>
                                <p:cTn id="103" presetID="38" presetClass="entr" presetSubtype="0" accel="50000" fill="hold" nodeType="withEffect">
                                  <p:stCondLst>
                                    <p:cond delay="0"/>
                                  </p:stCondLst>
                                  <p:iterate type="lt">
                                    <p:tmPct val="50000"/>
                                  </p:iterate>
                                  <p:childTnLst>
                                    <p:set>
                                      <p:cBhvr>
                                        <p:cTn id="104" dur="1" fill="hold">
                                          <p:stCondLst>
                                            <p:cond delay="0"/>
                                          </p:stCondLst>
                                        </p:cTn>
                                        <p:tgtEl>
                                          <p:spTgt spid="7170">
                                            <p:txEl>
                                              <p:pRg st="16" end="16"/>
                                            </p:txEl>
                                          </p:spTgt>
                                        </p:tgtEl>
                                        <p:attrNameLst>
                                          <p:attrName>style.visibility</p:attrName>
                                        </p:attrNameLst>
                                      </p:cBhvr>
                                      <p:to>
                                        <p:strVal val="visible"/>
                                      </p:to>
                                    </p:set>
                                    <p:set>
                                      <p:cBhvr>
                                        <p:cTn id="105" dur="228" fill="hold">
                                          <p:stCondLst>
                                            <p:cond delay="0"/>
                                          </p:stCondLst>
                                        </p:cTn>
                                        <p:tgtEl>
                                          <p:spTgt spid="7170">
                                            <p:txEl>
                                              <p:pRg st="16" end="16"/>
                                            </p:txEl>
                                          </p:spTgt>
                                        </p:tgtEl>
                                        <p:attrNameLst>
                                          <p:attrName>style.rotation</p:attrName>
                                        </p:attrNameLst>
                                      </p:cBhvr>
                                      <p:to>
                                        <p:strVal val="-45.0"/>
                                      </p:to>
                                    </p:set>
                                    <p:anim calcmode="lin" valueType="num">
                                      <p:cBhvr>
                                        <p:cTn id="106" dur="228" fill="hold">
                                          <p:stCondLst>
                                            <p:cond delay="228"/>
                                          </p:stCondLst>
                                        </p:cTn>
                                        <p:tgtEl>
                                          <p:spTgt spid="7170">
                                            <p:txEl>
                                              <p:pRg st="16" end="16"/>
                                            </p:txEl>
                                          </p:spTgt>
                                        </p:tgtEl>
                                        <p:attrNameLst>
                                          <p:attrName>style.rotation</p:attrName>
                                        </p:attrNameLst>
                                      </p:cBhvr>
                                      <p:tavLst>
                                        <p:tav tm="0">
                                          <p:val>
                                            <p:fltVal val="-45"/>
                                          </p:val>
                                        </p:tav>
                                        <p:tav tm="69900">
                                          <p:val>
                                            <p:fltVal val="45"/>
                                          </p:val>
                                        </p:tav>
                                        <p:tav tm="100000">
                                          <p:val>
                                            <p:fltVal val="0"/>
                                          </p:val>
                                        </p:tav>
                                      </p:tavLst>
                                    </p:anim>
                                    <p:anim calcmode="lin" valueType="num">
                                      <p:cBhvr>
                                        <p:cTn id="107" dur="228" fill="hold">
                                          <p:stCondLst>
                                            <p:cond delay="0"/>
                                          </p:stCondLst>
                                        </p:cTn>
                                        <p:tgtEl>
                                          <p:spTgt spid="7170">
                                            <p:txEl>
                                              <p:pRg st="16" end="16"/>
                                            </p:txEl>
                                          </p:spTgt>
                                        </p:tgtEl>
                                        <p:attrNameLst>
                                          <p:attrName>ppt_y</p:attrName>
                                        </p:attrNameLst>
                                      </p:cBhvr>
                                      <p:tavLst>
                                        <p:tav tm="0">
                                          <p:val>
                                            <p:strVal val="#ppt_y-1"/>
                                          </p:val>
                                        </p:tav>
                                        <p:tav tm="100000">
                                          <p:val>
                                            <p:strVal val="#ppt_y-(0.354*#ppt_w-0.172*#ppt_h)"/>
                                          </p:val>
                                        </p:tav>
                                      </p:tavLst>
                                    </p:anim>
                                    <p:anim calcmode="lin" valueType="num">
                                      <p:cBhvr>
                                        <p:cTn id="108" dur="78" decel="50000" autoRev="1" fill="hold">
                                          <p:stCondLst>
                                            <p:cond delay="228"/>
                                          </p:stCondLst>
                                        </p:cTn>
                                        <p:tgtEl>
                                          <p:spTgt spid="7170">
                                            <p:txEl>
                                              <p:pRg st="16" end="16"/>
                                            </p:txEl>
                                          </p:spTgt>
                                        </p:tgtEl>
                                        <p:attrNameLst>
                                          <p:attrName>ppt_y</p:attrName>
                                        </p:attrNameLst>
                                      </p:cBhvr>
                                      <p:tavLst>
                                        <p:tav tm="0">
                                          <p:val>
                                            <p:strVal val="#ppt_y-(0.354*#ppt_w-0.172*#ppt_h)"/>
                                          </p:val>
                                        </p:tav>
                                        <p:tav tm="100000">
                                          <p:val>
                                            <p:strVal val="#ppt_y-(0.354*#ppt_w-0.172*#ppt_h)-#ppt_h/2"/>
                                          </p:val>
                                        </p:tav>
                                      </p:tavLst>
                                    </p:anim>
                                    <p:anim calcmode="lin" valueType="num">
                                      <p:cBhvr>
                                        <p:cTn id="109" dur="68" fill="hold">
                                          <p:stCondLst>
                                            <p:cond delay="432"/>
                                          </p:stCondLst>
                                        </p:cTn>
                                        <p:tgtEl>
                                          <p:spTgt spid="7170">
                                            <p:txEl>
                                              <p:pRg st="16" end="16"/>
                                            </p:txEl>
                                          </p:spTgt>
                                        </p:tgtEl>
                                        <p:attrNameLst>
                                          <p:attrName>ppt_y</p:attrName>
                                        </p:attrNameLst>
                                      </p:cBhvr>
                                      <p:tavLst>
                                        <p:tav tm="0">
                                          <p:val>
                                            <p:strVal val="#ppt_y-(0.354*#ppt_w-0.172*#ppt_h)"/>
                                          </p:val>
                                        </p:tav>
                                        <p:tav tm="100000">
                                          <p:val>
                                            <p:strVal val="#ppt_y"/>
                                          </p:val>
                                        </p:tav>
                                      </p:tavLst>
                                    </p:anim>
                                  </p:childTnLst>
                                </p:cTn>
                              </p:par>
                              <p:par>
                                <p:cTn id="110" presetID="38" presetClass="entr" presetSubtype="0" accel="50000" fill="hold" nodeType="withEffect">
                                  <p:stCondLst>
                                    <p:cond delay="0"/>
                                  </p:stCondLst>
                                  <p:iterate type="lt">
                                    <p:tmPct val="50000"/>
                                  </p:iterate>
                                  <p:childTnLst>
                                    <p:set>
                                      <p:cBhvr>
                                        <p:cTn id="111" dur="1" fill="hold">
                                          <p:stCondLst>
                                            <p:cond delay="0"/>
                                          </p:stCondLst>
                                        </p:cTn>
                                        <p:tgtEl>
                                          <p:spTgt spid="7170">
                                            <p:txEl>
                                              <p:pRg st="17" end="17"/>
                                            </p:txEl>
                                          </p:spTgt>
                                        </p:tgtEl>
                                        <p:attrNameLst>
                                          <p:attrName>style.visibility</p:attrName>
                                        </p:attrNameLst>
                                      </p:cBhvr>
                                      <p:to>
                                        <p:strVal val="visible"/>
                                      </p:to>
                                    </p:set>
                                    <p:set>
                                      <p:cBhvr>
                                        <p:cTn id="112" dur="228" fill="hold">
                                          <p:stCondLst>
                                            <p:cond delay="0"/>
                                          </p:stCondLst>
                                        </p:cTn>
                                        <p:tgtEl>
                                          <p:spTgt spid="7170">
                                            <p:txEl>
                                              <p:pRg st="17" end="17"/>
                                            </p:txEl>
                                          </p:spTgt>
                                        </p:tgtEl>
                                        <p:attrNameLst>
                                          <p:attrName>style.rotation</p:attrName>
                                        </p:attrNameLst>
                                      </p:cBhvr>
                                      <p:to>
                                        <p:strVal val="-45.0"/>
                                      </p:to>
                                    </p:set>
                                    <p:anim calcmode="lin" valueType="num">
                                      <p:cBhvr>
                                        <p:cTn id="113" dur="228" fill="hold">
                                          <p:stCondLst>
                                            <p:cond delay="228"/>
                                          </p:stCondLst>
                                        </p:cTn>
                                        <p:tgtEl>
                                          <p:spTgt spid="7170">
                                            <p:txEl>
                                              <p:pRg st="17" end="17"/>
                                            </p:txEl>
                                          </p:spTgt>
                                        </p:tgtEl>
                                        <p:attrNameLst>
                                          <p:attrName>style.rotation</p:attrName>
                                        </p:attrNameLst>
                                      </p:cBhvr>
                                      <p:tavLst>
                                        <p:tav tm="0">
                                          <p:val>
                                            <p:fltVal val="-45"/>
                                          </p:val>
                                        </p:tav>
                                        <p:tav tm="69900">
                                          <p:val>
                                            <p:fltVal val="45"/>
                                          </p:val>
                                        </p:tav>
                                        <p:tav tm="100000">
                                          <p:val>
                                            <p:fltVal val="0"/>
                                          </p:val>
                                        </p:tav>
                                      </p:tavLst>
                                    </p:anim>
                                    <p:anim calcmode="lin" valueType="num">
                                      <p:cBhvr>
                                        <p:cTn id="114" dur="228" fill="hold">
                                          <p:stCondLst>
                                            <p:cond delay="0"/>
                                          </p:stCondLst>
                                        </p:cTn>
                                        <p:tgtEl>
                                          <p:spTgt spid="7170">
                                            <p:txEl>
                                              <p:pRg st="17" end="17"/>
                                            </p:txEl>
                                          </p:spTgt>
                                        </p:tgtEl>
                                        <p:attrNameLst>
                                          <p:attrName>ppt_y</p:attrName>
                                        </p:attrNameLst>
                                      </p:cBhvr>
                                      <p:tavLst>
                                        <p:tav tm="0">
                                          <p:val>
                                            <p:strVal val="#ppt_y-1"/>
                                          </p:val>
                                        </p:tav>
                                        <p:tav tm="100000">
                                          <p:val>
                                            <p:strVal val="#ppt_y-(0.354*#ppt_w-0.172*#ppt_h)"/>
                                          </p:val>
                                        </p:tav>
                                      </p:tavLst>
                                    </p:anim>
                                    <p:anim calcmode="lin" valueType="num">
                                      <p:cBhvr>
                                        <p:cTn id="115" dur="78" decel="50000" autoRev="1" fill="hold">
                                          <p:stCondLst>
                                            <p:cond delay="228"/>
                                          </p:stCondLst>
                                        </p:cTn>
                                        <p:tgtEl>
                                          <p:spTgt spid="7170">
                                            <p:txEl>
                                              <p:pRg st="17" end="17"/>
                                            </p:txEl>
                                          </p:spTgt>
                                        </p:tgtEl>
                                        <p:attrNameLst>
                                          <p:attrName>ppt_y</p:attrName>
                                        </p:attrNameLst>
                                      </p:cBhvr>
                                      <p:tavLst>
                                        <p:tav tm="0">
                                          <p:val>
                                            <p:strVal val="#ppt_y-(0.354*#ppt_w-0.172*#ppt_h)"/>
                                          </p:val>
                                        </p:tav>
                                        <p:tav tm="100000">
                                          <p:val>
                                            <p:strVal val="#ppt_y-(0.354*#ppt_w-0.172*#ppt_h)-#ppt_h/2"/>
                                          </p:val>
                                        </p:tav>
                                      </p:tavLst>
                                    </p:anim>
                                    <p:anim calcmode="lin" valueType="num">
                                      <p:cBhvr>
                                        <p:cTn id="116" dur="68" fill="hold">
                                          <p:stCondLst>
                                            <p:cond delay="432"/>
                                          </p:stCondLst>
                                        </p:cTn>
                                        <p:tgtEl>
                                          <p:spTgt spid="7170">
                                            <p:txEl>
                                              <p:pRg st="17" end="17"/>
                                            </p:txEl>
                                          </p:spTgt>
                                        </p:tgtEl>
                                        <p:attrNameLst>
                                          <p:attrName>ppt_y</p:attrName>
                                        </p:attrNameLst>
                                      </p:cBhvr>
                                      <p:tavLst>
                                        <p:tav tm="0">
                                          <p:val>
                                            <p:strVal val="#ppt_y-(0.354*#ppt_w-0.172*#ppt_h)"/>
                                          </p:val>
                                        </p:tav>
                                        <p:tav tm="100000">
                                          <p:val>
                                            <p:strVal val="#ppt_y"/>
                                          </p:val>
                                        </p:tav>
                                      </p:tavLst>
                                    </p:anim>
                                  </p:childTnLst>
                                </p:cTn>
                              </p:par>
                              <p:par>
                                <p:cTn id="117" presetID="38" presetClass="entr" presetSubtype="0" accel="50000" fill="hold" nodeType="withEffect">
                                  <p:stCondLst>
                                    <p:cond delay="0"/>
                                  </p:stCondLst>
                                  <p:iterate type="lt">
                                    <p:tmPct val="50000"/>
                                  </p:iterate>
                                  <p:childTnLst>
                                    <p:set>
                                      <p:cBhvr>
                                        <p:cTn id="118" dur="1" fill="hold">
                                          <p:stCondLst>
                                            <p:cond delay="0"/>
                                          </p:stCondLst>
                                        </p:cTn>
                                        <p:tgtEl>
                                          <p:spTgt spid="7170">
                                            <p:txEl>
                                              <p:pRg st="18" end="18"/>
                                            </p:txEl>
                                          </p:spTgt>
                                        </p:tgtEl>
                                        <p:attrNameLst>
                                          <p:attrName>style.visibility</p:attrName>
                                        </p:attrNameLst>
                                      </p:cBhvr>
                                      <p:to>
                                        <p:strVal val="visible"/>
                                      </p:to>
                                    </p:set>
                                    <p:set>
                                      <p:cBhvr>
                                        <p:cTn id="119" dur="228" fill="hold">
                                          <p:stCondLst>
                                            <p:cond delay="0"/>
                                          </p:stCondLst>
                                        </p:cTn>
                                        <p:tgtEl>
                                          <p:spTgt spid="7170">
                                            <p:txEl>
                                              <p:pRg st="18" end="18"/>
                                            </p:txEl>
                                          </p:spTgt>
                                        </p:tgtEl>
                                        <p:attrNameLst>
                                          <p:attrName>style.rotation</p:attrName>
                                        </p:attrNameLst>
                                      </p:cBhvr>
                                      <p:to>
                                        <p:strVal val="-45.0"/>
                                      </p:to>
                                    </p:set>
                                    <p:anim calcmode="lin" valueType="num">
                                      <p:cBhvr>
                                        <p:cTn id="120" dur="228" fill="hold">
                                          <p:stCondLst>
                                            <p:cond delay="228"/>
                                          </p:stCondLst>
                                        </p:cTn>
                                        <p:tgtEl>
                                          <p:spTgt spid="7170">
                                            <p:txEl>
                                              <p:pRg st="18" end="18"/>
                                            </p:txEl>
                                          </p:spTgt>
                                        </p:tgtEl>
                                        <p:attrNameLst>
                                          <p:attrName>style.rotation</p:attrName>
                                        </p:attrNameLst>
                                      </p:cBhvr>
                                      <p:tavLst>
                                        <p:tav tm="0">
                                          <p:val>
                                            <p:fltVal val="-45"/>
                                          </p:val>
                                        </p:tav>
                                        <p:tav tm="69900">
                                          <p:val>
                                            <p:fltVal val="45"/>
                                          </p:val>
                                        </p:tav>
                                        <p:tav tm="100000">
                                          <p:val>
                                            <p:fltVal val="0"/>
                                          </p:val>
                                        </p:tav>
                                      </p:tavLst>
                                    </p:anim>
                                    <p:anim calcmode="lin" valueType="num">
                                      <p:cBhvr>
                                        <p:cTn id="121" dur="228" fill="hold">
                                          <p:stCondLst>
                                            <p:cond delay="0"/>
                                          </p:stCondLst>
                                        </p:cTn>
                                        <p:tgtEl>
                                          <p:spTgt spid="7170">
                                            <p:txEl>
                                              <p:pRg st="18" end="18"/>
                                            </p:txEl>
                                          </p:spTgt>
                                        </p:tgtEl>
                                        <p:attrNameLst>
                                          <p:attrName>ppt_y</p:attrName>
                                        </p:attrNameLst>
                                      </p:cBhvr>
                                      <p:tavLst>
                                        <p:tav tm="0">
                                          <p:val>
                                            <p:strVal val="#ppt_y-1"/>
                                          </p:val>
                                        </p:tav>
                                        <p:tav tm="100000">
                                          <p:val>
                                            <p:strVal val="#ppt_y-(0.354*#ppt_w-0.172*#ppt_h)"/>
                                          </p:val>
                                        </p:tav>
                                      </p:tavLst>
                                    </p:anim>
                                    <p:anim calcmode="lin" valueType="num">
                                      <p:cBhvr>
                                        <p:cTn id="122" dur="78" decel="50000" autoRev="1" fill="hold">
                                          <p:stCondLst>
                                            <p:cond delay="228"/>
                                          </p:stCondLst>
                                        </p:cTn>
                                        <p:tgtEl>
                                          <p:spTgt spid="7170">
                                            <p:txEl>
                                              <p:pRg st="18" end="18"/>
                                            </p:txEl>
                                          </p:spTgt>
                                        </p:tgtEl>
                                        <p:attrNameLst>
                                          <p:attrName>ppt_y</p:attrName>
                                        </p:attrNameLst>
                                      </p:cBhvr>
                                      <p:tavLst>
                                        <p:tav tm="0">
                                          <p:val>
                                            <p:strVal val="#ppt_y-(0.354*#ppt_w-0.172*#ppt_h)"/>
                                          </p:val>
                                        </p:tav>
                                        <p:tav tm="100000">
                                          <p:val>
                                            <p:strVal val="#ppt_y-(0.354*#ppt_w-0.172*#ppt_h)-#ppt_h/2"/>
                                          </p:val>
                                        </p:tav>
                                      </p:tavLst>
                                    </p:anim>
                                    <p:anim calcmode="lin" valueType="num">
                                      <p:cBhvr>
                                        <p:cTn id="123" dur="68" fill="hold">
                                          <p:stCondLst>
                                            <p:cond delay="432"/>
                                          </p:stCondLst>
                                        </p:cTn>
                                        <p:tgtEl>
                                          <p:spTgt spid="7170">
                                            <p:txEl>
                                              <p:pRg st="18" end="18"/>
                                            </p:txEl>
                                          </p:spTgt>
                                        </p:tgtEl>
                                        <p:attrNameLst>
                                          <p:attrName>ppt_y</p:attrName>
                                        </p:attrNameLst>
                                      </p:cBhvr>
                                      <p:tavLst>
                                        <p:tav tm="0">
                                          <p:val>
                                            <p:strVal val="#ppt_y-(0.354*#ppt_w-0.172*#ppt_h)"/>
                                          </p:val>
                                        </p:tav>
                                        <p:tav tm="100000">
                                          <p:val>
                                            <p:strVal val="#ppt_y"/>
                                          </p:val>
                                        </p:tav>
                                      </p:tavLst>
                                    </p:anim>
                                  </p:childTnLst>
                                </p:cTn>
                              </p:par>
                              <p:par>
                                <p:cTn id="124" presetID="38" presetClass="entr" presetSubtype="0" accel="50000" fill="hold" nodeType="withEffect">
                                  <p:stCondLst>
                                    <p:cond delay="0"/>
                                  </p:stCondLst>
                                  <p:iterate type="lt">
                                    <p:tmPct val="50000"/>
                                  </p:iterate>
                                  <p:childTnLst>
                                    <p:set>
                                      <p:cBhvr>
                                        <p:cTn id="125" dur="1" fill="hold">
                                          <p:stCondLst>
                                            <p:cond delay="0"/>
                                          </p:stCondLst>
                                        </p:cTn>
                                        <p:tgtEl>
                                          <p:spTgt spid="7170">
                                            <p:txEl>
                                              <p:pRg st="19" end="19"/>
                                            </p:txEl>
                                          </p:spTgt>
                                        </p:tgtEl>
                                        <p:attrNameLst>
                                          <p:attrName>style.visibility</p:attrName>
                                        </p:attrNameLst>
                                      </p:cBhvr>
                                      <p:to>
                                        <p:strVal val="visible"/>
                                      </p:to>
                                    </p:set>
                                    <p:set>
                                      <p:cBhvr>
                                        <p:cTn id="126" dur="228" fill="hold">
                                          <p:stCondLst>
                                            <p:cond delay="0"/>
                                          </p:stCondLst>
                                        </p:cTn>
                                        <p:tgtEl>
                                          <p:spTgt spid="7170">
                                            <p:txEl>
                                              <p:pRg st="19" end="19"/>
                                            </p:txEl>
                                          </p:spTgt>
                                        </p:tgtEl>
                                        <p:attrNameLst>
                                          <p:attrName>style.rotation</p:attrName>
                                        </p:attrNameLst>
                                      </p:cBhvr>
                                      <p:to>
                                        <p:strVal val="-45.0"/>
                                      </p:to>
                                    </p:set>
                                    <p:anim calcmode="lin" valueType="num">
                                      <p:cBhvr>
                                        <p:cTn id="127" dur="228" fill="hold">
                                          <p:stCondLst>
                                            <p:cond delay="228"/>
                                          </p:stCondLst>
                                        </p:cTn>
                                        <p:tgtEl>
                                          <p:spTgt spid="7170">
                                            <p:txEl>
                                              <p:pRg st="19" end="19"/>
                                            </p:txEl>
                                          </p:spTgt>
                                        </p:tgtEl>
                                        <p:attrNameLst>
                                          <p:attrName>style.rotation</p:attrName>
                                        </p:attrNameLst>
                                      </p:cBhvr>
                                      <p:tavLst>
                                        <p:tav tm="0">
                                          <p:val>
                                            <p:fltVal val="-45"/>
                                          </p:val>
                                        </p:tav>
                                        <p:tav tm="69900">
                                          <p:val>
                                            <p:fltVal val="45"/>
                                          </p:val>
                                        </p:tav>
                                        <p:tav tm="100000">
                                          <p:val>
                                            <p:fltVal val="0"/>
                                          </p:val>
                                        </p:tav>
                                      </p:tavLst>
                                    </p:anim>
                                    <p:anim calcmode="lin" valueType="num">
                                      <p:cBhvr>
                                        <p:cTn id="128" dur="228" fill="hold">
                                          <p:stCondLst>
                                            <p:cond delay="0"/>
                                          </p:stCondLst>
                                        </p:cTn>
                                        <p:tgtEl>
                                          <p:spTgt spid="7170">
                                            <p:txEl>
                                              <p:pRg st="19" end="19"/>
                                            </p:txEl>
                                          </p:spTgt>
                                        </p:tgtEl>
                                        <p:attrNameLst>
                                          <p:attrName>ppt_y</p:attrName>
                                        </p:attrNameLst>
                                      </p:cBhvr>
                                      <p:tavLst>
                                        <p:tav tm="0">
                                          <p:val>
                                            <p:strVal val="#ppt_y-1"/>
                                          </p:val>
                                        </p:tav>
                                        <p:tav tm="100000">
                                          <p:val>
                                            <p:strVal val="#ppt_y-(0.354*#ppt_w-0.172*#ppt_h)"/>
                                          </p:val>
                                        </p:tav>
                                      </p:tavLst>
                                    </p:anim>
                                    <p:anim calcmode="lin" valueType="num">
                                      <p:cBhvr>
                                        <p:cTn id="129" dur="78" decel="50000" autoRev="1" fill="hold">
                                          <p:stCondLst>
                                            <p:cond delay="228"/>
                                          </p:stCondLst>
                                        </p:cTn>
                                        <p:tgtEl>
                                          <p:spTgt spid="7170">
                                            <p:txEl>
                                              <p:pRg st="19" end="19"/>
                                            </p:txEl>
                                          </p:spTgt>
                                        </p:tgtEl>
                                        <p:attrNameLst>
                                          <p:attrName>ppt_y</p:attrName>
                                        </p:attrNameLst>
                                      </p:cBhvr>
                                      <p:tavLst>
                                        <p:tav tm="0">
                                          <p:val>
                                            <p:strVal val="#ppt_y-(0.354*#ppt_w-0.172*#ppt_h)"/>
                                          </p:val>
                                        </p:tav>
                                        <p:tav tm="100000">
                                          <p:val>
                                            <p:strVal val="#ppt_y-(0.354*#ppt_w-0.172*#ppt_h)-#ppt_h/2"/>
                                          </p:val>
                                        </p:tav>
                                      </p:tavLst>
                                    </p:anim>
                                    <p:anim calcmode="lin" valueType="num">
                                      <p:cBhvr>
                                        <p:cTn id="130" dur="68" fill="hold">
                                          <p:stCondLst>
                                            <p:cond delay="432"/>
                                          </p:stCondLst>
                                        </p:cTn>
                                        <p:tgtEl>
                                          <p:spTgt spid="7170">
                                            <p:txEl>
                                              <p:pRg st="19" end="19"/>
                                            </p:txEl>
                                          </p:spTgt>
                                        </p:tgtEl>
                                        <p:attrNameLst>
                                          <p:attrName>ppt_y</p:attrName>
                                        </p:attrNameLst>
                                      </p:cBhvr>
                                      <p:tavLst>
                                        <p:tav tm="0">
                                          <p:val>
                                            <p:strVal val="#ppt_y-(0.354*#ppt_w-0.172*#ppt_h)"/>
                                          </p:val>
                                        </p:tav>
                                        <p:tav tm="100000">
                                          <p:val>
                                            <p:strVal val="#ppt_y"/>
                                          </p:val>
                                        </p:tav>
                                      </p:tavLst>
                                    </p:anim>
                                  </p:childTnLst>
                                </p:cTn>
                              </p:par>
                            </p:childTnLst>
                          </p:cTn>
                        </p:par>
                        <p:par>
                          <p:cTn id="131" fill="hold" nodeType="afterGroup">
                            <p:stCondLst>
                              <p:cond delay="8000"/>
                            </p:stCondLst>
                            <p:childTnLst>
                              <p:par>
                                <p:cTn id="132" presetID="52" presetClass="entr" presetSubtype="0" fill="hold" nodeType="afterEffect">
                                  <p:stCondLst>
                                    <p:cond delay="0"/>
                                  </p:stCondLst>
                                  <p:childTnLst>
                                    <p:set>
                                      <p:cBhvr>
                                        <p:cTn id="133" dur="1" fill="hold">
                                          <p:stCondLst>
                                            <p:cond delay="0"/>
                                          </p:stCondLst>
                                        </p:cTn>
                                        <p:tgtEl>
                                          <p:spTgt spid="7171"/>
                                        </p:tgtEl>
                                        <p:attrNameLst>
                                          <p:attrName>style.visibility</p:attrName>
                                        </p:attrNameLst>
                                      </p:cBhvr>
                                      <p:to>
                                        <p:strVal val="visible"/>
                                      </p:to>
                                    </p:set>
                                    <p:animScale>
                                      <p:cBhvr>
                                        <p:cTn id="134" dur="1000" decel="50000" fill="hold">
                                          <p:stCondLst>
                                            <p:cond delay="0"/>
                                          </p:stCondLst>
                                        </p:cTn>
                                        <p:tgtEl>
                                          <p:spTgt spid="717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5" dur="1000" decel="50000" fill="hold">
                                          <p:stCondLst>
                                            <p:cond delay="0"/>
                                          </p:stCondLst>
                                        </p:cTn>
                                        <p:tgtEl>
                                          <p:spTgt spid="7171"/>
                                        </p:tgtEl>
                                        <p:attrNameLst>
                                          <p:attrName>ppt_x</p:attrName>
                                          <p:attrName>ppt_y</p:attrName>
                                        </p:attrNameLst>
                                      </p:cBhvr>
                                    </p:animMotion>
                                    <p:animEffect transition="in" filter="fade">
                                      <p:cBhvr>
                                        <p:cTn id="136" dur="1000"/>
                                        <p:tgtEl>
                                          <p:spTgt spid="7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296CE899-E692-4631-A14A-86F4DF05B122}"/>
              </a:ext>
            </a:extLst>
          </p:cNvPr>
          <p:cNvSpPr>
            <a:spLocks noGrp="1" noChangeArrowheads="1"/>
          </p:cNvSpPr>
          <p:nvPr>
            <p:ph type="title"/>
          </p:nvPr>
        </p:nvSpPr>
        <p:spPr>
          <a:xfrm>
            <a:off x="539750" y="5084763"/>
            <a:ext cx="8229600" cy="1143000"/>
          </a:xfrm>
        </p:spPr>
        <p:txBody>
          <a:bodyPr/>
          <a:lstStyle/>
          <a:p>
            <a:r>
              <a:rPr lang="sl-SI" altLang="sl-SI" sz="4000" b="1">
                <a:solidFill>
                  <a:schemeClr val="bg1"/>
                </a:solidFill>
                <a:effectLst>
                  <a:outerShdw blurRad="38100" dist="38100" dir="2700000" algn="tl">
                    <a:srgbClr val="000000"/>
                  </a:outerShdw>
                </a:effectLst>
                <a:latin typeface="Comic Sans MS" panose="030F0702030302020204" pitchFamily="66" charset="0"/>
              </a:rPr>
              <a:t>Isaac Newton na nemški poštni znamki.</a:t>
            </a:r>
          </a:p>
        </p:txBody>
      </p:sp>
      <p:sp>
        <p:nvSpPr>
          <p:cNvPr id="39939" name="Rectangle 3">
            <a:extLst>
              <a:ext uri="{FF2B5EF4-FFF2-40B4-BE49-F238E27FC236}">
                <a16:creationId xmlns:a16="http://schemas.microsoft.com/office/drawing/2014/main" id="{41AE2C4A-399F-41EB-B32F-904CF1447359}"/>
              </a:ext>
            </a:extLst>
          </p:cNvPr>
          <p:cNvSpPr>
            <a:spLocks noGrp="1" noChangeArrowheads="1"/>
          </p:cNvSpPr>
          <p:nvPr>
            <p:ph type="body" idx="1"/>
          </p:nvPr>
        </p:nvSpPr>
        <p:spPr>
          <a:xfrm>
            <a:off x="323850" y="260350"/>
            <a:ext cx="8362950" cy="3744913"/>
          </a:xfrm>
        </p:spPr>
        <p:txBody>
          <a:bodyPr/>
          <a:lstStyle/>
          <a:p>
            <a:endParaRPr lang="sl-SI" altLang="sl-SI"/>
          </a:p>
        </p:txBody>
      </p:sp>
      <p:pic>
        <p:nvPicPr>
          <p:cNvPr id="39941" name="Picture 5" descr="isaac-newton">
            <a:extLst>
              <a:ext uri="{FF2B5EF4-FFF2-40B4-BE49-F238E27FC236}">
                <a16:creationId xmlns:a16="http://schemas.microsoft.com/office/drawing/2014/main" id="{48B6A47E-E4C9-4039-A263-596FECEABD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260350"/>
            <a:ext cx="7632700" cy="45339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39938"/>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FB3285B4-C49C-4714-BAAA-155D27B539A9}"/>
              </a:ext>
            </a:extLst>
          </p:cNvPr>
          <p:cNvSpPr>
            <a:spLocks noGrp="1" noChangeArrowheads="1"/>
          </p:cNvSpPr>
          <p:nvPr>
            <p:ph type="title"/>
          </p:nvPr>
        </p:nvSpPr>
        <p:spPr/>
        <p:txBody>
          <a:bodyPr/>
          <a:lstStyle/>
          <a:p>
            <a:pPr algn="l"/>
            <a:r>
              <a:rPr lang="sl-SI" altLang="sl-SI" b="1">
                <a:solidFill>
                  <a:schemeClr val="bg1"/>
                </a:solidFill>
                <a:effectLst>
                  <a:outerShdw blurRad="38100" dist="38100" dir="2700000" algn="tl">
                    <a:srgbClr val="000000"/>
                  </a:outerShdw>
                </a:effectLst>
                <a:latin typeface="Comic Sans MS" panose="030F0702030302020204" pitchFamily="66" charset="0"/>
              </a:rPr>
              <a:t>Starost :</a:t>
            </a:r>
          </a:p>
        </p:txBody>
      </p:sp>
      <p:sp>
        <p:nvSpPr>
          <p:cNvPr id="11267" name="Rectangle 3">
            <a:extLst>
              <a:ext uri="{FF2B5EF4-FFF2-40B4-BE49-F238E27FC236}">
                <a16:creationId xmlns:a16="http://schemas.microsoft.com/office/drawing/2014/main" id="{99BAAD98-2BEB-4C59-9998-37280744D202}"/>
              </a:ext>
            </a:extLst>
          </p:cNvPr>
          <p:cNvSpPr>
            <a:spLocks noGrp="1" noChangeArrowheads="1"/>
          </p:cNvSpPr>
          <p:nvPr>
            <p:ph type="body" idx="1"/>
          </p:nvPr>
        </p:nvSpPr>
        <p:spPr>
          <a:xfrm>
            <a:off x="468313" y="1628775"/>
            <a:ext cx="8229600" cy="4525963"/>
          </a:xfrm>
        </p:spPr>
        <p:txBody>
          <a:bodyPr/>
          <a:lstStyle/>
          <a:p>
            <a:pPr>
              <a:lnSpc>
                <a:spcPct val="80000"/>
              </a:lnSpc>
              <a:buFontTx/>
              <a:buNone/>
            </a:pPr>
            <a:r>
              <a:rPr lang="sl-SI" altLang="sl-SI" sz="1600">
                <a:solidFill>
                  <a:schemeClr val="bg1"/>
                </a:solidFill>
                <a:latin typeface="Comic Sans MS" panose="030F0702030302020204" pitchFamily="66" charset="0"/>
              </a:rPr>
              <a:t>V zgodnjih devetdesetih letih 17. stoletja je poslal Locku kopijo rokopisa, v katerem je poskušal dokazati, da so deli Svetega pisma, ki govorijo o sveti Trojici, potvorbe izvirnega teksta. Ko je Locke poskušal sestavek objaviti, se je Newton zbal, da bi zaradi svojih kontroverznih stališč zabredel v težave, in sestavka ni dovolil natisniti. V kasnejših letih je veliko časa namenil interpretaciji Danijelovih in Janezovih pridig ter kronologiji starih kraljestev. Obe deli so objavili šele po njegovi smrti. </a:t>
            </a:r>
          </a:p>
          <a:p>
            <a:pPr>
              <a:lnSpc>
                <a:spcPct val="80000"/>
              </a:lnSpc>
              <a:buFontTx/>
              <a:buNone/>
            </a:pPr>
            <a:endParaRPr lang="sl-SI" altLang="sl-SI" sz="1600">
              <a:solidFill>
                <a:schemeClr val="bg1"/>
              </a:solidFill>
              <a:latin typeface="Comic Sans MS" panose="030F0702030302020204" pitchFamily="66" charset="0"/>
            </a:endParaRPr>
          </a:p>
          <a:p>
            <a:pPr>
              <a:lnSpc>
                <a:spcPct val="80000"/>
              </a:lnSpc>
              <a:buFontTx/>
              <a:buNone/>
            </a:pPr>
            <a:r>
              <a:rPr lang="sl-SI" altLang="sl-SI" sz="1600">
                <a:solidFill>
                  <a:schemeClr val="bg1"/>
                </a:solidFill>
                <a:latin typeface="Comic Sans MS" panose="030F0702030302020204" pitchFamily="66" charset="0"/>
              </a:rPr>
              <a:t>V Gottfriedu Wilhelmu Leibnizu je našel Newton bolj enakovrednega tekmeca. Danes je popolnoma jasno, da je infinitezimalni račun Newton iznašel, preden se je Leibniz sploh začel resno zanimati za matematiko. Vendar je kasneje Leibniz prišel do podobne teorije popolnoma neodvisno in jo uspel prvi objaviti leta 1684. V </a:t>
            </a:r>
            <a:r>
              <a:rPr lang="sl-SI" altLang="sl-SI" sz="1600" i="1">
                <a:solidFill>
                  <a:schemeClr val="bg1"/>
                </a:solidFill>
                <a:latin typeface="Comic Sans MS" panose="030F0702030302020204" pitchFamily="66" charset="0"/>
              </a:rPr>
              <a:t>Principii</a:t>
            </a:r>
            <a:r>
              <a:rPr lang="sl-SI" altLang="sl-SI" sz="1600">
                <a:solidFill>
                  <a:schemeClr val="bg1"/>
                </a:solidFill>
                <a:latin typeface="Comic Sans MS" panose="030F0702030302020204" pitchFamily="66" charset="0"/>
              </a:rPr>
              <a:t> je Newton samo nakazal na svoje odkritje, natisnil pa ga je šele kot dodatek v </a:t>
            </a:r>
            <a:r>
              <a:rPr lang="sl-SI" altLang="sl-SI" sz="1600" i="1">
                <a:solidFill>
                  <a:schemeClr val="bg1"/>
                </a:solidFill>
                <a:latin typeface="Comic Sans MS" panose="030F0702030302020204" pitchFamily="66" charset="0"/>
              </a:rPr>
              <a:t>Optiki</a:t>
            </a:r>
            <a:r>
              <a:rPr lang="sl-SI" altLang="sl-SI" sz="1600">
                <a:solidFill>
                  <a:schemeClr val="bg1"/>
                </a:solidFill>
                <a:latin typeface="Comic Sans MS" panose="030F0702030302020204" pitchFamily="66" charset="0"/>
              </a:rPr>
              <a:t> leta 1704. Newton se javno v spor ni vtikal, je pa objavljal svoja pisma pod imeni mlajših kolegov. Kot predsednik Kraljeve družbe je ustanovil celo komisijo, ki naj bi razrešila spor, hkrati pa skrivno sam napisal uradno poročilo in ga anonimno objavil v </a:t>
            </a:r>
            <a:r>
              <a:rPr lang="sl-SI" altLang="sl-SI" sz="1600" i="1">
                <a:solidFill>
                  <a:schemeClr val="bg1"/>
                </a:solidFill>
                <a:latin typeface="Comic Sans MS" panose="030F0702030302020204" pitchFamily="66" charset="0"/>
              </a:rPr>
              <a:t>Philosophical Transactions</a:t>
            </a:r>
            <a:r>
              <a:rPr lang="sl-SI" altLang="sl-SI" sz="1600">
                <a:solidFill>
                  <a:schemeClr val="bg1"/>
                </a:solidFill>
                <a:latin typeface="Comic Sans MS" panose="030F0702030302020204" pitchFamily="66" charset="0"/>
              </a:rPr>
              <a:t>. Celo Leibnizova smrt ni umirila bitke, ki se je bila zadnjih 25 let Newtonovega življenja. Skorajda vsak njegov sestavek iz teh let ima vmes vrinjen jezni odstavek proti nemškemu filozofu. Boj je končala šele Newtonova smrt. </a:t>
            </a:r>
          </a:p>
          <a:p>
            <a:pPr>
              <a:lnSpc>
                <a:spcPct val="80000"/>
              </a:lnSpc>
            </a:pPr>
            <a:endParaRPr lang="sl-SI" altLang="sl-SI" sz="1600">
              <a:solidFill>
                <a:schemeClr val="bg1"/>
              </a:solidFill>
              <a:latin typeface="Comic Sans MS" panose="030F0702030302020204" pitchFamily="66" charset="0"/>
            </a:endParaRPr>
          </a:p>
          <a:p>
            <a:pPr>
              <a:lnSpc>
                <a:spcPct val="80000"/>
              </a:lnSpc>
              <a:buFontTx/>
              <a:buNone/>
            </a:pPr>
            <a:r>
              <a:rPr lang="sl-SI" altLang="sl-SI" sz="1600">
                <a:solidFill>
                  <a:schemeClr val="bg1"/>
                </a:solidFill>
                <a:latin typeface="Comic Sans MS" panose="030F0702030302020204" pitchFamily="66" charset="0"/>
              </a:rPr>
              <a:t>Zadnja leta se je ukvarjal predvsem s prenovljenimi izdajami svojih glavnih del. Umrl je 20. marca 1727 (31. marca po novem koledarju) v Londonu.</a:t>
            </a:r>
          </a:p>
          <a:p>
            <a:pPr>
              <a:lnSpc>
                <a:spcPct val="80000"/>
              </a:lnSpc>
            </a:pPr>
            <a:endParaRPr lang="sl-SI" altLang="sl-SI" sz="1600">
              <a:solidFill>
                <a:schemeClr val="bg1"/>
              </a:solidFill>
              <a:latin typeface="Comic Sans MS" panose="030F0702030302020204" pitchFamily="66" charset="0"/>
            </a:endParaRPr>
          </a:p>
        </p:txBody>
      </p:sp>
      <p:sp>
        <p:nvSpPr>
          <p:cNvPr id="11269" name="Rectangle 5">
            <a:extLst>
              <a:ext uri="{FF2B5EF4-FFF2-40B4-BE49-F238E27FC236}">
                <a16:creationId xmlns:a16="http://schemas.microsoft.com/office/drawing/2014/main" id="{85A128B7-66DF-44C0-A0FB-2A3FE8CDCEDA}"/>
              </a:ext>
            </a:extLst>
          </p:cNvPr>
          <p:cNvSpPr>
            <a:spLocks noChangeArrowheads="1"/>
          </p:cNvSpPr>
          <p:nvPr/>
        </p:nvSpPr>
        <p:spPr bwMode="auto">
          <a:xfrm>
            <a:off x="0" y="2224088"/>
            <a:ext cx="9144000" cy="0"/>
          </a:xfrm>
          <a:prstGeom prst="rect">
            <a:avLst/>
          </a:prstGeom>
          <a:solidFill>
            <a:srgbClr val="EBEBE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sp>
        <p:nvSpPr>
          <p:cNvPr id="11270" name="Rectangle 6">
            <a:extLst>
              <a:ext uri="{FF2B5EF4-FFF2-40B4-BE49-F238E27FC236}">
                <a16:creationId xmlns:a16="http://schemas.microsoft.com/office/drawing/2014/main" id="{16E2A4AE-D870-4B1B-88C1-BDD917356B26}"/>
              </a:ext>
            </a:extLst>
          </p:cNvPr>
          <p:cNvSpPr>
            <a:spLocks noChangeArrowheads="1"/>
          </p:cNvSpPr>
          <p:nvPr/>
        </p:nvSpPr>
        <p:spPr bwMode="auto">
          <a:xfrm>
            <a:off x="0" y="2224088"/>
            <a:ext cx="9144000" cy="0"/>
          </a:xfrm>
          <a:prstGeom prst="rect">
            <a:avLst/>
          </a:prstGeom>
          <a:solidFill>
            <a:srgbClr val="EBEBE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sl-SI"/>
          </a:p>
        </p:txBody>
      </p:sp>
      <p:pic>
        <p:nvPicPr>
          <p:cNvPr id="11268" name="Picture 4" descr="http://www.kvarkadabra.net/zgodovina/images/newton_maska.jpg">
            <a:extLst>
              <a:ext uri="{FF2B5EF4-FFF2-40B4-BE49-F238E27FC236}">
                <a16:creationId xmlns:a16="http://schemas.microsoft.com/office/drawing/2014/main" id="{CB1F1EA9-CE06-4E94-8B78-EFFBC3F3E532}"/>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596188" y="115888"/>
            <a:ext cx="1355725" cy="15398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p:cTn id="7" dur="500" fill="hold"/>
                                        <p:tgtEl>
                                          <p:spTgt spid="11266"/>
                                        </p:tgtEl>
                                        <p:attrNameLst>
                                          <p:attrName>ppt_w</p:attrName>
                                        </p:attrNameLst>
                                      </p:cBhvr>
                                      <p:tavLst>
                                        <p:tav tm="0">
                                          <p:val>
                                            <p:fltVal val="0"/>
                                          </p:val>
                                        </p:tav>
                                        <p:tav tm="100000">
                                          <p:val>
                                            <p:strVal val="#ppt_w"/>
                                          </p:val>
                                        </p:tav>
                                      </p:tavLst>
                                    </p:anim>
                                    <p:anim calcmode="lin" valueType="num">
                                      <p:cBhvr>
                                        <p:cTn id="8" dur="500" fill="hold"/>
                                        <p:tgtEl>
                                          <p:spTgt spid="11266"/>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1267">
                                            <p:txEl>
                                              <p:pRg st="0" end="0"/>
                                            </p:txEl>
                                          </p:spTgt>
                                        </p:tgtEl>
                                        <p:attrNameLst>
                                          <p:attrName>style.visibility</p:attrName>
                                        </p:attrNameLst>
                                      </p:cBhvr>
                                      <p:to>
                                        <p:strVal val="visible"/>
                                      </p:to>
                                    </p:set>
                                    <p:anim calcmode="lin" valueType="num">
                                      <p:cBhvr>
                                        <p:cTn id="13" dur="500" fill="hold"/>
                                        <p:tgtEl>
                                          <p:spTgt spid="1126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126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p:cTn id="19" dur="500" fill="hold"/>
                                        <p:tgtEl>
                                          <p:spTgt spid="11267">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1126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1267">
                                            <p:txEl>
                                              <p:pRg st="4" end="4"/>
                                            </p:txEl>
                                          </p:spTgt>
                                        </p:tgtEl>
                                        <p:attrNameLst>
                                          <p:attrName>style.visibility</p:attrName>
                                        </p:attrNameLst>
                                      </p:cBhvr>
                                      <p:to>
                                        <p:strVal val="visible"/>
                                      </p:to>
                                    </p:set>
                                    <p:anim calcmode="lin" valueType="num">
                                      <p:cBhvr>
                                        <p:cTn id="25" dur="500" fill="hold"/>
                                        <p:tgtEl>
                                          <p:spTgt spid="11267">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11267">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C8E2C270-E918-42BB-AC71-A4935CB41284}"/>
              </a:ext>
            </a:extLst>
          </p:cNvPr>
          <p:cNvSpPr>
            <a:spLocks noGrp="1" noChangeArrowheads="1"/>
          </p:cNvSpPr>
          <p:nvPr>
            <p:ph type="title"/>
          </p:nvPr>
        </p:nvSpPr>
        <p:spPr/>
        <p:txBody>
          <a:bodyPr/>
          <a:lstStyle/>
          <a:p>
            <a:pPr algn="l"/>
            <a:r>
              <a:rPr lang="sl-SI" altLang="sl-SI" b="1">
                <a:solidFill>
                  <a:schemeClr val="bg1"/>
                </a:solidFill>
                <a:effectLst>
                  <a:outerShdw blurRad="38100" dist="38100" dir="2700000" algn="tl">
                    <a:srgbClr val="000000"/>
                  </a:outerShdw>
                </a:effectLst>
                <a:latin typeface="Comic Sans MS" panose="030F0702030302020204" pitchFamily="66" charset="0"/>
              </a:rPr>
              <a:t>Viri :</a:t>
            </a:r>
          </a:p>
        </p:txBody>
      </p:sp>
      <p:sp>
        <p:nvSpPr>
          <p:cNvPr id="12291" name="Rectangle 3">
            <a:extLst>
              <a:ext uri="{FF2B5EF4-FFF2-40B4-BE49-F238E27FC236}">
                <a16:creationId xmlns:a16="http://schemas.microsoft.com/office/drawing/2014/main" id="{00B80B78-0574-4D49-8183-9E82A8048E94}"/>
              </a:ext>
            </a:extLst>
          </p:cNvPr>
          <p:cNvSpPr>
            <a:spLocks noGrp="1" noChangeArrowheads="1"/>
          </p:cNvSpPr>
          <p:nvPr>
            <p:ph type="body" idx="1"/>
          </p:nvPr>
        </p:nvSpPr>
        <p:spPr/>
        <p:txBody>
          <a:bodyPr/>
          <a:lstStyle/>
          <a:p>
            <a:pPr>
              <a:lnSpc>
                <a:spcPct val="90000"/>
              </a:lnSpc>
            </a:pPr>
            <a:r>
              <a:rPr lang="sl-SI" altLang="sl-SI" sz="2000" b="1">
                <a:solidFill>
                  <a:schemeClr val="bg1"/>
                </a:solidFill>
                <a:effectLst>
                  <a:outerShdw blurRad="38100" dist="38100" dir="2700000" algn="tl">
                    <a:srgbClr val="000000"/>
                  </a:outerShdw>
                </a:effectLst>
                <a:latin typeface="Comic Sans MS" panose="030F0702030302020204" pitchFamily="66" charset="0"/>
                <a:hlinkClick r:id="rId2"/>
              </a:rPr>
              <a:t>http://sl.wikipedia.org/wiki/Isaac_Newton</a:t>
            </a:r>
            <a:r>
              <a:rPr lang="sl-SI" altLang="sl-SI" sz="2000" b="1">
                <a:solidFill>
                  <a:schemeClr val="bg1"/>
                </a:solidFill>
                <a:effectLst>
                  <a:outerShdw blurRad="38100" dist="38100" dir="2700000" algn="tl">
                    <a:srgbClr val="000000"/>
                  </a:outerShdw>
                </a:effectLst>
                <a:latin typeface="Comic Sans MS" panose="030F0702030302020204" pitchFamily="66" charset="0"/>
              </a:rPr>
              <a:t> </a:t>
            </a:r>
          </a:p>
          <a:p>
            <a:pPr>
              <a:lnSpc>
                <a:spcPct val="90000"/>
              </a:lnSpc>
            </a:pPr>
            <a:endParaRPr lang="sl-SI" altLang="sl-SI" sz="2000" b="1">
              <a:solidFill>
                <a:schemeClr val="bg1"/>
              </a:solidFill>
              <a:effectLst>
                <a:outerShdw blurRad="38100" dist="38100" dir="2700000" algn="tl">
                  <a:srgbClr val="000000"/>
                </a:outerShdw>
              </a:effectLst>
              <a:latin typeface="Comic Sans MS" panose="030F0702030302020204" pitchFamily="66" charset="0"/>
            </a:endParaRPr>
          </a:p>
          <a:p>
            <a:pPr>
              <a:lnSpc>
                <a:spcPct val="90000"/>
              </a:lnSpc>
            </a:pPr>
            <a:r>
              <a:rPr lang="sl-SI" altLang="sl-SI" sz="2000" b="1">
                <a:solidFill>
                  <a:schemeClr val="bg1"/>
                </a:solidFill>
                <a:effectLst>
                  <a:outerShdw blurRad="38100" dist="38100" dir="2700000" algn="tl">
                    <a:srgbClr val="000000"/>
                  </a:outerShdw>
                </a:effectLst>
                <a:latin typeface="Comic Sans MS" panose="030F0702030302020204" pitchFamily="66" charset="0"/>
              </a:rPr>
              <a:t>Revija: Gea</a:t>
            </a:r>
          </a:p>
          <a:p>
            <a:pPr>
              <a:lnSpc>
                <a:spcPct val="90000"/>
              </a:lnSpc>
            </a:pPr>
            <a:r>
              <a:rPr lang="sl-SI" altLang="sl-SI" sz="2000" b="1">
                <a:solidFill>
                  <a:schemeClr val="bg1"/>
                </a:solidFill>
                <a:effectLst>
                  <a:outerShdw blurRad="38100" dist="38100" dir="2700000" algn="tl">
                    <a:srgbClr val="000000"/>
                  </a:outerShdw>
                </a:effectLst>
                <a:latin typeface="Comic Sans MS" panose="030F0702030302020204" pitchFamily="66" charset="0"/>
              </a:rPr>
              <a:t>Dokumentarni film-Discovery channel history</a:t>
            </a:r>
          </a:p>
          <a:p>
            <a:pPr>
              <a:lnSpc>
                <a:spcPct val="90000"/>
              </a:lnSpc>
            </a:pPr>
            <a:endParaRPr lang="sl-SI" altLang="sl-SI" sz="2000" b="1">
              <a:solidFill>
                <a:schemeClr val="bg1"/>
              </a:solidFill>
              <a:effectLst>
                <a:outerShdw blurRad="38100" dist="38100" dir="2700000" algn="tl">
                  <a:srgbClr val="000000"/>
                </a:outerShdw>
              </a:effectLst>
              <a:latin typeface="Comic Sans MS" panose="030F0702030302020204" pitchFamily="66" charset="0"/>
            </a:endParaRPr>
          </a:p>
          <a:p>
            <a:pPr>
              <a:lnSpc>
                <a:spcPct val="90000"/>
              </a:lnSpc>
              <a:buFontTx/>
              <a:buNone/>
            </a:pPr>
            <a:endParaRPr lang="sl-SI" altLang="sl-SI" sz="2000" b="1">
              <a:effectLst>
                <a:outerShdw blurRad="38100" dist="38100" dir="2700000" algn="tl">
                  <a:srgbClr val="FFFFFF"/>
                </a:outerShdw>
              </a:effectLst>
              <a:latin typeface="Comic Sans MS" panose="030F0702030302020204" pitchFamily="66" charset="0"/>
            </a:endParaRPr>
          </a:p>
          <a:p>
            <a:pPr>
              <a:lnSpc>
                <a:spcPct val="90000"/>
              </a:lnSpc>
            </a:pPr>
            <a:endParaRPr lang="sl-SI" altLang="sl-SI" sz="2000" b="1">
              <a:effectLst>
                <a:outerShdw blurRad="38100" dist="38100" dir="2700000" algn="tl">
                  <a:srgbClr val="FFFFFF"/>
                </a:outerShdw>
              </a:effectLst>
              <a:latin typeface="Comic Sans MS" panose="030F0702030302020204" pitchFamily="66" charset="0"/>
            </a:endParaRPr>
          </a:p>
          <a:p>
            <a:pPr>
              <a:lnSpc>
                <a:spcPct val="90000"/>
              </a:lnSpc>
            </a:pPr>
            <a:endParaRPr lang="sl-SI" altLang="sl-SI" sz="2000" b="1">
              <a:effectLst>
                <a:outerShdw blurRad="38100" dist="38100" dir="2700000" algn="tl">
                  <a:srgbClr val="FFFFFF"/>
                </a:outerShdw>
              </a:effectLst>
              <a:latin typeface="Comic Sans MS" panose="030F0702030302020204" pitchFamily="66" charset="0"/>
            </a:endParaRPr>
          </a:p>
          <a:p>
            <a:pPr>
              <a:lnSpc>
                <a:spcPct val="90000"/>
              </a:lnSpc>
            </a:pPr>
            <a:endParaRPr lang="sl-SI" altLang="sl-SI" sz="2000" b="1">
              <a:effectLst>
                <a:outerShdw blurRad="38100" dist="38100" dir="2700000" algn="tl">
                  <a:srgbClr val="FFFFFF"/>
                </a:outerShdw>
              </a:effectLst>
              <a:latin typeface="Comic Sans MS" panose="030F0702030302020204" pitchFamily="66" charset="0"/>
            </a:endParaRPr>
          </a:p>
          <a:p>
            <a:pPr>
              <a:lnSpc>
                <a:spcPct val="90000"/>
              </a:lnSpc>
              <a:buFontTx/>
              <a:buNone/>
            </a:pPr>
            <a:endParaRPr lang="sl-SI" altLang="sl-SI" sz="2000" b="1">
              <a:effectLst>
                <a:outerShdw blurRad="38100" dist="38100" dir="2700000" algn="tl">
                  <a:srgbClr val="FFFFFF"/>
                </a:outerShdw>
              </a:effectLst>
              <a:latin typeface="Comic Sans MS" panose="030F0702030302020204" pitchFamily="66" charset="0"/>
            </a:endParaRPr>
          </a:p>
          <a:p>
            <a:pPr algn="ctr">
              <a:lnSpc>
                <a:spcPct val="90000"/>
              </a:lnSpc>
              <a:buFontTx/>
              <a:buNone/>
            </a:pPr>
            <a:r>
              <a:rPr lang="sl-SI" altLang="sl-SI" sz="2000" b="1">
                <a:solidFill>
                  <a:schemeClr val="bg1"/>
                </a:solidFill>
                <a:effectLst>
                  <a:outerShdw blurRad="38100" dist="38100" dir="2700000" algn="tl">
                    <a:srgbClr val="000000"/>
                  </a:outerShdw>
                </a:effectLst>
                <a:latin typeface="Comic Sans MS" panose="030F0702030302020204" pitchFamily="66" charset="0"/>
              </a:rPr>
              <a:t>                         </a:t>
            </a:r>
            <a:r>
              <a:rPr lang="sl-SI" altLang="sl-SI" sz="6000" b="1">
                <a:solidFill>
                  <a:schemeClr val="bg1"/>
                </a:solidFill>
                <a:effectLst>
                  <a:outerShdw blurRad="38100" dist="38100" dir="2700000" algn="tl">
                    <a:srgbClr val="000000"/>
                  </a:outerShdw>
                </a:effectLst>
                <a:latin typeface="Comic Sans MS" panose="030F0702030302020204" pitchFamily="66" charset="0"/>
              </a:rPr>
              <a:t>KONEC</a:t>
            </a:r>
            <a:r>
              <a:rPr lang="sl-SI" altLang="sl-SI" sz="6000" b="1">
                <a:solidFill>
                  <a:srgbClr val="FF0000"/>
                </a:solidFill>
                <a:effectLst>
                  <a:outerShdw blurRad="38100" dist="38100" dir="2700000" algn="tl">
                    <a:srgbClr val="000000"/>
                  </a:outerShdw>
                </a:effectLst>
                <a:latin typeface="Comic Sans MS" panose="030F0702030302020204" pitchFamily="66"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500" fill="hold"/>
                                        <p:tgtEl>
                                          <p:spTgt spid="12290"/>
                                        </p:tgtEl>
                                        <p:attrNameLst>
                                          <p:attrName>ppt_w</p:attrName>
                                        </p:attrNameLst>
                                      </p:cBhvr>
                                      <p:tavLst>
                                        <p:tav tm="0">
                                          <p:val>
                                            <p:fltVal val="0"/>
                                          </p:val>
                                        </p:tav>
                                        <p:tav tm="100000">
                                          <p:val>
                                            <p:strVal val="#ppt_w"/>
                                          </p:val>
                                        </p:tav>
                                      </p:tavLst>
                                    </p:anim>
                                    <p:anim calcmode="lin" valueType="num">
                                      <p:cBhvr>
                                        <p:cTn id="8" dur="500" fill="hold"/>
                                        <p:tgtEl>
                                          <p:spTgt spid="12290"/>
                                        </p:tgtEl>
                                        <p:attrNameLst>
                                          <p:attrName>ppt_h</p:attrName>
                                        </p:attrNameLst>
                                      </p:cBhvr>
                                      <p:tavLst>
                                        <p:tav tm="0">
                                          <p:val>
                                            <p:fltVal val="0"/>
                                          </p:val>
                                        </p:tav>
                                        <p:tav tm="100000">
                                          <p:val>
                                            <p:strVal val="#ppt_h"/>
                                          </p:val>
                                        </p:tav>
                                      </p:tavLst>
                                    </p:anim>
                                    <p:animEffect transition="in" filter="fade">
                                      <p:cBhvr>
                                        <p:cTn id="9" dur="500"/>
                                        <p:tgtEl>
                                          <p:spTgt spid="1229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2291">
                                            <p:txEl>
                                              <p:pRg st="0" end="0"/>
                                            </p:txEl>
                                          </p:spTgt>
                                        </p:tgtEl>
                                        <p:attrNameLst>
                                          <p:attrName>style.visibility</p:attrName>
                                        </p:attrNameLst>
                                      </p:cBhvr>
                                      <p:to>
                                        <p:strVal val="visible"/>
                                      </p:to>
                                    </p:set>
                                    <p:animEffect transition="in" filter="fade">
                                      <p:cBhvr>
                                        <p:cTn id="14" dur="1000">
                                          <p:stCondLst>
                                            <p:cond delay="0"/>
                                          </p:stCondLst>
                                        </p:cTn>
                                        <p:tgtEl>
                                          <p:spTgt spid="12291">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animEffect transition="in" filter="fade">
                                      <p:cBhvr>
                                        <p:cTn id="19" dur="1000">
                                          <p:stCondLst>
                                            <p:cond delay="0"/>
                                          </p:stCondLst>
                                        </p:cTn>
                                        <p:tgtEl>
                                          <p:spTgt spid="12291">
                                            <p:txEl>
                                              <p:pRg st="2" end="2"/>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2291">
                                            <p:txEl>
                                              <p:pRg st="3" end="3"/>
                                            </p:txEl>
                                          </p:spTgt>
                                        </p:tgtEl>
                                        <p:attrNameLst>
                                          <p:attrName>style.visibility</p:attrName>
                                        </p:attrNameLst>
                                      </p:cBhvr>
                                      <p:to>
                                        <p:strVal val="visible"/>
                                      </p:to>
                                    </p:set>
                                    <p:animEffect transition="in" filter="fade">
                                      <p:cBhvr>
                                        <p:cTn id="24" dur="1000">
                                          <p:stCondLst>
                                            <p:cond delay="0"/>
                                          </p:stCondLst>
                                        </p:cTn>
                                        <p:tgtEl>
                                          <p:spTgt spid="12291">
                                            <p:txEl>
                                              <p:pRg st="3" end="3"/>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2291">
                                            <p:txEl>
                                              <p:pRg st="10" end="10"/>
                                            </p:txEl>
                                          </p:spTgt>
                                        </p:tgtEl>
                                        <p:attrNameLst>
                                          <p:attrName>style.visibility</p:attrName>
                                        </p:attrNameLst>
                                      </p:cBhvr>
                                      <p:to>
                                        <p:strVal val="visible"/>
                                      </p:to>
                                    </p:set>
                                    <p:animEffect transition="in" filter="fade">
                                      <p:cBhvr>
                                        <p:cTn id="29" dur="1000">
                                          <p:stCondLst>
                                            <p:cond delay="0"/>
                                          </p:stCondLst>
                                        </p:cTn>
                                        <p:tgtEl>
                                          <p:spTgt spid="1229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theme/theme1.xml><?xml version="1.0" encoding="utf-8"?>
<a:theme xmlns:a="http://schemas.openxmlformats.org/drawingml/2006/main" name="Privzeti načrt">
  <a:themeElements>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ivzeti načr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ivzeti nač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ivzeti nač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ivzeti nač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ivzeti nač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ivzeti nač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ivzeti načr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ivzeti nač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ivzeti nač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ivzeti nač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ivzeti nač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ivzeti nač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Glass Layers</Template>
  <TotalTime>0</TotalTime>
  <Words>615</Words>
  <Application>Microsoft Office PowerPoint</Application>
  <PresentationFormat>On-screen Show (4:3)</PresentationFormat>
  <Paragraphs>58</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Comic Sans MS</vt:lpstr>
      <vt:lpstr>Wingdings</vt:lpstr>
      <vt:lpstr>Privzeti načrt</vt:lpstr>
      <vt:lpstr>PowerPoint Presentation</vt:lpstr>
      <vt:lpstr>Življenje : </vt:lpstr>
      <vt:lpstr>Profesor : </vt:lpstr>
      <vt:lpstr>PowerPoint Presentation</vt:lpstr>
      <vt:lpstr>Isaac Newton na nemški poštni znamki.</vt:lpstr>
      <vt:lpstr>Starost :</vt:lpstr>
      <vt:lpstr>Viri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2019-05-30T09:41:00Z</dcterms:created>
  <dcterms:modified xsi:type="dcterms:W3CDTF">2019-05-30T09:41:00Z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