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l-SI"/>
    </a:defPPr>
    <a:lvl1pPr algn="l" rtl="0" fontAlgn="base">
      <a:spcBef>
        <a:spcPct val="0"/>
      </a:spcBef>
      <a:spcAft>
        <a:spcPct val="0"/>
      </a:spcAft>
      <a:defRPr sz="2400" b="1" kern="1200">
        <a:solidFill>
          <a:schemeClr val="tx1"/>
        </a:solidFill>
        <a:latin typeface="Comic Sans MS" panose="030F0702030302020204" pitchFamily="66" charset="0"/>
        <a:ea typeface="+mn-ea"/>
        <a:cs typeface="+mn-cs"/>
      </a:defRPr>
    </a:lvl1pPr>
    <a:lvl2pPr marL="457200" algn="l" rtl="0" fontAlgn="base">
      <a:spcBef>
        <a:spcPct val="0"/>
      </a:spcBef>
      <a:spcAft>
        <a:spcPct val="0"/>
      </a:spcAft>
      <a:defRPr sz="2400" b="1" kern="1200">
        <a:solidFill>
          <a:schemeClr val="tx1"/>
        </a:solidFill>
        <a:latin typeface="Comic Sans MS" panose="030F0702030302020204" pitchFamily="66" charset="0"/>
        <a:ea typeface="+mn-ea"/>
        <a:cs typeface="+mn-cs"/>
      </a:defRPr>
    </a:lvl2pPr>
    <a:lvl3pPr marL="914400" algn="l" rtl="0" fontAlgn="base">
      <a:spcBef>
        <a:spcPct val="0"/>
      </a:spcBef>
      <a:spcAft>
        <a:spcPct val="0"/>
      </a:spcAft>
      <a:defRPr sz="2400" b="1" kern="1200">
        <a:solidFill>
          <a:schemeClr val="tx1"/>
        </a:solidFill>
        <a:latin typeface="Comic Sans MS" panose="030F0702030302020204" pitchFamily="66" charset="0"/>
        <a:ea typeface="+mn-ea"/>
        <a:cs typeface="+mn-cs"/>
      </a:defRPr>
    </a:lvl3pPr>
    <a:lvl4pPr marL="1371600" algn="l" rtl="0" fontAlgn="base">
      <a:spcBef>
        <a:spcPct val="0"/>
      </a:spcBef>
      <a:spcAft>
        <a:spcPct val="0"/>
      </a:spcAft>
      <a:defRPr sz="2400" b="1" kern="1200">
        <a:solidFill>
          <a:schemeClr val="tx1"/>
        </a:solidFill>
        <a:latin typeface="Comic Sans MS" panose="030F0702030302020204" pitchFamily="66" charset="0"/>
        <a:ea typeface="+mn-ea"/>
        <a:cs typeface="+mn-cs"/>
      </a:defRPr>
    </a:lvl4pPr>
    <a:lvl5pPr marL="1828800" algn="l" rtl="0" fontAlgn="base">
      <a:spcBef>
        <a:spcPct val="0"/>
      </a:spcBef>
      <a:spcAft>
        <a:spcPct val="0"/>
      </a:spcAft>
      <a:defRPr sz="2400" b="1" kern="1200">
        <a:solidFill>
          <a:schemeClr val="tx1"/>
        </a:solidFill>
        <a:latin typeface="Comic Sans MS" panose="030F0702030302020204" pitchFamily="66" charset="0"/>
        <a:ea typeface="+mn-ea"/>
        <a:cs typeface="+mn-cs"/>
      </a:defRPr>
    </a:lvl5pPr>
    <a:lvl6pPr marL="2286000" algn="l" defTabSz="914400" rtl="0" eaLnBrk="1" latinLnBrk="0" hangingPunct="1">
      <a:defRPr sz="2400" b="1" kern="1200">
        <a:solidFill>
          <a:schemeClr val="tx1"/>
        </a:solidFill>
        <a:latin typeface="Comic Sans MS" panose="030F0702030302020204" pitchFamily="66" charset="0"/>
        <a:ea typeface="+mn-ea"/>
        <a:cs typeface="+mn-cs"/>
      </a:defRPr>
    </a:lvl6pPr>
    <a:lvl7pPr marL="2743200" algn="l" defTabSz="914400" rtl="0" eaLnBrk="1" latinLnBrk="0" hangingPunct="1">
      <a:defRPr sz="2400" b="1" kern="1200">
        <a:solidFill>
          <a:schemeClr val="tx1"/>
        </a:solidFill>
        <a:latin typeface="Comic Sans MS" panose="030F0702030302020204" pitchFamily="66" charset="0"/>
        <a:ea typeface="+mn-ea"/>
        <a:cs typeface="+mn-cs"/>
      </a:defRPr>
    </a:lvl7pPr>
    <a:lvl8pPr marL="3200400" algn="l" defTabSz="914400" rtl="0" eaLnBrk="1" latinLnBrk="0" hangingPunct="1">
      <a:defRPr sz="2400" b="1" kern="1200">
        <a:solidFill>
          <a:schemeClr val="tx1"/>
        </a:solidFill>
        <a:latin typeface="Comic Sans MS" panose="030F0702030302020204" pitchFamily="66" charset="0"/>
        <a:ea typeface="+mn-ea"/>
        <a:cs typeface="+mn-cs"/>
      </a:defRPr>
    </a:lvl8pPr>
    <a:lvl9pPr marL="3657600" algn="l" defTabSz="914400" rtl="0" eaLnBrk="1" latinLnBrk="0" hangingPunct="1">
      <a:defRPr sz="2400"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27" autoAdjust="0"/>
  </p:normalViewPr>
  <p:slideViewPr>
    <p:cSldViewPr>
      <p:cViewPr varScale="1">
        <p:scale>
          <a:sx n="106" d="100"/>
          <a:sy n="106"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9133-FBE1-48FC-825C-3C3EF869743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E0FCF7F8-0600-4932-81A4-5D3FD989D7A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E099C978-8CEB-4148-A22E-B0EB6BCCB70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57281BF-1638-4576-9D4D-5C185B8F79B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5BBC2C4-30AC-45B9-B17E-5C9997BECECB}"/>
              </a:ext>
            </a:extLst>
          </p:cNvPr>
          <p:cNvSpPr>
            <a:spLocks noGrp="1"/>
          </p:cNvSpPr>
          <p:nvPr>
            <p:ph type="sldNum" sz="quarter" idx="12"/>
          </p:nvPr>
        </p:nvSpPr>
        <p:spPr/>
        <p:txBody>
          <a:bodyPr/>
          <a:lstStyle>
            <a:lvl1pPr>
              <a:defRPr/>
            </a:lvl1pPr>
          </a:lstStyle>
          <a:p>
            <a:fld id="{548F3B55-9E0D-4B79-892E-81EFC365CB73}" type="slidenum">
              <a:rPr lang="sl-SI" altLang="sl-SI"/>
              <a:pPr/>
              <a:t>‹#›</a:t>
            </a:fld>
            <a:endParaRPr lang="sl-SI" altLang="sl-SI"/>
          </a:p>
        </p:txBody>
      </p:sp>
    </p:spTree>
    <p:extLst>
      <p:ext uri="{BB962C8B-B14F-4D97-AF65-F5344CB8AC3E}">
        <p14:creationId xmlns:p14="http://schemas.microsoft.com/office/powerpoint/2010/main" val="389633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9FAE-4514-404C-86F7-A6C8D7E35A13}"/>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CFBCE22-B74D-4733-950E-9D3D83DB46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0566A05-295E-4507-8E5F-228C9F566ED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1CD003C-B9DC-422F-9195-E2B2715B30C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4A7A015-A3CD-451D-96E6-A96C5B17D588}"/>
              </a:ext>
            </a:extLst>
          </p:cNvPr>
          <p:cNvSpPr>
            <a:spLocks noGrp="1"/>
          </p:cNvSpPr>
          <p:nvPr>
            <p:ph type="sldNum" sz="quarter" idx="12"/>
          </p:nvPr>
        </p:nvSpPr>
        <p:spPr/>
        <p:txBody>
          <a:bodyPr/>
          <a:lstStyle>
            <a:lvl1pPr>
              <a:defRPr/>
            </a:lvl1pPr>
          </a:lstStyle>
          <a:p>
            <a:fld id="{BFD79B1C-EFA4-468C-9F85-EAE1ECAD5B3A}" type="slidenum">
              <a:rPr lang="sl-SI" altLang="sl-SI"/>
              <a:pPr/>
              <a:t>‹#›</a:t>
            </a:fld>
            <a:endParaRPr lang="sl-SI" altLang="sl-SI"/>
          </a:p>
        </p:txBody>
      </p:sp>
    </p:spTree>
    <p:extLst>
      <p:ext uri="{BB962C8B-B14F-4D97-AF65-F5344CB8AC3E}">
        <p14:creationId xmlns:p14="http://schemas.microsoft.com/office/powerpoint/2010/main" val="371274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4796C2-81AF-44BE-9317-9C7C1C071EB6}"/>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B985365-D8C8-44BA-8456-70392D10A5EF}"/>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0A69446-9A92-430E-B84C-77D75CA2D0E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A079872-B522-4FAB-A40E-2324355DE1A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3E68DC1-AA3F-4F07-8E3E-DBD0DA6DF2E0}"/>
              </a:ext>
            </a:extLst>
          </p:cNvPr>
          <p:cNvSpPr>
            <a:spLocks noGrp="1"/>
          </p:cNvSpPr>
          <p:nvPr>
            <p:ph type="sldNum" sz="quarter" idx="12"/>
          </p:nvPr>
        </p:nvSpPr>
        <p:spPr/>
        <p:txBody>
          <a:bodyPr/>
          <a:lstStyle>
            <a:lvl1pPr>
              <a:defRPr/>
            </a:lvl1pPr>
          </a:lstStyle>
          <a:p>
            <a:fld id="{4227DAA7-D7B9-4D7C-BFB1-1ABD7F40245B}" type="slidenum">
              <a:rPr lang="sl-SI" altLang="sl-SI"/>
              <a:pPr/>
              <a:t>‹#›</a:t>
            </a:fld>
            <a:endParaRPr lang="sl-SI" altLang="sl-SI"/>
          </a:p>
        </p:txBody>
      </p:sp>
    </p:spTree>
    <p:extLst>
      <p:ext uri="{BB962C8B-B14F-4D97-AF65-F5344CB8AC3E}">
        <p14:creationId xmlns:p14="http://schemas.microsoft.com/office/powerpoint/2010/main" val="1048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4D11-0F73-4BDE-A352-E53B69889CB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B5F62C2-47D0-49E1-83CC-A1DC712A34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E518726-CAF2-499D-9181-749ABFDD81B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568E3FA-EA36-4FB2-BB96-ED2B95BE210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73E33C8-666A-415B-8141-D54E4A76B2E4}"/>
              </a:ext>
            </a:extLst>
          </p:cNvPr>
          <p:cNvSpPr>
            <a:spLocks noGrp="1"/>
          </p:cNvSpPr>
          <p:nvPr>
            <p:ph type="sldNum" sz="quarter" idx="12"/>
          </p:nvPr>
        </p:nvSpPr>
        <p:spPr/>
        <p:txBody>
          <a:bodyPr/>
          <a:lstStyle>
            <a:lvl1pPr>
              <a:defRPr/>
            </a:lvl1pPr>
          </a:lstStyle>
          <a:p>
            <a:fld id="{BFA2D794-21A1-4F5F-A59B-A6067901885A}" type="slidenum">
              <a:rPr lang="sl-SI" altLang="sl-SI"/>
              <a:pPr/>
              <a:t>‹#›</a:t>
            </a:fld>
            <a:endParaRPr lang="sl-SI" altLang="sl-SI"/>
          </a:p>
        </p:txBody>
      </p:sp>
    </p:spTree>
    <p:extLst>
      <p:ext uri="{BB962C8B-B14F-4D97-AF65-F5344CB8AC3E}">
        <p14:creationId xmlns:p14="http://schemas.microsoft.com/office/powerpoint/2010/main" val="657661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8618F-F347-4EC8-8B52-444639797C1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8B533F01-A5E5-4A13-9B0F-686D74EF40B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ADE3A1E-1846-4A54-8D85-04656D1301D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9E79EBE-BE71-4D82-A42C-452F394CE22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BEE5FB0-D093-4FD4-A9AC-E1B6069B35E7}"/>
              </a:ext>
            </a:extLst>
          </p:cNvPr>
          <p:cNvSpPr>
            <a:spLocks noGrp="1"/>
          </p:cNvSpPr>
          <p:nvPr>
            <p:ph type="sldNum" sz="quarter" idx="12"/>
          </p:nvPr>
        </p:nvSpPr>
        <p:spPr/>
        <p:txBody>
          <a:bodyPr/>
          <a:lstStyle>
            <a:lvl1pPr>
              <a:defRPr/>
            </a:lvl1pPr>
          </a:lstStyle>
          <a:p>
            <a:fld id="{F875FB36-7F08-475F-82B0-DAF01AD37297}" type="slidenum">
              <a:rPr lang="sl-SI" altLang="sl-SI"/>
              <a:pPr/>
              <a:t>‹#›</a:t>
            </a:fld>
            <a:endParaRPr lang="sl-SI" altLang="sl-SI"/>
          </a:p>
        </p:txBody>
      </p:sp>
    </p:spTree>
    <p:extLst>
      <p:ext uri="{BB962C8B-B14F-4D97-AF65-F5344CB8AC3E}">
        <p14:creationId xmlns:p14="http://schemas.microsoft.com/office/powerpoint/2010/main" val="15870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3CEF7-7359-4290-91F4-14640165F4D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894D549-9D94-4554-807E-AE246867330E}"/>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CE491EB-3D7B-47AF-A0DB-1607EED809A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E03D0281-965C-4C8B-BE1B-4C4AF873E8D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75DB7A3-367D-4142-A6C9-45E13440A69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976D85C-63E9-4118-8623-D79A0F94064B}"/>
              </a:ext>
            </a:extLst>
          </p:cNvPr>
          <p:cNvSpPr>
            <a:spLocks noGrp="1"/>
          </p:cNvSpPr>
          <p:nvPr>
            <p:ph type="sldNum" sz="quarter" idx="12"/>
          </p:nvPr>
        </p:nvSpPr>
        <p:spPr/>
        <p:txBody>
          <a:bodyPr/>
          <a:lstStyle>
            <a:lvl1pPr>
              <a:defRPr/>
            </a:lvl1pPr>
          </a:lstStyle>
          <a:p>
            <a:fld id="{48D637CF-C213-48A1-B566-BF35D8CD0E69}" type="slidenum">
              <a:rPr lang="sl-SI" altLang="sl-SI"/>
              <a:pPr/>
              <a:t>‹#›</a:t>
            </a:fld>
            <a:endParaRPr lang="sl-SI" altLang="sl-SI"/>
          </a:p>
        </p:txBody>
      </p:sp>
    </p:spTree>
    <p:extLst>
      <p:ext uri="{BB962C8B-B14F-4D97-AF65-F5344CB8AC3E}">
        <p14:creationId xmlns:p14="http://schemas.microsoft.com/office/powerpoint/2010/main" val="196272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D34D-D33F-458E-B740-BDFF023318F1}"/>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BC1BEBA-5267-405A-A59F-6B581760B43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9EF67A-FE45-4C48-A2F2-1CEA7987ED6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DB89CCB2-89FA-49B1-ADF9-6BDB0626E68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8CE137-389B-4EC0-BDCF-DEB9DA0A796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C263F01-8D74-4244-84CA-146AE9341CBD}"/>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077FC4C-FF86-446F-9C51-7415CB07CEF6}"/>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BD070390-21F1-4951-97FA-00B6584C9782}"/>
              </a:ext>
            </a:extLst>
          </p:cNvPr>
          <p:cNvSpPr>
            <a:spLocks noGrp="1"/>
          </p:cNvSpPr>
          <p:nvPr>
            <p:ph type="sldNum" sz="quarter" idx="12"/>
          </p:nvPr>
        </p:nvSpPr>
        <p:spPr/>
        <p:txBody>
          <a:bodyPr/>
          <a:lstStyle>
            <a:lvl1pPr>
              <a:defRPr/>
            </a:lvl1pPr>
          </a:lstStyle>
          <a:p>
            <a:fld id="{CD12F155-F59C-4EF1-B775-EC38325C42BE}" type="slidenum">
              <a:rPr lang="sl-SI" altLang="sl-SI"/>
              <a:pPr/>
              <a:t>‹#›</a:t>
            </a:fld>
            <a:endParaRPr lang="sl-SI" altLang="sl-SI"/>
          </a:p>
        </p:txBody>
      </p:sp>
    </p:spTree>
    <p:extLst>
      <p:ext uri="{BB962C8B-B14F-4D97-AF65-F5344CB8AC3E}">
        <p14:creationId xmlns:p14="http://schemas.microsoft.com/office/powerpoint/2010/main" val="147338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4062C-77F4-4FC3-BBFB-06D1BBD85A2D}"/>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971D969-0CFE-4A7D-ABE8-AC0491723728}"/>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6275013-50E4-4758-9AE7-B3DA9BA40F38}"/>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ECABAB1F-950C-484B-93F4-E2E90D7CB4F8}"/>
              </a:ext>
            </a:extLst>
          </p:cNvPr>
          <p:cNvSpPr>
            <a:spLocks noGrp="1"/>
          </p:cNvSpPr>
          <p:nvPr>
            <p:ph type="sldNum" sz="quarter" idx="12"/>
          </p:nvPr>
        </p:nvSpPr>
        <p:spPr/>
        <p:txBody>
          <a:bodyPr/>
          <a:lstStyle>
            <a:lvl1pPr>
              <a:defRPr/>
            </a:lvl1pPr>
          </a:lstStyle>
          <a:p>
            <a:fld id="{9142293F-38D4-4780-B0BB-9A8DDD2600FA}" type="slidenum">
              <a:rPr lang="sl-SI" altLang="sl-SI"/>
              <a:pPr/>
              <a:t>‹#›</a:t>
            </a:fld>
            <a:endParaRPr lang="sl-SI" altLang="sl-SI"/>
          </a:p>
        </p:txBody>
      </p:sp>
    </p:spTree>
    <p:extLst>
      <p:ext uri="{BB962C8B-B14F-4D97-AF65-F5344CB8AC3E}">
        <p14:creationId xmlns:p14="http://schemas.microsoft.com/office/powerpoint/2010/main" val="114802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E8534D-5C1D-44B7-9C60-41DB93AAFB42}"/>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E5366972-D22A-4420-A596-19C96C144632}"/>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2F4315B9-B92A-4AF3-B0EC-AAF41047EF7F}"/>
              </a:ext>
            </a:extLst>
          </p:cNvPr>
          <p:cNvSpPr>
            <a:spLocks noGrp="1"/>
          </p:cNvSpPr>
          <p:nvPr>
            <p:ph type="sldNum" sz="quarter" idx="12"/>
          </p:nvPr>
        </p:nvSpPr>
        <p:spPr/>
        <p:txBody>
          <a:bodyPr/>
          <a:lstStyle>
            <a:lvl1pPr>
              <a:defRPr/>
            </a:lvl1pPr>
          </a:lstStyle>
          <a:p>
            <a:fld id="{19721F89-EA65-4FAD-83FE-E05DA3DED401}" type="slidenum">
              <a:rPr lang="sl-SI" altLang="sl-SI"/>
              <a:pPr/>
              <a:t>‹#›</a:t>
            </a:fld>
            <a:endParaRPr lang="sl-SI" altLang="sl-SI"/>
          </a:p>
        </p:txBody>
      </p:sp>
    </p:spTree>
    <p:extLst>
      <p:ext uri="{BB962C8B-B14F-4D97-AF65-F5344CB8AC3E}">
        <p14:creationId xmlns:p14="http://schemas.microsoft.com/office/powerpoint/2010/main" val="3084437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AC2D-3939-4ADF-BBE2-ED1AFB79C97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3800561-8D5A-45FB-AB54-0FD11482C7F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62D75A2A-E72C-4CE1-8F91-64CD0796E2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14A72-9046-4C5B-AAC0-05750AFD554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3487972-1154-4C1A-A9C6-9A2B6714F32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2C4C0CE-CC54-4078-B89B-B8D25B324B56}"/>
              </a:ext>
            </a:extLst>
          </p:cNvPr>
          <p:cNvSpPr>
            <a:spLocks noGrp="1"/>
          </p:cNvSpPr>
          <p:nvPr>
            <p:ph type="sldNum" sz="quarter" idx="12"/>
          </p:nvPr>
        </p:nvSpPr>
        <p:spPr/>
        <p:txBody>
          <a:bodyPr/>
          <a:lstStyle>
            <a:lvl1pPr>
              <a:defRPr/>
            </a:lvl1pPr>
          </a:lstStyle>
          <a:p>
            <a:fld id="{061C6FD0-7645-4888-87E0-83EAD5C6E52A}" type="slidenum">
              <a:rPr lang="sl-SI" altLang="sl-SI"/>
              <a:pPr/>
              <a:t>‹#›</a:t>
            </a:fld>
            <a:endParaRPr lang="sl-SI" altLang="sl-SI"/>
          </a:p>
        </p:txBody>
      </p:sp>
    </p:spTree>
    <p:extLst>
      <p:ext uri="{BB962C8B-B14F-4D97-AF65-F5344CB8AC3E}">
        <p14:creationId xmlns:p14="http://schemas.microsoft.com/office/powerpoint/2010/main" val="189805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E11B7-7025-4EBF-A400-6F706EA2399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4FFC7BEE-98EE-4B44-8610-B187251747B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29F82CB-9199-4807-A824-C7A76EF7BC7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BCC361-5CA8-493E-80AD-0F060CAD12F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FBA88F3-90D1-45AE-9D9B-88B954D7CD7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98D85BB-1018-4423-80E0-CC39D31B659E}"/>
              </a:ext>
            </a:extLst>
          </p:cNvPr>
          <p:cNvSpPr>
            <a:spLocks noGrp="1"/>
          </p:cNvSpPr>
          <p:nvPr>
            <p:ph type="sldNum" sz="quarter" idx="12"/>
          </p:nvPr>
        </p:nvSpPr>
        <p:spPr/>
        <p:txBody>
          <a:bodyPr/>
          <a:lstStyle>
            <a:lvl1pPr>
              <a:defRPr/>
            </a:lvl1pPr>
          </a:lstStyle>
          <a:p>
            <a:fld id="{4AC8521B-62E9-4CC8-ADBC-87FA8430CCF1}" type="slidenum">
              <a:rPr lang="sl-SI" altLang="sl-SI"/>
              <a:pPr/>
              <a:t>‹#›</a:t>
            </a:fld>
            <a:endParaRPr lang="sl-SI" altLang="sl-SI"/>
          </a:p>
        </p:txBody>
      </p:sp>
    </p:spTree>
    <p:extLst>
      <p:ext uri="{BB962C8B-B14F-4D97-AF65-F5344CB8AC3E}">
        <p14:creationId xmlns:p14="http://schemas.microsoft.com/office/powerpoint/2010/main" val="1671071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05A3D1C-8A4F-40B3-8037-9A44AD02604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26A67926-B8C4-48E8-8899-7E3C3E4EFAC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FC5E39A9-51CF-4536-89FC-460C125FA60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sl-SI" altLang="sl-SI"/>
          </a:p>
        </p:txBody>
      </p:sp>
      <p:sp>
        <p:nvSpPr>
          <p:cNvPr id="1029" name="Rectangle 5">
            <a:extLst>
              <a:ext uri="{FF2B5EF4-FFF2-40B4-BE49-F238E27FC236}">
                <a16:creationId xmlns:a16="http://schemas.microsoft.com/office/drawing/2014/main" id="{F1828DA7-FAFA-470D-AFAD-D92ED3BC73D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sl-SI" altLang="sl-SI"/>
          </a:p>
        </p:txBody>
      </p:sp>
      <p:sp>
        <p:nvSpPr>
          <p:cNvPr id="1030" name="Rectangle 6">
            <a:extLst>
              <a:ext uri="{FF2B5EF4-FFF2-40B4-BE49-F238E27FC236}">
                <a16:creationId xmlns:a16="http://schemas.microsoft.com/office/drawing/2014/main" id="{D35CD86C-E4E6-4EB0-9510-DCAD6E58753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64A44D28-7182-4ED6-9309-F5D4270CD9E0}"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603AF891-F104-47E1-815D-1D21FE5202BE}"/>
              </a:ext>
            </a:extLst>
          </p:cNvPr>
          <p:cNvSpPr>
            <a:spLocks noChangeArrowheads="1" noChangeShapeType="1" noTextEdit="1"/>
          </p:cNvSpPr>
          <p:nvPr/>
        </p:nvSpPr>
        <p:spPr bwMode="auto">
          <a:xfrm>
            <a:off x="1619250" y="1773238"/>
            <a:ext cx="5903913" cy="1401762"/>
          </a:xfrm>
          <a:prstGeom prst="rect">
            <a:avLst/>
          </a:prstGeom>
        </p:spPr>
        <p:txBody>
          <a:bodyPr wrap="none" fromWordArt="1">
            <a:prstTxWarp prst="textFadeUp">
              <a:avLst>
                <a:gd name="adj" fmla="val 9991"/>
              </a:avLst>
            </a:prstTxWarp>
          </a:bodyPr>
          <a:lstStyle/>
          <a:p>
            <a:pPr algn="ctr"/>
            <a:r>
              <a:rPr lang="sl-SI"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rPr>
              <a:t>POTENCIALNA ENERGIJA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36AF7D84-A36B-4AAC-88AC-5D77ECEA520F}"/>
              </a:ext>
            </a:extLst>
          </p:cNvPr>
          <p:cNvSpPr txBox="1">
            <a:spLocks noChangeArrowheads="1"/>
          </p:cNvSpPr>
          <p:nvPr/>
        </p:nvSpPr>
        <p:spPr bwMode="auto">
          <a:xfrm>
            <a:off x="250825" y="476250"/>
            <a:ext cx="5400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sz="2000" b="0">
              <a:solidFill>
                <a:schemeClr val="bg1"/>
              </a:solidFill>
            </a:endParaRPr>
          </a:p>
        </p:txBody>
      </p:sp>
      <p:sp>
        <p:nvSpPr>
          <p:cNvPr id="3078" name="Text Box 6">
            <a:extLst>
              <a:ext uri="{FF2B5EF4-FFF2-40B4-BE49-F238E27FC236}">
                <a16:creationId xmlns:a16="http://schemas.microsoft.com/office/drawing/2014/main" id="{3BB5EEB7-7535-411F-B0D6-8FD1611F58E7}"/>
              </a:ext>
            </a:extLst>
          </p:cNvPr>
          <p:cNvSpPr txBox="1">
            <a:spLocks noChangeArrowheads="1"/>
          </p:cNvSpPr>
          <p:nvPr/>
        </p:nvSpPr>
        <p:spPr bwMode="auto">
          <a:xfrm>
            <a:off x="323850" y="260350"/>
            <a:ext cx="8280400" cy="664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b="0"/>
              <a:t>Potencialna energija je energija,ki jo ima telo zaradi svoje lege. Med dviganjem se povečuje med padanjem oziroma spuščanjem pa zmanjšuje. Odvisna je od začetne in končne lege telesa ter od njegove teže.</a:t>
            </a:r>
          </a:p>
          <a:p>
            <a:pPr>
              <a:spcBef>
                <a:spcPct val="50000"/>
              </a:spcBef>
            </a:pPr>
            <a:endParaRPr lang="sl-SI" altLang="sl-SI" sz="2000" b="0"/>
          </a:p>
          <a:p>
            <a:pPr>
              <a:spcBef>
                <a:spcPct val="50000"/>
              </a:spcBef>
            </a:pPr>
            <a:r>
              <a:rPr lang="sl-SI" altLang="sl-SI" sz="2000" b="0"/>
              <a:t>Oznaka za potencialno energijo je </a:t>
            </a:r>
            <a:r>
              <a:rPr lang="sl-SI" altLang="sl-SI" sz="2000" b="0" i="1"/>
              <a:t>Wp.</a:t>
            </a:r>
          </a:p>
          <a:p>
            <a:pPr>
              <a:spcBef>
                <a:spcPct val="50000"/>
              </a:spcBef>
            </a:pPr>
            <a:endParaRPr lang="sl-SI" altLang="sl-SI" sz="2000" b="0" i="1"/>
          </a:p>
          <a:p>
            <a:pPr>
              <a:spcBef>
                <a:spcPct val="50000"/>
              </a:spcBef>
            </a:pPr>
            <a:r>
              <a:rPr lang="sl-SI" altLang="sl-SI" sz="2000" b="0"/>
              <a:t>Formula:</a:t>
            </a:r>
          </a:p>
          <a:p>
            <a:pPr>
              <a:spcBef>
                <a:spcPct val="50000"/>
              </a:spcBef>
            </a:pPr>
            <a:r>
              <a:rPr lang="sl-SI" altLang="sl-SI" sz="2000" b="0"/>
              <a:t>Potencialna energija = teža × sprememba višine</a:t>
            </a:r>
          </a:p>
          <a:p>
            <a:pPr>
              <a:spcBef>
                <a:spcPct val="50000"/>
              </a:spcBef>
            </a:pPr>
            <a:r>
              <a:rPr lang="sl-SI" altLang="sl-SI" sz="2000" b="0"/>
              <a:t>Wp = Fg × h</a:t>
            </a:r>
          </a:p>
          <a:p>
            <a:pPr>
              <a:spcBef>
                <a:spcPct val="50000"/>
              </a:spcBef>
            </a:pPr>
            <a:endParaRPr lang="sl-SI" altLang="sl-SI" sz="2000" b="0"/>
          </a:p>
          <a:p>
            <a:pPr>
              <a:spcBef>
                <a:spcPct val="50000"/>
              </a:spcBef>
            </a:pPr>
            <a:r>
              <a:rPr lang="sl-SI" altLang="sl-SI" sz="2000" b="0"/>
              <a:t>Druga formula je še:</a:t>
            </a:r>
          </a:p>
          <a:p>
            <a:pPr>
              <a:spcBef>
                <a:spcPct val="50000"/>
              </a:spcBef>
            </a:pPr>
            <a:r>
              <a:rPr lang="sl-SI" altLang="sl-SI" sz="2000" b="0"/>
              <a:t>Potencialna energija = gravitacijski pospešek × sprememba višine × masa</a:t>
            </a:r>
          </a:p>
          <a:p>
            <a:pPr>
              <a:spcBef>
                <a:spcPct val="50000"/>
              </a:spcBef>
            </a:pPr>
            <a:r>
              <a:rPr lang="sl-SI" altLang="sl-SI" sz="2000" b="0"/>
              <a:t>Wp = m × g × h                Vendar te formule ne uporabljamo.</a:t>
            </a:r>
          </a:p>
          <a:p>
            <a:pPr>
              <a:spcBef>
                <a:spcPct val="50000"/>
              </a:spcBef>
            </a:pPr>
            <a:endParaRPr lang="sl-SI" altLang="sl-SI" sz="20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8A684812-41FE-4657-8086-906B04BA9A68}"/>
              </a:ext>
            </a:extLst>
          </p:cNvPr>
          <p:cNvSpPr txBox="1">
            <a:spLocks noChangeArrowheads="1"/>
          </p:cNvSpPr>
          <p:nvPr/>
        </p:nvSpPr>
        <p:spPr bwMode="auto">
          <a:xfrm>
            <a:off x="2051050" y="692150"/>
            <a:ext cx="6408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Potencialna energija se poveča:</a:t>
            </a:r>
          </a:p>
        </p:txBody>
      </p:sp>
      <p:sp>
        <p:nvSpPr>
          <p:cNvPr id="4102" name="Text Box 6">
            <a:extLst>
              <a:ext uri="{FF2B5EF4-FFF2-40B4-BE49-F238E27FC236}">
                <a16:creationId xmlns:a16="http://schemas.microsoft.com/office/drawing/2014/main" id="{AA133297-F5E6-4D07-968B-F2DF441844B6}"/>
              </a:ext>
            </a:extLst>
          </p:cNvPr>
          <p:cNvSpPr txBox="1">
            <a:spLocks noChangeArrowheads="1"/>
          </p:cNvSpPr>
          <p:nvPr/>
        </p:nvSpPr>
        <p:spPr bwMode="auto">
          <a:xfrm>
            <a:off x="2051050" y="1700213"/>
            <a:ext cx="4176713"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b="0"/>
              <a:t>ko žerjav dvigne 10-tonski tovor 15 m visoko,</a:t>
            </a:r>
          </a:p>
          <a:p>
            <a:pPr>
              <a:spcBef>
                <a:spcPct val="50000"/>
              </a:spcBef>
            </a:pPr>
            <a:r>
              <a:rPr lang="sl-SI" altLang="sl-SI" sz="2000" b="0"/>
              <a:t>ko kolesar prikolesari na vrh klanca,</a:t>
            </a:r>
          </a:p>
          <a:p>
            <a:pPr>
              <a:spcBef>
                <a:spcPct val="50000"/>
              </a:spcBef>
            </a:pPr>
            <a:r>
              <a:rPr lang="sl-SI" altLang="sl-SI" sz="2000" b="0"/>
              <a:t>ko plezalec premaguje plezalno steno.</a:t>
            </a:r>
          </a:p>
        </p:txBody>
      </p:sp>
      <p:pic>
        <p:nvPicPr>
          <p:cNvPr id="4103" name="Picture 7">
            <a:extLst>
              <a:ext uri="{FF2B5EF4-FFF2-40B4-BE49-F238E27FC236}">
                <a16:creationId xmlns:a16="http://schemas.microsoft.com/office/drawing/2014/main" id="{85901BAA-29F1-495D-8337-51ABF1C6E6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4005263"/>
            <a:ext cx="2952750"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a:extLst>
              <a:ext uri="{FF2B5EF4-FFF2-40B4-BE49-F238E27FC236}">
                <a16:creationId xmlns:a16="http://schemas.microsoft.com/office/drawing/2014/main" id="{7D230166-1923-4AFD-A6E3-BC985FF1B511}"/>
              </a:ext>
            </a:extLst>
          </p:cNvPr>
          <p:cNvSpPr txBox="1">
            <a:spLocks noChangeArrowheads="1"/>
          </p:cNvSpPr>
          <p:nvPr/>
        </p:nvSpPr>
        <p:spPr bwMode="auto">
          <a:xfrm>
            <a:off x="1692275" y="404813"/>
            <a:ext cx="5976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Potencialna energija se zmanjša ko:</a:t>
            </a:r>
          </a:p>
        </p:txBody>
      </p:sp>
      <p:sp>
        <p:nvSpPr>
          <p:cNvPr id="5126" name="Text Box 6">
            <a:extLst>
              <a:ext uri="{FF2B5EF4-FFF2-40B4-BE49-F238E27FC236}">
                <a16:creationId xmlns:a16="http://schemas.microsoft.com/office/drawing/2014/main" id="{9A35BA17-6510-434E-B6A8-B6B04A65557A}"/>
              </a:ext>
            </a:extLst>
          </p:cNvPr>
          <p:cNvSpPr txBox="1">
            <a:spLocks noChangeArrowheads="1"/>
          </p:cNvSpPr>
          <p:nvPr/>
        </p:nvSpPr>
        <p:spPr bwMode="auto">
          <a:xfrm>
            <a:off x="1619250" y="1484313"/>
            <a:ext cx="576103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b="0"/>
              <a:t>ko opeka zdrsne s strehe,</a:t>
            </a:r>
          </a:p>
          <a:p>
            <a:pPr>
              <a:spcBef>
                <a:spcPct val="50000"/>
              </a:spcBef>
            </a:pPr>
            <a:r>
              <a:rPr lang="sl-SI" altLang="sl-SI" sz="2000" b="0"/>
              <a:t>ko se balon na topli zrak spusti,</a:t>
            </a:r>
          </a:p>
          <a:p>
            <a:pPr>
              <a:spcBef>
                <a:spcPct val="50000"/>
              </a:spcBef>
            </a:pPr>
            <a:r>
              <a:rPr lang="sl-SI" altLang="sl-SI" sz="2000" b="0"/>
              <a:t>ko peresnica pade z mize na tla</a:t>
            </a:r>
          </a:p>
        </p:txBody>
      </p:sp>
      <p:pic>
        <p:nvPicPr>
          <p:cNvPr id="5127" name="Picture 7">
            <a:extLst>
              <a:ext uri="{FF2B5EF4-FFF2-40B4-BE49-F238E27FC236}">
                <a16:creationId xmlns:a16="http://schemas.microsoft.com/office/drawing/2014/main" id="{95332CA9-6481-43BF-8851-15AE113748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3141663"/>
            <a:ext cx="5976937" cy="271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a:extLst>
              <a:ext uri="{FF2B5EF4-FFF2-40B4-BE49-F238E27FC236}">
                <a16:creationId xmlns:a16="http://schemas.microsoft.com/office/drawing/2014/main" id="{F5748958-F4E1-46ED-AB9E-435B8450DE97}"/>
              </a:ext>
            </a:extLst>
          </p:cNvPr>
          <p:cNvSpPr txBox="1">
            <a:spLocks noChangeArrowheads="1"/>
          </p:cNvSpPr>
          <p:nvPr/>
        </p:nvSpPr>
        <p:spPr bwMode="auto">
          <a:xfrm>
            <a:off x="3851275" y="404813"/>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Primeri:</a:t>
            </a:r>
          </a:p>
        </p:txBody>
      </p:sp>
      <p:sp>
        <p:nvSpPr>
          <p:cNvPr id="6150" name="Text Box 6">
            <a:extLst>
              <a:ext uri="{FF2B5EF4-FFF2-40B4-BE49-F238E27FC236}">
                <a16:creationId xmlns:a16="http://schemas.microsoft.com/office/drawing/2014/main" id="{4C772FD1-FC3B-46E0-A1C4-03448F71967E}"/>
              </a:ext>
            </a:extLst>
          </p:cNvPr>
          <p:cNvSpPr txBox="1">
            <a:spLocks noChangeArrowheads="1"/>
          </p:cNvSpPr>
          <p:nvPr/>
        </p:nvSpPr>
        <p:spPr bwMode="auto">
          <a:xfrm>
            <a:off x="971550" y="1700213"/>
            <a:ext cx="7272338"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b="0"/>
              <a:t>Kako se bo spreminjala potencialna energija viteza, ki bi se rad povzpel na stolp do svoje izbranke. Lahko gre po stopnicah, se povzpne po lestvi ali pa spleza po drogu.</a:t>
            </a:r>
          </a:p>
          <a:p>
            <a:pPr>
              <a:spcBef>
                <a:spcPct val="50000"/>
              </a:spcBef>
            </a:pPr>
            <a:r>
              <a:rPr lang="sl-SI" altLang="sl-SI" sz="2000" b="0"/>
              <a:t>Ne glede na to, katero pot bo izbral, bo sprememba potencialne energije v vseh treh primerih enaka, saj je enaka tudi višinska razlika med izhodiščem in ciljem.</a:t>
            </a:r>
          </a:p>
          <a:p>
            <a:pPr>
              <a:spcBef>
                <a:spcPct val="50000"/>
              </a:spcBef>
            </a:pPr>
            <a:endParaRPr lang="sl-SI" altLang="sl-SI" sz="2000" b="0"/>
          </a:p>
          <a:p>
            <a:pPr>
              <a:spcBef>
                <a:spcPct val="50000"/>
              </a:spcBef>
            </a:pPr>
            <a:r>
              <a:rPr lang="sl-SI" altLang="sl-SI" sz="2000" b="0"/>
              <a:t>Telo z maso 5 kg dvignemo 5m visoko. Drugo telo z maso 10kg pa dvignemo 2,5m visoko. Katero telo ima večjo spremembo potencialne energije?</a:t>
            </a:r>
          </a:p>
          <a:p>
            <a:pPr>
              <a:spcBef>
                <a:spcPct val="50000"/>
              </a:spcBef>
            </a:pPr>
            <a:r>
              <a:rPr lang="sl-SI" altLang="sl-SI" sz="2000" b="0"/>
              <a:t>Obe spremembe sta enaki, saj velja &gt;Fg × h&lt;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720DD9D-CCF7-41C8-968E-159CC526826E}"/>
              </a:ext>
            </a:extLst>
          </p:cNvPr>
          <p:cNvSpPr>
            <a:spLocks noGrp="1" noChangeArrowheads="1"/>
          </p:cNvSpPr>
          <p:nvPr>
            <p:ph type="title"/>
          </p:nvPr>
        </p:nvSpPr>
        <p:spPr/>
        <p:txBody>
          <a:bodyPr/>
          <a:lstStyle/>
          <a:p>
            <a:r>
              <a:rPr lang="sl-SI" altLang="sl-SI" sz="2400" b="1">
                <a:latin typeface="Comic Sans MS" panose="030F0702030302020204" pitchFamily="66" charset="0"/>
              </a:rPr>
              <a:t>Literatura:</a:t>
            </a:r>
          </a:p>
        </p:txBody>
      </p:sp>
      <p:sp>
        <p:nvSpPr>
          <p:cNvPr id="7171" name="Rectangle 3">
            <a:extLst>
              <a:ext uri="{FF2B5EF4-FFF2-40B4-BE49-F238E27FC236}">
                <a16:creationId xmlns:a16="http://schemas.microsoft.com/office/drawing/2014/main" id="{B7A1F6E3-A6D1-4359-A415-785A750C12EC}"/>
              </a:ext>
            </a:extLst>
          </p:cNvPr>
          <p:cNvSpPr>
            <a:spLocks noGrp="1" noChangeArrowheads="1"/>
          </p:cNvSpPr>
          <p:nvPr>
            <p:ph type="body" idx="1"/>
          </p:nvPr>
        </p:nvSpPr>
        <p:spPr/>
        <p:txBody>
          <a:bodyPr/>
          <a:lstStyle/>
          <a:p>
            <a:r>
              <a:rPr lang="sl-SI" altLang="sl-SI" sz="2000">
                <a:latin typeface="Comic Sans MS" panose="030F0702030302020204" pitchFamily="66" charset="0"/>
              </a:rPr>
              <a:t>Moja prva fizika 1,</a:t>
            </a:r>
          </a:p>
          <a:p>
            <a:endParaRPr lang="sl-SI" altLang="sl-SI" sz="2000">
              <a:latin typeface="Comic Sans MS" panose="030F0702030302020204" pitchFamily="66" charset="0"/>
            </a:endParaRPr>
          </a:p>
          <a:p>
            <a:r>
              <a:rPr lang="sl-SI" altLang="sl-SI" sz="2000">
                <a:latin typeface="Comic Sans MS" panose="030F0702030302020204" pitchFamily="66" charset="0"/>
              </a:rPr>
              <a:t>Internet</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400" b="1"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400" b="1"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256</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Comic Sans MS</vt:lpstr>
      <vt:lpstr>Privzeti načrt</vt:lpstr>
      <vt:lpstr>PowerPoint Presentation</vt:lpstr>
      <vt:lpstr>PowerPoint Presentation</vt:lpstr>
      <vt:lpstr>PowerPoint Presentation</vt:lpstr>
      <vt:lpstr>PowerPoint Presentation</vt:lpstr>
      <vt:lpstr>PowerPoint Presentation</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2019-05-30T09:41:09Z</dcterms:created>
  <dcterms:modified xsi:type="dcterms:W3CDTF">2019-05-30T09:41:09Z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