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en konektor 6">
            <a:extLst>
              <a:ext uri="{FF2B5EF4-FFF2-40B4-BE49-F238E27FC236}">
                <a16:creationId xmlns:a16="http://schemas.microsoft.com/office/drawing/2014/main" id="{1E098BCC-7F69-4B46-BC95-978BB1B305B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5" name="Ograda datuma 15">
            <a:extLst>
              <a:ext uri="{FF2B5EF4-FFF2-40B4-BE49-F238E27FC236}">
                <a16:creationId xmlns:a16="http://schemas.microsoft.com/office/drawing/2014/main" id="{93D611D7-A7BF-42E7-B16E-91405F8DA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7A59E-73FD-40C1-A829-15E923959910}" type="datetimeFigureOut">
              <a:rPr lang="sl-SI"/>
              <a:pPr>
                <a:defRPr/>
              </a:pPr>
              <a:t>30. 05. 2019</a:t>
            </a:fld>
            <a:endParaRPr lang="sl-SI" dirty="0"/>
          </a:p>
        </p:txBody>
      </p:sp>
      <p:sp>
        <p:nvSpPr>
          <p:cNvPr id="6" name="Ograda noge 1">
            <a:extLst>
              <a:ext uri="{FF2B5EF4-FFF2-40B4-BE49-F238E27FC236}">
                <a16:creationId xmlns:a16="http://schemas.microsoft.com/office/drawing/2014/main" id="{BC8922EA-621E-459D-A7D1-74DD9E771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4">
            <a:extLst>
              <a:ext uri="{FF2B5EF4-FFF2-40B4-BE49-F238E27FC236}">
                <a16:creationId xmlns:a16="http://schemas.microsoft.com/office/drawing/2014/main" id="{59F1EC08-FB94-4108-9FC9-0E3F3DF72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F5842E0E-8A52-419F-AC48-6B9CF31DF96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68738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0">
            <a:extLst>
              <a:ext uri="{FF2B5EF4-FFF2-40B4-BE49-F238E27FC236}">
                <a16:creationId xmlns:a16="http://schemas.microsoft.com/office/drawing/2014/main" id="{2520F25A-C264-4FFA-8CC8-DA0768E2B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433AC-E4BA-421E-8159-F675E46876DE}" type="datetimeFigureOut">
              <a:rPr lang="sl-SI"/>
              <a:pPr>
                <a:defRPr/>
              </a:pPr>
              <a:t>30. 05. 2019</a:t>
            </a:fld>
            <a:endParaRPr lang="sl-SI" dirty="0"/>
          </a:p>
        </p:txBody>
      </p:sp>
      <p:sp>
        <p:nvSpPr>
          <p:cNvPr id="5" name="Ograda noge 27">
            <a:extLst>
              <a:ext uri="{FF2B5EF4-FFF2-40B4-BE49-F238E27FC236}">
                <a16:creationId xmlns:a16="http://schemas.microsoft.com/office/drawing/2014/main" id="{D976CD2C-084E-4C67-83EF-1EBD5F6DA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4">
            <a:extLst>
              <a:ext uri="{FF2B5EF4-FFF2-40B4-BE49-F238E27FC236}">
                <a16:creationId xmlns:a16="http://schemas.microsoft.com/office/drawing/2014/main" id="{4452250F-2F43-4394-A00F-EF1EA094B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097EA-8BB8-4C0F-A9B3-A9854977DB1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3402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5FC2B0D3-A9A1-4789-ABF5-049237B7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E5746-0F3C-454B-8B54-F2C90BA5BA3A}" type="datetimeFigureOut">
              <a:rPr lang="sl-SI"/>
              <a:pPr>
                <a:defRPr/>
              </a:pPr>
              <a:t>30. 05. 2019</a:t>
            </a:fld>
            <a:endParaRPr lang="sl-SI" dirty="0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A58D2F01-2BF0-4448-B357-80AEA77FA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6F19014-8B41-48A9-B430-A62CB5CE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BC6A5-1BA4-4F18-861E-1EB8CBE0DFF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4850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7" name="Ograda vsebin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4">
            <a:extLst>
              <a:ext uri="{FF2B5EF4-FFF2-40B4-BE49-F238E27FC236}">
                <a16:creationId xmlns:a16="http://schemas.microsoft.com/office/drawing/2014/main" id="{8B68B8D9-8BB8-43F1-A924-0D8DDF446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E7389-B8FB-4200-A150-1C737C0E1D61}" type="datetimeFigureOut">
              <a:rPr lang="sl-SI"/>
              <a:pPr>
                <a:defRPr/>
              </a:pPr>
              <a:t>30. 05. 2019</a:t>
            </a:fld>
            <a:endParaRPr lang="sl-SI" dirty="0"/>
          </a:p>
        </p:txBody>
      </p:sp>
      <p:sp>
        <p:nvSpPr>
          <p:cNvPr id="5" name="Ograda noge 18">
            <a:extLst>
              <a:ext uri="{FF2B5EF4-FFF2-40B4-BE49-F238E27FC236}">
                <a16:creationId xmlns:a16="http://schemas.microsoft.com/office/drawing/2014/main" id="{B6B27A0B-8721-4F07-9DDC-A276970DB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5">
            <a:extLst>
              <a:ext uri="{FF2B5EF4-FFF2-40B4-BE49-F238E27FC236}">
                <a16:creationId xmlns:a16="http://schemas.microsoft.com/office/drawing/2014/main" id="{C7EB4D6B-56FF-4708-9159-921D9603E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685EBFA2-723D-4A17-8CA0-E26C4784677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6606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en konektor 6">
            <a:extLst>
              <a:ext uri="{FF2B5EF4-FFF2-40B4-BE49-F238E27FC236}">
                <a16:creationId xmlns:a16="http://schemas.microsoft.com/office/drawing/2014/main" id="{F0BBED33-B4FA-4DCA-A70A-D4FFFDFE610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Ograda besedil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5" name="Ograda datuma 18">
            <a:extLst>
              <a:ext uri="{FF2B5EF4-FFF2-40B4-BE49-F238E27FC236}">
                <a16:creationId xmlns:a16="http://schemas.microsoft.com/office/drawing/2014/main" id="{EA145197-AE8B-4E98-B4DB-BF073158F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B1591-C215-4C18-A2C5-AE9E81262C7D}" type="datetimeFigureOut">
              <a:rPr lang="sl-SI"/>
              <a:pPr>
                <a:defRPr/>
              </a:pPr>
              <a:t>30. 05. 2019</a:t>
            </a:fld>
            <a:endParaRPr lang="sl-SI" dirty="0"/>
          </a:p>
        </p:txBody>
      </p:sp>
      <p:sp>
        <p:nvSpPr>
          <p:cNvPr id="7" name="Ograda noge 10">
            <a:extLst>
              <a:ext uri="{FF2B5EF4-FFF2-40B4-BE49-F238E27FC236}">
                <a16:creationId xmlns:a16="http://schemas.microsoft.com/office/drawing/2014/main" id="{F92EA2F1-DF01-4839-BDF3-2802ADA4E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15">
            <a:extLst>
              <a:ext uri="{FF2B5EF4-FFF2-40B4-BE49-F238E27FC236}">
                <a16:creationId xmlns:a16="http://schemas.microsoft.com/office/drawing/2014/main" id="{FCA4F689-8443-4FCA-8D36-4D9259F3C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409A8-FF31-4642-A009-16E02B066BB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650696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0">
            <a:extLst>
              <a:ext uri="{FF2B5EF4-FFF2-40B4-BE49-F238E27FC236}">
                <a16:creationId xmlns:a16="http://schemas.microsoft.com/office/drawing/2014/main" id="{051AAB6B-3064-467D-9F4D-250AA0C9C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EA4EB-3FB0-4B34-A02D-FA57882F5712}" type="datetimeFigureOut">
              <a:rPr lang="sl-SI"/>
              <a:pPr>
                <a:defRPr/>
              </a:pPr>
              <a:t>30. 05. 2019</a:t>
            </a:fld>
            <a:endParaRPr lang="sl-SI" dirty="0"/>
          </a:p>
        </p:txBody>
      </p:sp>
      <p:sp>
        <p:nvSpPr>
          <p:cNvPr id="6" name="Ograda noge 27">
            <a:extLst>
              <a:ext uri="{FF2B5EF4-FFF2-40B4-BE49-F238E27FC236}">
                <a16:creationId xmlns:a16="http://schemas.microsoft.com/office/drawing/2014/main" id="{1C141D68-034E-4EB6-947D-607EC14EC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4">
            <a:extLst>
              <a:ext uri="{FF2B5EF4-FFF2-40B4-BE49-F238E27FC236}">
                <a16:creationId xmlns:a16="http://schemas.microsoft.com/office/drawing/2014/main" id="{8CFDDEEE-0279-41BB-8E70-768267D9C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FD3CD-39E2-4A9E-9898-86D0342A3E8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0672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konektor 10">
            <a:extLst>
              <a:ext uri="{FF2B5EF4-FFF2-40B4-BE49-F238E27FC236}">
                <a16:creationId xmlns:a16="http://schemas.microsoft.com/office/drawing/2014/main" id="{0B9AB7BD-1F79-404A-8372-3449B5479C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5" name="Ograda besedil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28" name="Ograda vsebin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8" name="Ograda datuma 9">
            <a:extLst>
              <a:ext uri="{FF2B5EF4-FFF2-40B4-BE49-F238E27FC236}">
                <a16:creationId xmlns:a16="http://schemas.microsoft.com/office/drawing/2014/main" id="{E825A7C5-276B-4F5C-BF28-3F2A35DBF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5DBB0-3EC8-4C68-B194-9FDD03CCCF50}" type="datetimeFigureOut">
              <a:rPr lang="sl-SI"/>
              <a:pPr>
                <a:defRPr/>
              </a:pPr>
              <a:t>30. 05. 2019</a:t>
            </a:fld>
            <a:endParaRPr lang="sl-SI" dirty="0"/>
          </a:p>
        </p:txBody>
      </p:sp>
      <p:sp>
        <p:nvSpPr>
          <p:cNvPr id="9" name="Ograda noge 5">
            <a:extLst>
              <a:ext uri="{FF2B5EF4-FFF2-40B4-BE49-F238E27FC236}">
                <a16:creationId xmlns:a16="http://schemas.microsoft.com/office/drawing/2014/main" id="{968D9302-51D3-4E17-8825-C0747A90B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6">
            <a:extLst>
              <a:ext uri="{FF2B5EF4-FFF2-40B4-BE49-F238E27FC236}">
                <a16:creationId xmlns:a16="http://schemas.microsoft.com/office/drawing/2014/main" id="{FD0403EE-8F11-428E-891C-9407850BC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B63573C0-51F9-4CE8-BB5B-A64144573B5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7394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10">
            <a:extLst>
              <a:ext uri="{FF2B5EF4-FFF2-40B4-BE49-F238E27FC236}">
                <a16:creationId xmlns:a16="http://schemas.microsoft.com/office/drawing/2014/main" id="{251E6947-9D38-471C-B92F-ECE948793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0B835-1AD7-4990-8AEB-EC1838A0FBC3}" type="datetimeFigureOut">
              <a:rPr lang="sl-SI"/>
              <a:pPr>
                <a:defRPr/>
              </a:pPr>
              <a:t>30. 05. 2019</a:t>
            </a:fld>
            <a:endParaRPr lang="sl-SI" dirty="0"/>
          </a:p>
        </p:txBody>
      </p:sp>
      <p:sp>
        <p:nvSpPr>
          <p:cNvPr id="4" name="Ograda noge 27">
            <a:extLst>
              <a:ext uri="{FF2B5EF4-FFF2-40B4-BE49-F238E27FC236}">
                <a16:creationId xmlns:a16="http://schemas.microsoft.com/office/drawing/2014/main" id="{0CF69B40-F24C-4416-B8A0-0DF0D1AD3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DCA6B94E-55F4-470F-BBAD-207A5F261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64881-539E-458B-A5F6-B10A9B9DD85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359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2">
            <a:extLst>
              <a:ext uri="{FF2B5EF4-FFF2-40B4-BE49-F238E27FC236}">
                <a16:creationId xmlns:a16="http://schemas.microsoft.com/office/drawing/2014/main" id="{15C2E43F-9827-46A3-A376-9A32B7F41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C9108-65FF-48FF-8FF4-A571BF6B1ED0}" type="datetimeFigureOut">
              <a:rPr lang="sl-SI"/>
              <a:pPr>
                <a:defRPr/>
              </a:pPr>
              <a:t>30. 05. 2019</a:t>
            </a:fld>
            <a:endParaRPr lang="sl-SI" dirty="0"/>
          </a:p>
        </p:txBody>
      </p:sp>
      <p:sp>
        <p:nvSpPr>
          <p:cNvPr id="3" name="Ograda noge 23">
            <a:extLst>
              <a:ext uri="{FF2B5EF4-FFF2-40B4-BE49-F238E27FC236}">
                <a16:creationId xmlns:a16="http://schemas.microsoft.com/office/drawing/2014/main" id="{E09927B7-D66F-4EB1-94DD-27B7E65E3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6">
            <a:extLst>
              <a:ext uri="{FF2B5EF4-FFF2-40B4-BE49-F238E27FC236}">
                <a16:creationId xmlns:a16="http://schemas.microsoft.com/office/drawing/2014/main" id="{CB5B6D20-D9FC-47F7-8B53-09658D261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0CC17-A64B-4F89-9E05-59F7ABAF31B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41824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7">
            <a:extLst>
              <a:ext uri="{FF2B5EF4-FFF2-40B4-BE49-F238E27FC236}">
                <a16:creationId xmlns:a16="http://schemas.microsoft.com/office/drawing/2014/main" id="{C2930CFC-D366-4A33-BC12-0E508BBEF6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datuma 24">
            <a:extLst>
              <a:ext uri="{FF2B5EF4-FFF2-40B4-BE49-F238E27FC236}">
                <a16:creationId xmlns:a16="http://schemas.microsoft.com/office/drawing/2014/main" id="{052BC5E2-1D02-4D26-9909-4B4A029C2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D867D-018B-42D1-925E-835DE53997ED}" type="datetimeFigureOut">
              <a:rPr lang="sl-SI"/>
              <a:pPr>
                <a:defRPr/>
              </a:pPr>
              <a:t>30. 05. 2019</a:t>
            </a:fld>
            <a:endParaRPr lang="sl-SI" dirty="0"/>
          </a:p>
        </p:txBody>
      </p:sp>
      <p:sp>
        <p:nvSpPr>
          <p:cNvPr id="7" name="Ograda noge 28">
            <a:extLst>
              <a:ext uri="{FF2B5EF4-FFF2-40B4-BE49-F238E27FC236}">
                <a16:creationId xmlns:a16="http://schemas.microsoft.com/office/drawing/2014/main" id="{6A764C39-F331-4717-8AF9-BBDA36506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6">
            <a:extLst>
              <a:ext uri="{FF2B5EF4-FFF2-40B4-BE49-F238E27FC236}">
                <a16:creationId xmlns:a16="http://schemas.microsoft.com/office/drawing/2014/main" id="{022262D5-E4A1-4875-B920-A8134EF46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6DFF3-D64D-42DB-A85B-30D8BDEB2D9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8395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grada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 dirty="0"/>
              <a:t>Kliknite ikono, če želite dodati sliko</a:t>
            </a:r>
            <a:endParaRPr lang="en-US" noProof="0" dirty="0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6">
            <a:extLst>
              <a:ext uri="{FF2B5EF4-FFF2-40B4-BE49-F238E27FC236}">
                <a16:creationId xmlns:a16="http://schemas.microsoft.com/office/drawing/2014/main" id="{046C569F-03AA-4343-8D8E-49EF4017D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D895B-54B8-42E3-A0FD-43991C6694B7}" type="datetimeFigureOut">
              <a:rPr lang="sl-SI"/>
              <a:pPr>
                <a:defRPr/>
              </a:pPr>
              <a:t>30. 05. 2019</a:t>
            </a:fld>
            <a:endParaRPr lang="sl-SI" dirty="0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7AAD27EF-6571-42B9-A92A-205B0A280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30">
            <a:extLst>
              <a:ext uri="{FF2B5EF4-FFF2-40B4-BE49-F238E27FC236}">
                <a16:creationId xmlns:a16="http://schemas.microsoft.com/office/drawing/2014/main" id="{A864E083-FC8E-4DE2-83AD-7409D9E46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8A3CC-95D1-41F0-98AA-2473ADD310A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6372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konektor 6">
            <a:extLst>
              <a:ext uri="{FF2B5EF4-FFF2-40B4-BE49-F238E27FC236}">
                <a16:creationId xmlns:a16="http://schemas.microsoft.com/office/drawing/2014/main" id="{4ACB23DB-560A-499F-A3DA-639E519743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9" name="Ograda besedila 7">
            <a:extLst>
              <a:ext uri="{FF2B5EF4-FFF2-40B4-BE49-F238E27FC236}">
                <a16:creationId xmlns:a16="http://schemas.microsoft.com/office/drawing/2014/main" id="{ADF8D71A-1966-4F71-8301-7CA12991C5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1" name="Ograda datuma 10">
            <a:extLst>
              <a:ext uri="{FF2B5EF4-FFF2-40B4-BE49-F238E27FC236}">
                <a16:creationId xmlns:a16="http://schemas.microsoft.com/office/drawing/2014/main" id="{8C46DF08-AFB5-467B-B13C-929A4820F7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5F7EC1-9E6B-4C27-9C2D-720C83C59FB4}" type="datetimeFigureOut">
              <a:rPr lang="sl-SI"/>
              <a:pPr>
                <a:defRPr/>
              </a:pPr>
              <a:t>30. 05. 2019</a:t>
            </a:fld>
            <a:endParaRPr lang="sl-SI" dirty="0"/>
          </a:p>
        </p:txBody>
      </p:sp>
      <p:sp>
        <p:nvSpPr>
          <p:cNvPr id="28" name="Ograda noge 27">
            <a:extLst>
              <a:ext uri="{FF2B5EF4-FFF2-40B4-BE49-F238E27FC236}">
                <a16:creationId xmlns:a16="http://schemas.microsoft.com/office/drawing/2014/main" id="{4AEE9782-5A66-441A-AC6A-0169446B5B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FFAE12B5-2687-422E-BB25-6FCC6ACF3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19F80"/>
                </a:solidFill>
              </a:defRPr>
            </a:lvl1pPr>
          </a:lstStyle>
          <a:p>
            <a:fld id="{38A64AB3-03D1-49A6-B1AD-172C75C6E120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" name="Ograda naslova 9">
            <a:extLst>
              <a:ext uri="{FF2B5EF4-FFF2-40B4-BE49-F238E27FC236}">
                <a16:creationId xmlns:a16="http://schemas.microsoft.com/office/drawing/2014/main" id="{6CCDF542-B061-48F1-950F-81DFABF06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Raven konektor 8">
            <a:extLst>
              <a:ext uri="{FF2B5EF4-FFF2-40B4-BE49-F238E27FC236}">
                <a16:creationId xmlns:a16="http://schemas.microsoft.com/office/drawing/2014/main" id="{7FC8D966-C5DE-4A6A-8B39-34B96626F6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Raven konektor 11">
            <a:extLst>
              <a:ext uri="{FF2B5EF4-FFF2-40B4-BE49-F238E27FC236}">
                <a16:creationId xmlns:a16="http://schemas.microsoft.com/office/drawing/2014/main" id="{2C6D8025-A650-4322-BD8D-315A27DEFD4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64" r:id="rId4"/>
    <p:sldLayoutId id="2147483770" r:id="rId5"/>
    <p:sldLayoutId id="2147483765" r:id="rId6"/>
    <p:sldLayoutId id="2147483771" r:id="rId7"/>
    <p:sldLayoutId id="2147483772" r:id="rId8"/>
    <p:sldLayoutId id="2147483773" r:id="rId9"/>
    <p:sldLayoutId id="2147483766" r:id="rId10"/>
    <p:sldLayoutId id="21474837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http://www.wokol.pl/wp-content/uploads/2010/11/do.jpg">
            <a:extLst>
              <a:ext uri="{FF2B5EF4-FFF2-40B4-BE49-F238E27FC236}">
                <a16:creationId xmlns:a16="http://schemas.microsoft.com/office/drawing/2014/main" id="{C5AA4A7D-9A31-493D-A88E-91BE3B166F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0"/>
            <a:ext cx="91741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slov 5">
            <a:extLst>
              <a:ext uri="{FF2B5EF4-FFF2-40B4-BE49-F238E27FC236}">
                <a16:creationId xmlns:a16="http://schemas.microsoft.com/office/drawing/2014/main" id="{760BD9E2-DE05-40FD-B87A-ADDCB51110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1448107">
            <a:off x="3704016" y="812120"/>
            <a:ext cx="5425066" cy="79535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solidFill>
                  <a:schemeClr val="bg1">
                    <a:lumMod val="95000"/>
                  </a:schemeClr>
                </a:solidFill>
              </a:rPr>
              <a:t>SILE DOMA</a:t>
            </a:r>
          </a:p>
        </p:txBody>
      </p:sp>
      <p:sp>
        <p:nvSpPr>
          <p:cNvPr id="10245" name="AutoShape 2" descr="data:image/jpeg;base64,/9j/4AAQSkZJRgABAQAAAQABAAD/2wCEAAkGBhMSERUUExMWFRUWGB0aGRgYGBcYGxoXGhcXGBkXGRkYICcgGhokGh0YHy8gJCcpLCwtGh4xNTAqNSYrLCkBCQoKDgwOGg8PGiwkHyQqLCwpLCwsKSwsKSkpLCwsLCksKSwsLCwpKSwpLCwpKSwpLCwpLCwsLCwsKSwpLCwtNf/AABEIALgBEgMBIgACEQEDEQH/xAAcAAABBQEBAQAAAAAAAAAAAAAEAAIDBQYHAQj/xABLEAABAgQEAgcGAwQGBwkBAAABAhEAAyExBAUSQVFhBhMicYGR8DJCobHB0RRS4QcjcvEVJDNikrIWNESCk6LCQ1Njc3SDs9LiJf/EABkBAAIDAQAAAAAAAAAAAAAAAAIDAAEEBf/EACwRAAICAQQCAQMEAQUAAAAAAAABAhEDBBIhMRNBURQiYTJCUoEFM3GRocH/2gAMAwEAAhEDEQA/AIBh0ISAUgMx9gVccxEkqSgkMlNA7aUuAA/CDsyxkteHSgOCwckPwZT1L/RorsvXpL1UgVZuYcFw6o40scd6qQZYZclDF5ctXDspZn7RNK7gcIuszTLMpKRJlpNyAhLk7F2tWzxSy5ehSlDspBVpftUNeyO7jxg/GY0dXqUXLDvA4s5rxh0nJY2kyAU9CEoA6tO1dKeHdFLOQkAulA8E/Bha9Wi26wKlpVqcEPY/Dj+sVh7S22ffhV++OV9yfLIwLCSwVnsJLPVksObQWibKD9hA0kgEJS7+URYjEBICZbXq3IsHe/6x5LkK6tbCuwZnJfi9fhGhN1d0ATZioTEgJQlLAklk/bYcopxgQVS3QySsglg3E8rfKLb8NR5iiw2owLP+nnFRj5Cz/ZqKkguSLjaz8ncQzHke52yFtl+WiZqfq0S07kA7aR2Sx4uYFx+GSiyQRuQlPtXIqAQRbzgPBSpiwzsm9S1yWvwZoshgjLSVFIuGcg/G/q8O8uxEGZajV7SEgbulLHxahjSYPCykEqaUsB6MHdhVmrvFEVLIqOy7MWDvuDA8ycUA9q4du79IpZX3RdG5VjZcxIQJUsJQQ40Jrt38YKwc6QH6yWhnTXQjj7JpwevFoyGV5l2hSgB+V+NHMXhkuENpIIF6ByT50jRCcnzfJdI0EuZhVSknqkBZYFkD3aMXG4fxh03LpSpJm6EOGT2Uo9jUEukC/GMxKKUr0uUoDX7R286/SJ81zwpKpcstKLMPiS2zmrRctRti3Mp0Vuay5ay/VpBf8qQ/fRw0CzprsNCSw/Il/gKtA+On9kn9ORJe8NwqFAFQWxZxXxpf6RzFklN22UeIS6gAmXZydIs+0OQgBaSJaCzEdkX25Vh8yalgVKty2O3zgDWpSjoFLsGI3FRewP6QP3N8MgcsyTMUVSklSuSWHIMBY0EVuPwz3SltksBR7lot8Zks1OG/E9vSn2mCidFlVaqtWmjsz8orpsuXpA1KdQB1XJcAg1+UPk5KmyUCScEEmaChAW6QlwCKi9LU+sWyMskiWCtaCojUyUpICbB93tyrGbnYSZrBdwptJBBsRwqPpWLDC4AqbUpJUQ4BUxHn4+jD9/7iDJ8ohTJQkkckkBJelBb7RcYHDS2aYEpoWdIcU7t+cDrQtDJSAS2xF+W0KbLLsSHpXcObU5QHmcmXRpsJOlSQGRKmVJfQk7BnChBYmIWSvTLBUBZCOyX7txGHl4gpUlnUA9WO1rRo8nxQJQlYYFb1HKsNjNyddIujRSszw6Qh5Mt+yT2EEaXILUqdJI72gyfOw+v93KlpPZSCUIALqYEULFir4Rn5sgOoKY7tZWrtMeJbhyEPyrEoQ5WCo6SAKaXuCom1XjR5JRdMjS9Ft0jy+VJYolIAKXolN3Y6nD2+MY3ES0a9QloB5BPi1ImxmbqmMFqKimg3/nvFRiqqSOL+PHalI5mbUPJKo8IAbiMSrWqgufdHGFA8zBVPa35woG3/ACIWElGvQJanoCXLWABpYlwYM6wlSQVaQSXoXB3HzgrKsudL6GeuoC9AeezcYg6QS1IIJuWLgW8eOzcjSNEoXFToYeTJRSQEutlEbBwGIcfr9IdjcUB2erdStjpoCHqLcD4RBluNlhahMClU7Olldpme4fYwRjJCEjUCFag+++zHu/SF3UbRVkEokAhtrhuJ243gQIoSQ3A/MmJJmMSoBI+zNzvA5lhWpiAEmt78DGK3dksjRMSCQaJNjuHo9oImoc0NDZ7Dd3epgTGSnTpSW51INA4s7c67RJhMuUkA9a4GzMzXqeXfDlXdlD5pASBcAuVE3O9LGjQLLmS16jqYns2DNQ2tdhekD5viGTs6qABWwJqQIq/x6/zHb4M3yh8cL7NOLTSyLcjWIwkoy0ugqIYVIalBa9LvwAeHTpKhUOSK8u5mLxj04xYstQ7iYacQr8x8zBvE21bHrRN9s12M1IKUzEgOHHIVryrD6JIfTpb8wSQdn5fOMYZhO5hPzMH44roatCv5G8w06V2gucilaqFCRYfCkGYjOcOJaUmcnsEUFXfuex+kc3MeQxcDFoYfLN6ekkhJfVq0swIJ58NhS/DjFZmOeyVqJD1Ff0jKwoCcN/DYX0OL8l5NzpNgzNX7NWI1Z2KfG/DakU0JoWsEEF9JhXr/ALLqZn6SB2STWvyPhDD0jp7NQKH6kbxTR4RBrDFE8GNftOkf6ZYYZMZXWtiWLIHWOFda70Gn2S7Rh5nSJdTbiafbwitgLM5zJbdXyh+2M6VdCHihjTdGvyXEImS5SzUirO1SpW58uEXq5CNR0ICAQHU9Wrcjfjz7ow/RLFFSDKJFyxNGBrfveNbOWw06hsAaOTzNnjFnTg3FHLl2EScKsqAQ1a1L7AB60MRYZJWtiLUemzudn3PjAacWojTcsSWTw8GrWJJSTq7ND7qVOG3uzF4vGl7RVlhIlEuks/5kqqQbM3PeLjB4X2Vau0GfiGs92Lj4eecwctQUEqqHYkVq/H2WvGlk4h1KCQQkm7u7PUHcX3HCHxSjyWS5ojQrUQe2nVe1uHePjAk/EmUCkgK1APua7PfwiHMMeSAkO4Bc0H14+cVkzFlSWetac4Vlzd7QbA5+LCVWa7Gn1tEQxBKg5AG3lYCJlSElQNSptnHgH8vrA06Womqg93AVZjSl6+VYzQivZRBNdz2hc/mhQJNxHaNE3Nklr7UtCjT44kOtTCZeFlAFIQUpUtySy2sKOxFXt3RnMzx3WKZQejBxUJckAjjv3iNfgOjoUkTZmlIGk6UMyQEl3pVQ5M2zxT4rLpUmZqTMLO+ohyfO7N4+Uas+Jvm6QVmfw2HClKUoVSgAV992JDM+97OBtCmLFqnv50q+8ET0BU0kWIB2Tyv4vFdiJB1Fl0B8/EOY5uROcqKZGkBPJmp4HePZgp2U3qwY3YXPNoExClakkkMz0qwB4ROqUQadoNQpsKOzQtxrsiK+bKmKUwUyhw22anGG4+fMCEhYKe6jk1duN4t5ykIDkpS/JrE8LNwjMZlmJmqeukeyCfnzh+H7nyuDRgw+SX4BVKJvX4x5CjyNp2UklSPYOybJpmKmdXKbVpKqvYM7M73gECLHATJkp1SlqlzC4C0FiBuxHoxLSfIe1tOivIIopJSeCgx8jCgTGzJus9YtSlcVVfxN4YMUviPKC230KWVx4muQ549gaTiSb/B4JMA1Roi93KFCIhNCaKDPDCIhNC9bRAWNjyHetvX6R4r169WiwGhnr163ivm4UzUzZgtLYDnXtfSC8bP0IJ3sO/184vsgysDD6FBtaTq71O/rlGjEvZzdXOmoozXRnT1+lRICgbPcVApWtY1v4FKgFJK3SbqsU6X2rd4wslSpM1KqgoVVuRrHRcTmUtMsaCANxfzrcvGbVWmmjDk7sHVigDRywbeoG4I5w+Tma7pvRwLhqb8XeAZOJC1Mpi7XfazVpBZCHIKXV3hJ7q2obE/aMyVMSWMvFEN2gkgMWoTu9IOw2YBSQgCrntb1Zh3Rn0SWBUwozBy/NqViQqN2LnZn7ouUmiyefOUVHateLQ1RDvXYu+/ddu6HjDg6SogHu5WgjqENdjQuKj42jOQgM2Wa6vnXz5wBOmV9p2sQ99w9msIlxC2du0H3oeFTV49Cg2oggCrag3i0FHgjBThx+ZuXDlaPYLUpD/2KfAK+0KNBKOh4TpSs4UDUkqUln3oAHpfx4RW47EJXoBWFFQuA4AFBTiLbRR5JgOsA7TGgCXP+KjN3QdnWUKllKBpOodlzUkv7JJFGZu+NNymrZbI5kwBTpKW0HahUFN3ClXiuzEKl9mlbtUjjWHZNPeb21XQoEaQAVOwQx+ndF1icg6xaQxDsT2WZgTatPnCfDfKKZnJGCL617+6QAH4gd0TYjEGgSOTW5b2pB2LkgK7J6zS7ksQGrT0Iy2cY1iUhwo+1eg4AuYy+JuVMPHjc5UgTMscZiu7m8BNHsajoH0MVj57KcSUVWr5JB4n4RujGuEdpKOGH4Rl4UbP9ouR4LBKTIw4Uqce0slThCdg35j8BXcRkpMsDtKsPTDn8ouSadB45qcd3odKlhI1K/ny+/lGhyLITMClzey4dyWCEiuomwYXNtu9mQZGqaoTFhgLA0CQLkvam5tGiy/LjjyyQRgkGpqDiVpPmJKTb8xr3aMWFv/cwanVW+OkZrpP0XVJUELZSVDVLmJ9laTYg+VOfnjZ8koLKjuuQ4FGIy+XKmp1IVqt7SFa1AKR3cP5HnnSvoqqQvRMqDWXMFlJ4jgeI9EJwlifPQ3DnjnW19oxSVVixlKcPAGIkFBYjx484nwcyBlyjRhbjLawxvTQm9NC9WjW9BuiYxWtcwdhNA4NT6+UBGLk6Roy5Y4oOcjJNHnn69ecdJ6Q9EsJhZOogFR5WADqU3IW4kgbxzhZBJIADmw2HAd1vARc4ODpi8GeOdborgY3r1t9489evWxj3169bxHMWACTYevt8YFDJOlYOmX1uIQj3U9o+Fh50jc4OVHOspRrnoUfeWP8AMIvulcv9+mpH7vbvMb4xpUcDJPfJyK3phgurxK6UWAseIr/zAxaZdjAvDoZGpRDPc6hSx8IZ0nwP9Vw8we6NB7i5HxB84k6BrSoTUH2gQoUen2cDzjNqF9l/BU+YhmHwqSe0W40FDuO8MItkZKqcXSWQG7RT2iDdg/aA4eTQv6JRrS3YT7zVe7GppT7w5PWSAUBbODepewA4Exjg12xA3A4VSBdJ4MQ3K7MGvQw41JSSU3ZwRs4Zmfj4x6ZCghBUQNQcHUTvwFv0hxxBULuoDepbZn32hUo12QGnSEkOF6WDFqAMPi5284hwk7UoJd35Bya+UWuGycEhSgEvYXJpVwzQdh8vRKFAEkliQRWvFQ3MUq9hqDK+ZhwgFRVwDK477VDcIklYKWUutOq5F2I2Z72PwgrrCVBIYpdqgA3cU8GfxpaPMWpKkh1ly7WsAz8Wc2iVyMUUVWIGHC1AqALmnCtoUQTcG6iWep93/wDMKGbScHTeivR/CiWHHWEj3wwYp2HdHme9EpcxSNB0IFO1rUlmoA7s5atKRlMLmsyRLCSpSVsyEsXZSSNWo2pYNsIvejufnTMTNmEp06tQTpJZKUhBCg2zUvzvHVTi1VCWU+D6MFOLCFBKmlLXRlCizLJAUwDtRgbuOWywmFHVrQnSlSgCkkMoILgsxJvQOd+6MJip5lzUqBKgsKSXZRAMwsmlnOkvetI0GLzQYbDddMIDI0oHtHUU+wHNWLGtgxNoHG1TLpvhGX6V5icPoSnsrDsk9rs7Ks1PGvww0xZUSS5JLkm5J3iXGYxc1ZWslSjuX8B3RBGWlbo7WDCscfyPkStSgCQkcTQR0nL+nMjCYXqcOAClJL60upbe0oXvsO6OZR68HCbhygsuJZeJBc2aqbMVNmKKiolSlG5J37/kOQgzIpEqbMSVzECrJSVAVe5ffv7+6unYnUnTpSkciqvIuTECQBFRdO2TJjc1tXCOm4XJzjJq8OkthZJSJykkEz1kBYlJKbSQGJPvRt1yxKQlKUgAAAJAsBwA2jhOX5vNkgiWopdnZSg7AJBLHgIOPS7E7zFf4lfeNUNWocbTnT/x05u9x0noks/hZdd1t4TFxLjcRKmgyMQl5az/AL0tZstP1Hf3HmGH6VYhCdKFlKa0CiBUknfiTEeL6RzpiSlSjWhO7cIKWrhOG2US1/jsinujJBvSvoqrDzDLmMoH2JgsofQjcfpGQMky1MfDhFglZHGCMSqWtNl6hb2b+njBZ1fG6V9/IzLcIqctKEgkq4XYOSe9gfRjteQKkYfDolgTHA7TSpntcLVa3hHDQn03r00e+revTwePI8btA6nS+eKi3wbP9oueGZO0BwBsQQQkFw4NQVKdTHZKOMYwj0/y9cIXq3r0DHnr15fCAlJydjsOFYoKKFX0fXoiK3OZ3ZCRdR+Hp4svL19v+mKrDETZ6wdkkJ4Dj8IZiXNv0Z9ZOobV2yfIJX76UP7w/wA4i46Xf6w3/hj5wPl+ETKWlerVoL2AcA6i1eW8PzicnETetQoABIBCtThi9WBHxjX5I3Zx1jlRf4vBdbl5QL9XqHeO0PXOMX0YxRl4lPBYKTfeotzAjS47EpmYYSx2VI09o2axII4xQHK5iVDt1uKq8xCJyi1Q5Y3VM18pClg6Qp+NS78SRaC0IDg+0E8+ewO/PupGOOFnNRYNHbXs/hFdMzBaXGpTpcNqYULUrWvCMscLvhiXio6vhMHh9CAXJUO0xANebE3bjs0DTZKUlakpYgGiiD2bBTF968njlwzmepglagdmUp/ifpGhyLFTFSiZilKI95RCiLdlJPOo2hk8ctrsCUaNLmubrloQQlI1A3OoOBYeDEE/GKBGdz1LDe6SaVYPZnqkP8YNmPqkrUgzRqqBQqZLlJI3vVvOCU4NKj2wUBirsJcJDAgGnaNw8Ljh4Acm2IZyogFbJD00hJcAgVDvwglcyWRqVMIZqahux7Plb4xRSsGVlZ91KmrzL1+cTS5/VAEpCw7B3AHGouTwhTXNINTYevESnLqn35faPIol5vPcstV/W0KCpl7g8LKipSHKUDcf3dzYeZMGyJCyRMKS4V2lKcAPueFK022g45TLV2hrSFgAhJAFWqUjuEESMsIlaRqUSGI1kD5t8TaHTk4dsuWPb2/+Az+iEzJiEhIIUFGhoSAWU/AiIc86HTppSiUltG62KakOaEG3PaFMlmUAozFgpokjahGxD3JrAk3pItwSuc4DdkFibPdz4naA3v8Aa0TfFFPmvRYyZiJayEaqCYsKEozO06dSZnZ92938IrMZkikFlKlpUDVLzGvxJNxXxEaTCZYZ1ZiioHZYWDwLgveND0a6KtMMpCzpMtS0pU6kpIUlLJNCBXnDseSMnTC8z9NnMVYIvRcs/wDuN3UaB8Q6FMWrUEKCh8g0dp6W5ZhcDKTNmhZSSxZixo1NJesU+OyXCHDfilonSpINVewXfR2kpAUQ54cIftTQcc8k7s5YJo4/KHvzjp2TdC8PjH6qZMZIurULkigUb03EYPpdk2JwGIVh5qgsFOuWsIR2kORUaaKBp4QrxerNS1n4K5xHsEpRLATrmBKilJI6tLdpIOyYIwmVJmv1a0Ka/YVR+4iJ4WGtavaK549HhBasCjaZK/xLHzXEEySAJhSy9BqkTGJHFLgvFeGQa10PhkRWARUB+JCfiaQ9v4f+Ij7xXSkdfPlaaJcMFHUx5sExuVdG1kV6lXehX/2MGsK9ip62V/b0Zgyzw8lJPyPrwj1MlRslR8H+XqpjQzei6jeVIO/vD6GIZnRdwxw8o/wzGP8AlETwxB+uyr0il/DrvoX/AIVfGnqsRKW13HeG9bfGL49HG/2Yj+GYn7iBp2X9WpOuVOSggJSesc63LOymq4qdxE8KC+vn8FDjcUBLUQXpy3p9vjAuU6JQWZgVrBsA4sN9j47RpsdlQLDqpxYhX7xbBwbFyXHcIbL6NqUVKVJlTCokklcxN9hpIDQahtVGfJqHkkpP0VWFzOSSXBS9H0uwPFnrzhYJEpE4lE8dWWBBSpBUCaswanEtFqei7f7KB/DPWPmTEU7o4WIGHnAtT9+FB9nBTURFBVRTythUnIpSwlf4lCQz6FFQa7OQDB3+jkpX+1SRvc37yIn6PZDql6CJ6SijdlVKVDCzvFmroifzTR3ywfrGeUZX0NUoV2Usnoz1fb/EyphCklgupGoMAGjG5tg5KVqV1vWKUtRUEjSA5JYrLh3b40jox6M6SD1tQQWMsCxdnBpFPhcrlSl/uJBmzkqOqdiPYSahkS0ntAGo7hDsSfNiMjXFOzI4Ho7Nmp10lSH0mYtgkGv+8W5DeNPkOTSzLUh1qWioVoYEEOKKrWp8ouZOWDV1k1RmzL6lAMDvpSKJisnLmdfO0Fg6QbGunmYLKrixDD8NKMsSzpLy16n30lLDwNXg3OsapaisOAkMJbITdLUYM/O8B4HE4hPZZCnFmD97gwFOzBZKtRbcjs7lgwjn7pLiynKIV+F0y1qBbXpJST7zAcKCK5cl3SaV4i1/nwhq5a1UTU2fs3tEX9A4g11JFKOpO/jETj7ZTmgCYkgkMaH1tCiReTT3PbTfimFB74/JW5HQZeRAhLzFOAPy8P1gnDZQlDsoly5BYh+LNBEuYGHcPlE2oDYxzHOT4CpEacGjZI8h9omMocoYmb6ePSvl8YXbJQ8BuBgrIFD8aijvKmbD80owCJvJvOCslX/XZFWdE0fBB+kbNH/qf0Qg/bSgf0cSEkMtO3MQBnWJE3o7PU5JHhabLNhSNB+1PLJmIwCpaBqUVBmHzMZmVIUMixOGUGmkHSgvqNUEEU4gx11OlQSi3yXP7P5jrU6/cTWgcOeL8YH/AGm9GkYmZJJK9TadSdJZLqNRQEP41iP9l4UlRSpJBCGINLEVrGi6Ujto7LUOw4jhFtpztFVXDODZ5k6grDKorrJQLWYJQBUmkaz9n3ROfrmaUoqkU1pNlf3XG8bXod0ew8/BSVTUEkJIduClDgY0eU9H5GHUVS1FLhiHAFweA4RN/oKl37PmjOcvnS8RMlsXSahJcB67Qsmwc5c9ACVu4I7JLMRVjwjTZ/TMcTW6k/5SfpBnRuYfxCfXCEvK1PabI4ovFuKTBZQuRiZYWlj1tWY13ptcUjoSAlh2f+X9Ips1kAY1CgA6sQoE8WmSgHjrf9DoUx0BJ4oUUH4Bo0N0ZInzUvpFPlzTpmrDFx2lbHvjoPRjpXjMYlZSqRqQzpVrcg2UKKo4IjD53hEpx0xGnWlKUhia0Aq43h+X4r8OsqlImIUzOlZYh7EPURpxxi/1Cpyknwdg6OGZMn9XiESnCSWQEkXSxcoBs9I0ON6LYaYhSVywUqBBDC3gIxf7O8f103rFpNUkVdVQoVq8dCm9WxsKHltGTJxOkOj1ycbxqf3SHUT2E38vHvg7Cz0oQCtQSLOSAPjAGMbqpf8AAnnAnSVX9U/3k/WGMpGkRjpRtMQf95P3iZKgbMfKOLYZa1qCQrz7oM6qam+rwCT9jAOaQ1Qk1aOz5fijJmBYFrjiNxHQZM4KSFJLghxHy7hJk8vpmaWLV1JPfQxpcj6XY6RpliYFJKhUrmOHNWrC5Si32X45pXR32daORZzjky5k5aidIWrn7zAN3x0jo9PXMwyVLUVKJNT/ABUjknS5f7ubzmf9Zg8fDFy6H5tPKkyGcBcxBbkQ7H4RXzcRpnTTpB7e/IARbT8AViQxAEshR5skBvOA8FiZYXN1pBeYq4fgIDUyqAmfXAzESgoBSVTAdNRLZuB+BtzgfKZqAtQUlUwE2AcqBcXABoWLDyjSYdUhmZKQb0FRwLg0MU+ZYHEJIOFDsb6wBpFgxNO9+Mc2Mt3DE7W+S2weCmtpUAlOp0kjte1XSo7tTlwiylzUH2yg6rUYgcXoeHLzjDTcFmcxetTuHYdYhq3Z1GkWIwmYD2JctBUACQUqUwDMNRYC5YcYqWFPuSC5QbiDL1qZM4hyzJFnpCilVkeKBZxSnuQoPww/kTk1KM0QANKNtjyiaVmxoyH8R84oMLLWQAQRFjh8uSLhR74zSjFclpsupGM1e6x8IJ1Dl3PFbKlpDMwguViBY73jO2GEJU+3xhYTGplYvDKU5DrSw5y1H6Q0EM6W84qJSACkqWxRNWoDi5WPLtfCNujSUtzZZ0tOfYc7t3pP0iUYvDq99PifvHPU4wkli/EPZ7Q4YkiOttT6C2nRJOHlA6kFILM4028op+lAOqXV6HbmOEAZdkU2aAptCfzKp5DeL49FJZSxWsni4+TUi1GmC2U/7OyfwaBShWN9pqxGo1H8vxihy3oqvDo0Sp00B1Guk+0oqIZhRzBsrBYoH+2SR/eR9jFOFsm5HCelI/8A6WI/iSfgoRP0eX/WE9xjV9J/2WY2Zipk+UZSwsBxqKS4d7hm8Yrsm6DY6XiBrw5AD1CkkW5GM0oN5LOhDJDw1fJDnP8Arcv/ANQv/wCSTHZZCXAZZ8wfpHHM/QpM8LUlQSietSjpVQa5F6XjqeHzzDqSHUPFJ+0aZmGJx3NOi878ZNnFBKVMADS1yYGm5bMBrKLd36R3RGKkKstHgpvg8I4GWrZJ/wAJ+Yit8l0xlRfaOefs2QpMz2WLGhp7wjo2JmHQp0n2TuOB5xHJypCFakJCSzPpFvBuUOxuoS11B7Ctj+U84Fu3ZKSXBxvGH91L/gTAPSg/1QfxD5Kg3Gn91Lf/ALtHyiv6VLH4QMfeH+VUaBaMVkv9qO4/KNCpfEHzjO5MT1o7jF/rPKOfn/UdTB+kRbgYfhQDNl/xD5iGGYfTxJgV/vpdPeHzhUexk+md26M/6pL7j/mMcuzDBJnOlT6Sty27F2jqeQBsHL/gJ+JjlWPzFElJWu2w3J4COjDtnKn0PzfN0YaXqVU2Sncnh3c4zCJ+tJUEqCnJVwJNXTwFw1YB1rxc0zJns7DZtkjlxMWOLxSZadIuRtsIrMk48i3VAv8AShFK+MW+X5qTv5RnkKTvBkqeLfKObOCaFGjRmzGpJ8ftB+E6RpG3n+sY5RJFLRYYKQosWvCniRDQzs8BUe87c4UVkySpz3+toUDsRAleJcAPcCmxLOR8IGGboSjsFS10Bu7VoX5P5QBishxusBMpZ06eDJ1JcBxSo728YtcJ0MCAmZiJgS6HMuoOpqAqJLly1oe4wiuWUNGPNx8KxYT5UwJcKWWA1dlWkaizO1wC8CzujSUISOu7SmpSiS5Dgbsxu/KD50mY6imaklASkuErKiGZbFQCaGrmrAwEdjZcVudEeEw01UlU3rKproJDsDXezb7wf0p6Zy5uKTK6hXWS0VVqGhQKQoMln3hT0LEpKZgKVCqWR2NLsAlVaVcgMK8nihEqWZupKSuYkNQCZ4FqAXFS8aIVFv7ezW9Nsjuuy6yueFrmKDAlKHYuzFY3i1wy9KkkjUEqBY7sXZorcElYUVFCUOlIYNcFVWHfDkYhfXqSQkICEkE3cqUD4UjYmqsi5VI6OM7RMDoWmoYomUB7jsYq8zzKbJ6rq0TQFzEoOlSZqQFAl0i5NLRhswzuVIrMmNycV7hc+EUSun0pUxI6telKgorCtJYbAMeN4tTT6BlhcVbOpYnpRNReaB/5mGmj/LFfO6fThTr8KDzlYp/Jo57O6RLmlRSuYEB0MVk7u4ILVfhAqMyUFBRJ1JOoKcuSalzc148B3QuWSafCMzb+Db4j9pGKLBOIwwJ2ThcSo9zKIeIV9IcxmD+2xxH/AIOXokj/AIk9VPKMhi81BclSiv8AjW9uN3DnfjFjl2XyMRLExaCXo0ydMXanvHfug4zbXKoKCb7J8csEvidBPHMMf1xB5YbDUfkYlw2dbIMzEOQ60yBIlIDMyNZ1LFrjxh8jB4aV7CJaf4QmCDi0mjvyb7xbyRXbG7a9jBmHKHozIjcjxieXhNQ2TEgy1G9ecZp63HEG0eS+kK02mrHifvBP+lE4pI6wkEEFwLENAa8rTwiNOXiu3fEjrcTJZy/Os1mzerQSWCE9kbtuWvEmX5PNnEpSk2qTQDzjcjovJlVCXLAO5JLWg6TKSgUAAjTHJGauIaVmHwvQKdLOorQaENWCF9HZw9x+5X3jaO5vHi1bA/ygZY1Llj45JR4Rgl5bOTdC/gYkymSr8RLBChXdJjcgMNooc1E6csokJIKSCtYo26UA8bE+EL8UY8thSzuuToWF6UIlSBLUhXZQQ4bga1jheIxS8XNc0SLDZI+5joaZOIMopmB1lJBI5hgTwipy3oiUskEPvQ33JhqyQXNmXsqVkSkAAVZgPqYpV4CYtRLKLx06T0Xlu5cmHT5snDAkyyphsPIEjiYwS1e6VRQpvczn+D6PLVcK8ouJPRgkEBwRxqYvDmiFqClaQnSNCEqcksTYF6ihfhzgPE5n2XknWVKFuzoLEBOkl1Wdxy4xT3yNCwgqejKhQqfhWLHBZQEkFyOR/SB0yVzFBXXlJ7JAHO4HN7bUMNRnGlSkGalSkC4SXJe2kbNvxpSFPHJ+wfp5eg+cgaj3nccYUBzM0lOe2L84UB4pFfT5PgPldIZy+r7KULmdlJBWyGHtKF30u3dA2IzhKpGtU51rLAEsWFFBQIfte6CWp50uW9F8VNSkTZmhASQOLKZ7ceMWk7IcPKP7wmcumrWVBITTZN2pxjV9PCKsRT7KmapClKUPxClBwEJASNZNxpd0s7p2+EW+A6PrUQpSTL/MVF1Fx7LJLEb2eLU48SEhJEtP91DApFNu7m8VSekalrWEJ9kApYhzWt3oYKMsbRa2F4jLpekIUkrSC7KLh67fSCUJCaBkgbAADuYRj8PjZjKLHtKem1CXFX8BFrluPXLGlWpaiX7ThTUHss7QyOaMeGNjkXRczphAcMPCOb510jnqmK0q0kEo7NyEmlbg1No3czXMD1QH3DW74AT0bl6ipg5ck8SouT3wEtVisJ5WuEc/k5dMmF1O5uS5MXGE6Mk+6TzMbCXlyU2T4wfh1AXT4j7RmnrW+hTbfZm8L0XKU2YeMSK6NUjVIL+zCVI1X+0ZnqcnyQyyOjAJciLHCZEEWFOEXEsfztDZa2f6xUs+R9sgKnLEk8IJGXhPAmJF7Q1a/E/KFuTfZQlJIpUH1WPVzOVYSJr3+cQrmCrm3pucUouTpFokEzh5xHNxDAgMTx4RApbttHhVwrHTw6NLnIMUPkSjcm8NqeN4QS9Y8Mza0dJJJcDRKI8Y8Qn1WPUjnEc2ZteKlJRVspuiaVhyssHYXNItsJh0ITpTQb7kk3USbkmKbCzGFVHut4xZDFIbie+OLqM0sj46M7nYUUC28D46YpAcGguWc+AALnlEZxtyLcbgCju3MiIJuJ1h0lKgb3SzFymrklrhgzQGHE5O30XBb5bSKbnabuXDEOG7JoDdm1eVYS9CtGpQS+oPQuklinV4b8OcQ4mYy0hOjQxBWEh0Ahy4NhS1KhjxjE5lm46xKFzVHSqq6NTcAWTwbnwEdOOKL6HzUYR3R59f2aTH4gyUpVL0KeoUEOoBIs7EDwIe14WDTqw6AjR2gpb61IIBfSRqFiQzv8or8nzBa0LCZroSgUJKXd3Y7cD333i5zDLZJlSypJSoGpGpSAlKSRKYGwuAWFxvFePaqYeNNK17RBiMp1YdSETymcEgsAlSCTQICh2uNgbvaMbIxU5EysodZXUoqJIoO0VB6Ufv8Y9zfGmWywoalBxpIdJsA4NCUuTwcRXZVmKpighmDKZnqbgqahbjDoxdWVLLXfD/APC3Obo3mrB4ABhyFbQoDmZgxIIJIN9ArztHkVX4A+pXydYQUsHq4HyH6Rms9y1cxWpKwmpYEWSLhxQA8fR0EvFJZhWg+XGK3GZWVF0AlWrVpBFeLv6qYTqMkVSTE5uVSMticFMSFE4jUkMAzqI5Emwbxg3JpTpAcFKZjFwQoOkF6BmIenI84Wc5d1a9KCUBZq4JSHIao7QO1oHwGWAzVJ1uDQp3If2qWIPG9qQFqUezNZb49UuVMlqw4NdkkBluwIcfxcS4sYNmYibPl1lJSpKtJXM9tCUlnLkEggVaJMDl2GRJQlc4KSQ7KdzpKnCDRq+JeG4bP5HWdVLUClJfSrSp2GylE1cOW5XLxlfPStoNFnLnzdWlDqAZlEdki1Hd2ZixtBvUoWQ6Ckteo3NXdrudJDnlvQf06JaCslZ1KOhBUSSklrIoakc+6JpuImy5JmLCZZAOpmISTQNwLlqkkE+MK8TbCskzA9WUutKnqCl2IBbfflEMrFpNHr3xkcTjVr3Om4Dk3qanfctEUvFLSawTwF2biXPY3dthBkrFAip8LRksPmLpp8eNIIlhZr38oS8dF2aZRffyiLqiC3HxpAuXzKF3tB4mA19D0IXRYlpcD+Xl4wwyqcef1jyYwD37jXwiGZNJo9OD+vQjVh00sv4QSi2PmzxYc94i8bwjSsMUsGOviwxxrgao0OUs7R4EcoSQBDCo7Q8IcV8C0JPfHo9M0PZm1Jc3Z/H48+cJzZo4o7mDKSSHowxPtEAfEhqU4RAmWxIKGYs5UO9yB9IHxGJS5JDc1KaheiRtSGTMcgE/9pYlIValCSzfKOFlz5MvZmc2wr8Il31Bn3Vte20NmTkqJSkpfv8Ak8VpExbqZncgMyqczePMQgsFVJNNSSksWuWbueASl8i9wfJQU9pa0y2VVRJJZvZCbVd3iLEMylSwvVUJUXAQSguWqQ11EAbU4D4/M5glGWlSULVUKAG1ySbKPEcecR4HIky1AzZ07rFJUQytDAs7KdlagTT+8HjqYXGUfyOSU6UOK7sEzvPZYmIQlaE6XqoFQc+9VLOSdRNmBrWBpOaSlq/dy0lZATq0hiKhSiGJc8L1AgvHdGET5ypiwQhISwuVAAqINX1EEC73vE03CYXCqlhCWUoqLhdX2lqJdLM17Vq8a049IfFzuTTXBX9Ip+IwyZctEtQSlDOwLB2uLGx8bRa4KSs4aUhCiFrIUtSpjgOCa7sRs0DYXOlOVKWHUVXAUEhJFCWYOSkPuSGgDG5rNmFapbMSO0pIBdz7EwUYU5GjiLVvhoGOoqW7v1/Q7PMBIZUwOn3ZiJSU9tNHIPuubUbbnGUwWFUCFJLF6UtV2b6Rdz86C5WhblnAUADYuCNwCbppsYAwKFKUIkm4qis2RTdokVIrWp7zCgxcoufZvzhRntiDYCemnaBLCxH1ghGYgAjUkuGZxaFCjnbSxKkBMpQCwkGragrg7gmMT0jxQIaWwL36wKUrvCYUKOjp8a7HPHGilnZtiFIShZUUgFIsXDuzs57TnjEcrDLT2tKz4EXdo9hRuaSXCFbUi/wGY4ooTolpZDsrq3Z3dyXrWApi5q1HrZ0yprV32D/yj2FGWEvvapCb5LGXligl9fgVAn4x4jBKNynzEKFGXJNyYaLXB4RKbqF+I4xcSFSyGceY8rwoUZJqyxyp6UsApP8AiTyiZeNDNqSNncb2fnChRp0mnhN3IbEjOISr3wfEfeEqclqKFeYPr+UKFHWSrodY0Th+ZPmPvHpxCR7yfMQoUQljFYlB94eYhyZiB7w/xCFCiEs864EsFJrzEE4tYP8A2qUuLgh/APChRy9Y90lETl+ClzSciV1TFMw6gHmKDAly6v5RWYvPhLJM5QCatpYlzswDt3mFCgMOKMnFP2Z2uQXLelpnJUpQSlKDRIU122NfjEuM6WSkzFJmBSQUuCGVqLnd6VeohQo2fS43NqiUQrzQqQVS5dVEDSPzFgGc0J4wXlOazAFIXK/egOhBUGfYm7sBccOMKFClCMekRIrcfns9C1JmFJATpAcB9YBJGggOxFa08YhXnRBTMMxJUzMvQrZiSBtRNxxpSFCjdCKkrCS4KmYVz5i3mANWpBd2dimm21LRFJzKYlICSS1uAq/iH2hQoc0qDcUkgnD4dag6mD9w8xGiyvL2AqnzEeQo52aTYITNwydR7Qudx94UKFCuSH//2Q==">
            <a:extLst>
              <a:ext uri="{FF2B5EF4-FFF2-40B4-BE49-F238E27FC236}">
                <a16:creationId xmlns:a16="http://schemas.microsoft.com/office/drawing/2014/main" id="{B3F25185-2842-406F-A0E0-E40FD0B43F2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endParaRPr lang="sl-SI" altLang="sl-SI"/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B7E400-190D-4561-BE95-4A5B3B5C5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9.primer: sile na kladivo</a:t>
            </a:r>
          </a:p>
        </p:txBody>
      </p:sp>
      <p:sp>
        <p:nvSpPr>
          <p:cNvPr id="19459" name="Ograda vsebine 2">
            <a:extLst>
              <a:ext uri="{FF2B5EF4-FFF2-40B4-BE49-F238E27FC236}">
                <a16:creationId xmlns:a16="http://schemas.microsoft.com/office/drawing/2014/main" id="{5C737419-78C3-4158-BC8D-33DC775E5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628775"/>
            <a:ext cx="9667875" cy="4525963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00B050"/>
                </a:solidFill>
              </a:rPr>
              <a:t>Sila roke na kladivo-kladivo-sila roke-kladivo se zavrt k žeblju-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00B050"/>
                </a:solidFill>
              </a:rPr>
              <a:t>                                                                                           sila ob dotiku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400" b="1"/>
              <a:t>                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400" b="1"/>
              <a:t>                                  </a:t>
            </a:r>
            <a:r>
              <a:rPr lang="sl-SI" altLang="sl-SI" sz="2400" b="1">
                <a:solidFill>
                  <a:srgbClr val="00B0F0"/>
                </a:solidFill>
              </a:rPr>
              <a:t>Sila roke na žebelj-žebelj-sila roke-žebelj se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00B0F0"/>
                </a:solidFill>
              </a:rPr>
              <a:t>                                  zavrti k steni-sila ob dotiku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00B0F0"/>
                </a:solidFill>
              </a:rPr>
              <a:t>                    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400" b="1"/>
              <a:t>                                  </a:t>
            </a:r>
            <a:r>
              <a:rPr lang="sl-SI" altLang="sl-SI" sz="2400" b="1">
                <a:solidFill>
                  <a:srgbClr val="002060"/>
                </a:solidFill>
              </a:rPr>
              <a:t>Sila kladiva na žebelj-žebelj-kladivo-žebelj se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002060"/>
                </a:solidFill>
              </a:rPr>
              <a:t>                                  pogrezne v predmet-sila ob dotiku</a:t>
            </a:r>
          </a:p>
        </p:txBody>
      </p:sp>
      <p:pic>
        <p:nvPicPr>
          <p:cNvPr id="19460" name="Picture 2" descr="https://encrypted-tbn0.gstatic.com/images?q=tbn:ANd9GcQIoVOyVmiIfX9EatMKKr5UYMOdVqwytpN1HvNXeFhA3YobzREFEw">
            <a:extLst>
              <a:ext uri="{FF2B5EF4-FFF2-40B4-BE49-F238E27FC236}">
                <a16:creationId xmlns:a16="http://schemas.microsoft.com/office/drawing/2014/main" id="{D84799BA-EA62-4F9A-8161-FC649790E6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575"/>
            <a:ext cx="2859088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Kolenski konektor 7">
            <a:extLst>
              <a:ext uri="{FF2B5EF4-FFF2-40B4-BE49-F238E27FC236}">
                <a16:creationId xmlns:a16="http://schemas.microsoft.com/office/drawing/2014/main" id="{4A68ED12-8378-4B1F-A199-C85723EBBE0C}"/>
              </a:ext>
            </a:extLst>
          </p:cNvPr>
          <p:cNvCxnSpPr/>
          <p:nvPr/>
        </p:nvCxnSpPr>
        <p:spPr>
          <a:xfrm rot="16200000" flipV="1">
            <a:off x="215516" y="3104964"/>
            <a:ext cx="1728192" cy="165618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Raven puščični konektor 9">
            <a:extLst>
              <a:ext uri="{FF2B5EF4-FFF2-40B4-BE49-F238E27FC236}">
                <a16:creationId xmlns:a16="http://schemas.microsoft.com/office/drawing/2014/main" id="{E2D3E6EB-67C1-48C2-9C52-A3DEE94DA091}"/>
              </a:ext>
            </a:extLst>
          </p:cNvPr>
          <p:cNvCxnSpPr/>
          <p:nvPr/>
        </p:nvCxnSpPr>
        <p:spPr>
          <a:xfrm>
            <a:off x="1979712" y="2780928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Raven konektor 11">
            <a:extLst>
              <a:ext uri="{FF2B5EF4-FFF2-40B4-BE49-F238E27FC236}">
                <a16:creationId xmlns:a16="http://schemas.microsoft.com/office/drawing/2014/main" id="{068C0B0F-2E85-49D7-A16D-E7087D28514D}"/>
              </a:ext>
            </a:extLst>
          </p:cNvPr>
          <p:cNvCxnSpPr/>
          <p:nvPr/>
        </p:nvCxnSpPr>
        <p:spPr>
          <a:xfrm flipV="1">
            <a:off x="1187624" y="2780928"/>
            <a:ext cx="432048" cy="28803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Raven puščični konektor 13">
            <a:extLst>
              <a:ext uri="{FF2B5EF4-FFF2-40B4-BE49-F238E27FC236}">
                <a16:creationId xmlns:a16="http://schemas.microsoft.com/office/drawing/2014/main" id="{C90E7845-9C00-4AC1-810F-9A4E94CF8A3F}"/>
              </a:ext>
            </a:extLst>
          </p:cNvPr>
          <p:cNvCxnSpPr/>
          <p:nvPr/>
        </p:nvCxnSpPr>
        <p:spPr>
          <a:xfrm>
            <a:off x="1403648" y="2996952"/>
            <a:ext cx="1368152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9CC9CD-9EEB-4D92-91A1-56C766676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10.primer: sile na kosilnico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653ADB4-5A51-43D0-831F-48B58CF30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3"/>
            <a:ext cx="10315575" cy="45259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>
                <a:solidFill>
                  <a:schemeClr val="bg2">
                    <a:lumMod val="50000"/>
                  </a:schemeClr>
                </a:solidFill>
              </a:rPr>
              <a:t>Sila kosilnice na travo-trava-sila kosilnice-kosilnica skrajša travo-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>
                <a:solidFill>
                  <a:schemeClr val="bg2">
                    <a:lumMod val="50000"/>
                  </a:schemeClr>
                </a:solidFill>
              </a:rPr>
              <a:t>                                                    sila ob dotiku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sl-SI" sz="2400" b="1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>
                <a:solidFill>
                  <a:srgbClr val="0070C0"/>
                </a:solidFill>
              </a:rPr>
              <a:t>                                                    Sila roke na koš kosilnice-koš-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>
                <a:solidFill>
                  <a:srgbClr val="0070C0"/>
                </a:solidFill>
              </a:rPr>
              <a:t>                                                    sila roke-roka usmeri koš-sila ob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>
                <a:solidFill>
                  <a:srgbClr val="0070C0"/>
                </a:solidFill>
              </a:rPr>
              <a:t>                                                    dotiku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sl-SI" sz="2400" b="1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/>
              <a:t>                                                    </a:t>
            </a:r>
            <a:r>
              <a:rPr lang="sl-SI" sz="2400" b="1" dirty="0">
                <a:solidFill>
                  <a:srgbClr val="FF0000"/>
                </a:solidFill>
              </a:rPr>
              <a:t>Sila koles na travo-trava-sila koles-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>
                <a:solidFill>
                  <a:srgbClr val="FF0000"/>
                </a:solidFill>
              </a:rPr>
              <a:t>                                                    kolesa poležejo travo-sila ob dotiku</a:t>
            </a:r>
          </a:p>
        </p:txBody>
      </p:sp>
      <p:pic>
        <p:nvPicPr>
          <p:cNvPr id="20484" name="Picture 2" descr="https://encrypted-tbn3.gstatic.com/images?q=tbn:ANd9GcScHpfsHlzLJRydzM7gnMtahpw5j3cKUghpsE-X2E-otsWb_AFflQ">
            <a:extLst>
              <a:ext uri="{FF2B5EF4-FFF2-40B4-BE49-F238E27FC236}">
                <a16:creationId xmlns:a16="http://schemas.microsoft.com/office/drawing/2014/main" id="{FA07E5B4-1CD1-4047-A331-50A2E41224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575"/>
            <a:ext cx="4262438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Raven puščični konektor 5">
            <a:extLst>
              <a:ext uri="{FF2B5EF4-FFF2-40B4-BE49-F238E27FC236}">
                <a16:creationId xmlns:a16="http://schemas.microsoft.com/office/drawing/2014/main" id="{596AFB7F-14A7-4945-AB2B-B99AA3404A44}"/>
              </a:ext>
            </a:extLst>
          </p:cNvPr>
          <p:cNvCxnSpPr/>
          <p:nvPr/>
        </p:nvCxnSpPr>
        <p:spPr>
          <a:xfrm flipV="1">
            <a:off x="1763688" y="3212976"/>
            <a:ext cx="2304256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Raven puščični konektor 7">
            <a:extLst>
              <a:ext uri="{FF2B5EF4-FFF2-40B4-BE49-F238E27FC236}">
                <a16:creationId xmlns:a16="http://schemas.microsoft.com/office/drawing/2014/main" id="{299C6CB8-B486-42C7-8754-42A109620B9B}"/>
              </a:ext>
            </a:extLst>
          </p:cNvPr>
          <p:cNvCxnSpPr/>
          <p:nvPr/>
        </p:nvCxnSpPr>
        <p:spPr>
          <a:xfrm flipV="1">
            <a:off x="3059832" y="5085184"/>
            <a:ext cx="108012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Kolenski konektor 10">
            <a:extLst>
              <a:ext uri="{FF2B5EF4-FFF2-40B4-BE49-F238E27FC236}">
                <a16:creationId xmlns:a16="http://schemas.microsoft.com/office/drawing/2014/main" id="{C3583D19-A40F-42DD-A545-F9CED6D1ADC4}"/>
              </a:ext>
            </a:extLst>
          </p:cNvPr>
          <p:cNvCxnSpPr/>
          <p:nvPr/>
        </p:nvCxnSpPr>
        <p:spPr>
          <a:xfrm rot="16200000" flipV="1">
            <a:off x="431540" y="3609020"/>
            <a:ext cx="1872208" cy="1368152"/>
          </a:xfrm>
          <a:prstGeom prst="bentConnector3">
            <a:avLst>
              <a:gd name="adj1" fmla="val 43237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blind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8" descr="http://hyde-park.si/sitefiles/1000/NASA_earth_1500.jpg">
            <a:extLst>
              <a:ext uri="{FF2B5EF4-FFF2-40B4-BE49-F238E27FC236}">
                <a16:creationId xmlns:a16="http://schemas.microsoft.com/office/drawing/2014/main" id="{4DE676DE-AB7B-4D9B-887E-AC326914E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74688"/>
            <a:ext cx="9144000" cy="792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3579F63D-466C-423F-BB5B-0FF7B9E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2">
                    <a:lumMod val="75000"/>
                  </a:schemeClr>
                </a:solidFill>
              </a:rPr>
              <a:t>11.primer: astronavt</a:t>
            </a:r>
          </a:p>
        </p:txBody>
      </p:sp>
      <p:sp>
        <p:nvSpPr>
          <p:cNvPr id="21508" name="Ograda vsebine 2">
            <a:extLst>
              <a:ext uri="{FF2B5EF4-FFF2-40B4-BE49-F238E27FC236}">
                <a16:creationId xmlns:a16="http://schemas.microsoft.com/office/drawing/2014/main" id="{63DFF166-401D-46F5-A99D-7795724D8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00B050"/>
                </a:solidFill>
              </a:rPr>
              <a:t>Kaj se dogaja s tvojo težo, če potuješ, kot 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00B050"/>
                </a:solidFill>
              </a:rPr>
              <a:t>astronavt, od Zemlje do Lune?</a:t>
            </a:r>
          </a:p>
          <a:p>
            <a:pPr algn="ctr">
              <a:buFont typeface="Wingdings 2" panose="05020102010507070707" pitchFamily="18" charset="2"/>
              <a:buNone/>
            </a:pPr>
            <a:endParaRPr lang="sl-SI" altLang="sl-SI" sz="2400"/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400" b="1" i="1">
                <a:solidFill>
                  <a:srgbClr val="FFFF00"/>
                </a:solidFill>
              </a:rPr>
              <a:t>Vedno bolj kot se bom oddaljeval od Zemlje, bo moja teža manjša,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400" b="1" i="1">
                <a:solidFill>
                  <a:srgbClr val="FFFF00"/>
                </a:solidFill>
              </a:rPr>
              <a:t>ko pa se bom iz Lune vračal na Zemljo bo moja teža postajala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400" b="1" i="1">
                <a:solidFill>
                  <a:srgbClr val="FFFF00"/>
                </a:solidFill>
              </a:rPr>
              <a:t>večja.</a:t>
            </a:r>
            <a:br>
              <a:rPr lang="sl-SI" altLang="sl-SI" sz="2400" i="1"/>
            </a:br>
            <a:br>
              <a:rPr lang="sl-SI" altLang="sl-SI" sz="2400"/>
            </a:br>
            <a:endParaRPr lang="sl-SI" altLang="sl-SI" sz="2400"/>
          </a:p>
        </p:txBody>
      </p:sp>
      <p:sp>
        <p:nvSpPr>
          <p:cNvPr id="21509" name="AutoShape 2" descr="povzetek">
            <a:extLst>
              <a:ext uri="{FF2B5EF4-FFF2-40B4-BE49-F238E27FC236}">
                <a16:creationId xmlns:a16="http://schemas.microsoft.com/office/drawing/2014/main" id="{60C530BC-1F6D-4FC2-98E0-3F524D346A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endParaRPr lang="sl-SI" altLang="sl-SI"/>
          </a:p>
        </p:txBody>
      </p:sp>
      <p:pic>
        <p:nvPicPr>
          <p:cNvPr id="21510" name="Picture 10" descr="https://encrypted-tbn2.gstatic.com/images?q=tbn:ANd9GcQvft6WO6q-917TEmFXtxSvHtHcE4Qg_X__ArP0ZO9ckHqEeBjy">
            <a:extLst>
              <a:ext uri="{FF2B5EF4-FFF2-40B4-BE49-F238E27FC236}">
                <a16:creationId xmlns:a16="http://schemas.microsoft.com/office/drawing/2014/main" id="{EDB69664-EF3B-4097-8BD6-7BEB92AD4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D23D35-13A2-4733-BD8E-BCABF191E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9600" dirty="0"/>
              <a:t>KONEC</a:t>
            </a:r>
          </a:p>
        </p:txBody>
      </p:sp>
      <p:pic>
        <p:nvPicPr>
          <p:cNvPr id="25602" name="Picture 2" descr="http://www.kemplen.co.uk/the-end/the-end.jpg">
            <a:extLst>
              <a:ext uri="{FF2B5EF4-FFF2-40B4-BE49-F238E27FC236}">
                <a16:creationId xmlns:a16="http://schemas.microsoft.com/office/drawing/2014/main" id="{ED9B8D54-06F6-4ED5-9E54-29F38F339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nformer.ba/wp-content/uploads/2012/02/lopatanje.jpg">
            <a:extLst>
              <a:ext uri="{FF2B5EF4-FFF2-40B4-BE49-F238E27FC236}">
                <a16:creationId xmlns:a16="http://schemas.microsoft.com/office/drawing/2014/main" id="{5E90608C-146D-49DC-8683-4A2D60136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213"/>
            <a:ext cx="3563938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6C4A669A-C068-495C-9633-67A762967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1. PRIMER: SILE NA LOPATO 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0141FB3C-09B8-49EF-9A9E-DABBAFF42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b="1" dirty="0"/>
              <a:t>                                      </a:t>
            </a:r>
            <a:r>
              <a:rPr lang="sl-SI" sz="2400" b="1" dirty="0"/>
              <a:t>Sila roke na ročaj lopate – lopata –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/>
              <a:t>                                                 sila roke – lopata se zavrti k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/>
              <a:t>                                                 snegu– sila ob dotiku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/>
              <a:t>                                                       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b="1" dirty="0"/>
              <a:t>                                      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/>
              <a:t>                                                  Sila snega na lopato – lopata –teža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/>
              <a:t>                                                  -lopata se giblje k snegu-sila ob dotiku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sl-SI" sz="2400" b="1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sl-SI" sz="2400" b="1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/>
              <a:t>                                         Sila lopate na sneg – lopata - sila lopate – sneg           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/>
              <a:t>                                         se premakne – sila ob dotiku</a:t>
            </a:r>
          </a:p>
        </p:txBody>
      </p:sp>
      <p:cxnSp>
        <p:nvCxnSpPr>
          <p:cNvPr id="12" name="Raven puščični konektor 11">
            <a:extLst>
              <a:ext uri="{FF2B5EF4-FFF2-40B4-BE49-F238E27FC236}">
                <a16:creationId xmlns:a16="http://schemas.microsoft.com/office/drawing/2014/main" id="{04111CC2-7E33-41BE-A879-45EA9F69F816}"/>
              </a:ext>
            </a:extLst>
          </p:cNvPr>
          <p:cNvCxnSpPr/>
          <p:nvPr/>
        </p:nvCxnSpPr>
        <p:spPr>
          <a:xfrm flipV="1">
            <a:off x="3491880" y="1916832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en puščični konektor 26">
            <a:extLst>
              <a:ext uri="{FF2B5EF4-FFF2-40B4-BE49-F238E27FC236}">
                <a16:creationId xmlns:a16="http://schemas.microsoft.com/office/drawing/2014/main" id="{1B734883-AC50-4916-990F-E69289F17C7A}"/>
              </a:ext>
            </a:extLst>
          </p:cNvPr>
          <p:cNvCxnSpPr/>
          <p:nvPr/>
        </p:nvCxnSpPr>
        <p:spPr>
          <a:xfrm>
            <a:off x="1115616" y="3212976"/>
            <a:ext cx="2736304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Raven puščični konektor 28">
            <a:extLst>
              <a:ext uri="{FF2B5EF4-FFF2-40B4-BE49-F238E27FC236}">
                <a16:creationId xmlns:a16="http://schemas.microsoft.com/office/drawing/2014/main" id="{F4807986-8B88-4014-87B8-91AF8AB84672}"/>
              </a:ext>
            </a:extLst>
          </p:cNvPr>
          <p:cNvCxnSpPr/>
          <p:nvPr/>
        </p:nvCxnSpPr>
        <p:spPr>
          <a:xfrm>
            <a:off x="539552" y="3573016"/>
            <a:ext cx="2592288" cy="1728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http://nasice.org/images/stories/vijesti/novosti/obrazovanje/flambiranje.jpg">
            <a:extLst>
              <a:ext uri="{FF2B5EF4-FFF2-40B4-BE49-F238E27FC236}">
                <a16:creationId xmlns:a16="http://schemas.microsoft.com/office/drawing/2014/main" id="{D51992FE-7C55-444C-BE2F-09AB40435B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84313"/>
            <a:ext cx="4248150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773B9AB9-6B2A-4D04-8BDF-C86129D1D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2.primer: sile na ponev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9011F37-D40C-470B-83E8-8B324F712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dirty="0"/>
              <a:t>                       </a:t>
            </a:r>
            <a:r>
              <a:rPr lang="sl-SI" sz="2400" b="1" dirty="0"/>
              <a:t>                     </a:t>
            </a:r>
            <a:r>
              <a:rPr lang="sl-SI" sz="2400" b="1" dirty="0">
                <a:solidFill>
                  <a:srgbClr val="7030A0"/>
                </a:solidFill>
              </a:rPr>
              <a:t>Sila roke na ročaj – ponev – sila roke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>
                <a:solidFill>
                  <a:srgbClr val="7030A0"/>
                </a:solidFill>
              </a:rPr>
              <a:t>                                             - ponev se približa/oddalji štedilniku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>
                <a:solidFill>
                  <a:srgbClr val="7030A0"/>
                </a:solidFill>
              </a:rPr>
              <a:t>                                             - sila ob dotiku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>
                <a:solidFill>
                  <a:srgbClr val="7030A0"/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>
                <a:solidFill>
                  <a:srgbClr val="7030A0"/>
                </a:solidFill>
              </a:rPr>
              <a:t>                                         Sila ponve na štedilnik – ponev –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>
                <a:solidFill>
                  <a:srgbClr val="7030A0"/>
                </a:solidFill>
              </a:rPr>
              <a:t>                                          štedilnik – ponev “stoji” na štedilniku –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>
                <a:solidFill>
                  <a:srgbClr val="7030A0"/>
                </a:solidFill>
              </a:rPr>
              <a:t>                                          sila ob dotiku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>
                <a:solidFill>
                  <a:srgbClr val="7030A0"/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>
                <a:solidFill>
                  <a:srgbClr val="7030A0"/>
                </a:solidFill>
              </a:rPr>
              <a:t>                                          Sila plina na ponev – sila plina –          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>
                <a:solidFill>
                  <a:srgbClr val="7030A0"/>
                </a:solidFill>
              </a:rPr>
              <a:t>                                          ponev – plin segreje ponev – sila na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>
                <a:solidFill>
                  <a:srgbClr val="7030A0"/>
                </a:solidFill>
              </a:rPr>
              <a:t>                                          daljavo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sl-SI" sz="2400" dirty="0"/>
          </a:p>
        </p:txBody>
      </p:sp>
      <p:cxnSp>
        <p:nvCxnSpPr>
          <p:cNvPr id="26" name="Raven puščični konektor 25">
            <a:extLst>
              <a:ext uri="{FF2B5EF4-FFF2-40B4-BE49-F238E27FC236}">
                <a16:creationId xmlns:a16="http://schemas.microsoft.com/office/drawing/2014/main" id="{AC962C16-CA47-456A-B539-77763232B1B5}"/>
              </a:ext>
            </a:extLst>
          </p:cNvPr>
          <p:cNvCxnSpPr/>
          <p:nvPr/>
        </p:nvCxnSpPr>
        <p:spPr>
          <a:xfrm flipV="1">
            <a:off x="3851920" y="2060848"/>
            <a:ext cx="72008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Raven puščični konektor 27">
            <a:extLst>
              <a:ext uri="{FF2B5EF4-FFF2-40B4-BE49-F238E27FC236}">
                <a16:creationId xmlns:a16="http://schemas.microsoft.com/office/drawing/2014/main" id="{EE56419D-5427-46E9-B3DC-7DAF433CD502}"/>
              </a:ext>
            </a:extLst>
          </p:cNvPr>
          <p:cNvCxnSpPr/>
          <p:nvPr/>
        </p:nvCxnSpPr>
        <p:spPr>
          <a:xfrm flipV="1">
            <a:off x="3851920" y="4437112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Raven puščični konektor 29">
            <a:extLst>
              <a:ext uri="{FF2B5EF4-FFF2-40B4-BE49-F238E27FC236}">
                <a16:creationId xmlns:a16="http://schemas.microsoft.com/office/drawing/2014/main" id="{F408049B-7E93-45DF-A910-640799079559}"/>
              </a:ext>
            </a:extLst>
          </p:cNvPr>
          <p:cNvCxnSpPr/>
          <p:nvPr/>
        </p:nvCxnSpPr>
        <p:spPr>
          <a:xfrm>
            <a:off x="3275856" y="4509120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http://www.hofer.si/si/media/offers/01_12kw03_do/kw03_do_26_d.jpg">
            <a:extLst>
              <a:ext uri="{FF2B5EF4-FFF2-40B4-BE49-F238E27FC236}">
                <a16:creationId xmlns:a16="http://schemas.microsoft.com/office/drawing/2014/main" id="{DA3B56C7-7BF5-436F-9E26-67DD33599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57338"/>
            <a:ext cx="4321175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5CD89556-CA2E-48D3-88F0-F136A92A7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3.PRIMER: SILE NA KRPO</a:t>
            </a:r>
          </a:p>
        </p:txBody>
      </p:sp>
      <p:sp>
        <p:nvSpPr>
          <p:cNvPr id="13316" name="Ograda vsebine 2">
            <a:extLst>
              <a:ext uri="{FF2B5EF4-FFF2-40B4-BE49-F238E27FC236}">
                <a16:creationId xmlns:a16="http://schemas.microsoft.com/office/drawing/2014/main" id="{644A09B8-A5F4-4E66-9420-00222A870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 b="1">
                <a:solidFill>
                  <a:srgbClr val="002060"/>
                </a:solidFill>
              </a:rPr>
              <a:t>                     </a:t>
            </a:r>
            <a:r>
              <a:rPr lang="sl-SI" altLang="sl-SI" sz="2400" b="1">
                <a:solidFill>
                  <a:srgbClr val="002060"/>
                </a:solidFill>
              </a:rPr>
              <a:t>                    Sila roke na krpo – sila roke – krpa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002060"/>
                </a:solidFill>
              </a:rPr>
              <a:t>                                                – krpa se zavrti k avtu – sila ob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002060"/>
                </a:solidFill>
              </a:rPr>
              <a:t>                                                dotiku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 sz="2400" b="1">
              <a:solidFill>
                <a:srgbClr val="002060"/>
              </a:solidFill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002060"/>
                </a:solidFill>
              </a:rPr>
              <a:t>                                         Sila vode na krpo – voda – krpa – krpa 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002060"/>
                </a:solidFill>
              </a:rPr>
              <a:t>                                         vpija vodo – sila ob dotiku</a:t>
            </a:r>
          </a:p>
          <a:p>
            <a:endParaRPr lang="sl-SI" altLang="sl-SI" sz="2400" b="1">
              <a:solidFill>
                <a:srgbClr val="002060"/>
              </a:solidFill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002060"/>
                </a:solidFill>
              </a:rPr>
              <a:t>                                             Sila krpe na avto – krpa – sila krpe –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002060"/>
                </a:solidFill>
              </a:rPr>
              <a:t>                                             krpa umiva avto – sila ob dotiku</a:t>
            </a:r>
          </a:p>
        </p:txBody>
      </p:sp>
      <p:sp>
        <p:nvSpPr>
          <p:cNvPr id="13317" name="AutoShape 2" descr="data:image/jpeg;base64,/9j/4AAQSkZJRgABAQAAAQABAAD/2wCEAAkGBhQSERUUExQVFRQVGBQVGBgXFxQXFxUXGBcXFxQYFhcaHCYeFxwlGRUUHy8gIycpLCwsFR4xNTAqNSYrLCkBCQoKDgwOFw8PGiokHB8sLCwsLDEsLCksLCwpKSksKSwsLSwsKSwpLCksLC8pLCwpLCkpLCwpKSksLCwtKSwpKv/AABEIAJ0BQAMBIgACEQEDEQH/xAAcAAACAgMBAQAAAAAAAAAAAAADBAIFAQYHAAj/xABHEAABAwEFBAYIAgcGBgMAAAABAAIDEQQSITFBBVFhcQYTIoGRoQcUMkKxwdHwUnIjM2KCktLhFUNTorLxJDRjc4PCCBYX/8QAGgEAAwEBAQEAAAAAAAAAAAAAAAECAwQFBv/EACwRAAIBAwQBAwMDBQAAAAAAAAABAgMRMQQSIUFRBRNhcYGRItHwFTJCUrH/2gAMAwEAAhEDEQA/ANj/ALZd+ELI2w85Nb99+KrLN2jRrHSOxw3DfVL0c15bIS0DDstvEc2lw8itbExjudi6k209oqWtyJAoTWgOWmixLtqVg7QFQBWjfe1w1AKhtiOGzwNcZHzvlkbE0C5HcLaOdHISXXDW5ewqLtMKlV21tgWkSuiJgqyKSYtrPQNjukjFovk3sD7OByosnNXPTpenyqQTbSvfPx4+nY8/pKaCj+0dwbQc64qUe23Y3nP4XbmfMhUbOjlpkDHGWzxN9XbabxDmhsZNO1Rh7Q7+aZi6KW0GRvrFnayNsTzI4gMcyQuuva4swHZdWtMtUe4vBf8ASZK+6pBfd/T/AF+SxtO3ScGF43kuBPgAKJN+1ZNXu8UuNn23qJZWWuJ7IQXODKnsgkEh3V3a0F67WtEePoxtMElkrHC9C0PaAQ8S3aPaTHW628Knnml7q8Fv0m2asF+fj4+UXmxrIZo+2ZRjW/WgpuFTj4KG0NizXq1Lm6BpAIGlcAKpKOO3vEDI7S0ySSWmMuN0xnqcKtb1VdHb64ZLFkt1u/Sl89kbHE5sZklD2Nc9wDroF0OBAIrUCiPcXgzfpU7O04/l3zbx2/uZHR+0HSnNwTth6OyV/SHsnO7iTwqRgFYRbQkMUUgELnOs5nczrC17rvt9U264FuVCSM0r0f6Vi2TERvDWhlSx4PWXq4kEdktoRrXgq3o5XoayjKTXEcsZ2nYpSwNiPVsbpiCf3qpBnR0upfMhO8vYR3DGnitqdGaZivJDFn4qjjKGDo20VBu3e8v/AIsAO4J6y7LjZ7LB3ivxVgYMMDiljLTA4FAGY42jIAd1ETlj3DBAMyzG5+gPyQBMvCiZFl4x7VO5eqND5IAJFEXCtVhzSNyy2cEUNfvkh14oAmFghQDtAiBrd5Pd9UAYvhTYK8lKOZugRnyBAAXUyCg5yDabYG4ZuOTRn37hxKVNXYux/ZHsj+YoAO+0V9nL8R/9RrzyUW0GWZzJzPMqIxWa0QBJYLlAvQ3yUQBN8iHVCv1WS9AwheqTpJtwWdgpjI6t0csyU1tDaTYm1PcFzja203TTl5qdABu4KkhNgLZtN8rrzzU+Sc6N7PknkIjbWlKn3WiupVv0f6CPlpJaKxszDcnuHH8I81vUMLIWBkbQxoyA+J3nis6lVLhG1Oi5csQ2XsJlnFTR8n4tBX8I+aZlmUZp0s564pTbyehCmoqyCt6JFoqX03kGihYuiBc4ue5zGe6BhIf2ifc4D2uRwWw9bTMkndXAL3rh3Beg+TzYT2crPnx9Pn+IpJegkRDW3iI2uMgaAKX+yK0OBF1tCKY4J6fZU95hilhDY2SRCJ0BLC2S6Xh36StOy3KgFFYQzV5JjraKNqN1raySW66V82ec5Nejsdpb1pl9WeTZxZ4mNY4R0DrwD2H3caYKi2nYtpTNna4We7O2Fha0kXGxOLmCMH2RUnOua3aS1bkAvqePcl7aOin6lVhLdti8deLY/FzUoBtJkAgENmcwRGCpIqWHf2wK8aY61Xtnx7XYIgzqwIY3xNq5uLXUxd2sSLraHSnNbXe4JqGeuFMkvbXk1fq03e9OHPOH+/yaLZtg2+NkMbm2ZzYTI5oeXOqZMXFxbjUHIihCt4bHb3PldKbK9sxY50bonyMDmANaWg0xo0Zk5LawCvOfRNU0RU9UrTd3GN/p5d+798mvWLYpY5jpJqlkLrOGtiuC47E5uOPJN7H2JZ7KD1LACRQuJq9w3VOmGQwRbRbK4UCCZSmopHJU1daompS4fWF+FbyPSWrjRLGfdmgAqQYqOUO+d3A11yQ2do0Ir34qRZTUHgNF5ziUAZEaaiF0YlKuFNKd9Vhz/v8A3QA6+JpxoPglQ+mg8z8VO7Vla5eCDXvQAV0lTjgVivAId+mWCiJCgArgs0Qy9Ate0WxgVqXHBrQKuceA+wEAOtka3E+JpgkH290n6vBv4yM/yDXnlzS/Uukxly0jBq0fnPvnhlzzTaAIRxAZa5k4k8zqiBQL0N0qACmRDMiEZFG8gAjpFS2u1yTPuQ9loPblOQO5n4j5Kyc6uCjeDRQUAGmiAMxRiNtB4nEk6klL2y3Bgqe4b0K12wNFSk7P0fltLxJKTHGMQPed3aBDaWRpNuyKq22SW1mjBVxNP2WjjuC2TYXROKy0c6kkv4iMG/lHzPkrWNrIm3WAAfHiTqgSWhc86t+EdtOhbljEtoSck9UJ8iGZFzNnWo2MvkQXSKEkqA+ZSUbh1lRQAAfeqFfQy5evr1DxAjpPvNEnkJAwoNOKWa7yWZJi7NAEy9Za7EeGgQS5DdMAgBt7hUgHDfmpwWoNx3+KSjmDjiSB90CGXA1p3JDLl9rJZVv3vVaZSTiao2zI3UJ00+aAxtMNECMRtNalFbHxWY6A6HmvOkAQBKlMlNgriRQefcoQkucAES2ROrUuw+CAI13LF/u5pdtTliitsrjoe9JtLI7Mz1iiHqT7KWirsAOKEZ2ZAOJ+9wU+5HyaxozlykSvIgdXIIBc+vZjI5/1Xi6TWjebvoodX4NVpX2w5YSsltPuqUkicfeb5/RRa2UbjyI+al1WaLTR7YW0SuIpEWXq0q4mjRqaD2jww5qFlsIjJJJc8+093tHh+yP2RgvNc5xxjPOlPNNsiAzNOBIPyRGo+yZ6ePQNzkJ0qYfZQfZd99yWksT9BXkQtlJM5nCS6BukQi9Qla4ZgjmEO8qMwpeoOkUS5YijLzQd50CBpXMOkWIYHSHsjDfoO9WUez2Nzq48cB4BGdLQUGAWUqqWDojQbyLwbNYw3ndtwyJybyHzU57WhTWhISzLmlNs7IU0g0s9ShOcgGZBfOs7myQy+RLvmCVktSSltihyKsOyzpZ9poknWmqi6RCYjoVVkBQdKN47kI2rHAd69U8QOZKClUF1pGiC+UA1JXm9rLJAGZZTXFZjrQiiIYt6ZDaacaoAUigqccExHZ65CvFezRA66gDMkZbhXPHBD04IrnVOJQ60NKg8UxE2jTUpmPZm93h9SgQEF4BT9otjWUBwqpk9qbGld2JRQNb7PiverDMip44/0RGuBGGSzVcTqSeWdCgkYugKu2ta3R0Iy1O46KwcUpa4i4EVWb+Dam0mmysj2lJIDdDnUzIGCEXzV9lw50HxKBaQ6FvZIoKnT4JNu2y7UHkpVRf5ZO+MN3MErFmzrTuHNw+SlJZyfaeO6p+NFVf2rpVRdtNVvj5H7ci1bA3/ABD3gKRsjtHtPiPqqD1zHOiMy3U1TU0wcJF2yCTUinNF6hupr3qoi2hxRTaq6q7oycZFqLv2VITganxVXE9rs8eKcZZmaGiZDXka9Z4k+CgbhzDe9tFH1fihPwVXaI2phDGz8LfBZ6wNFAAOQolzPRLyWiqlyY1TXgcMuqUmtgSs9qpgk3TVKhs1UQ01oSjrSh2idIutKhljz7QkZbYlJbWk3z1SScuETKajyxqW1pcyFGhsu9Eme2MVpjpvW0dNJ5OWeqiscirpaIL7ZuQJJSTU5lDIXTHTxWeTnlqZPHB0d7sKqLCSmrPZsMckaOMBanMChslaVqPPFWEMFMAgsk+6pnrm3ez7W/HDfiUDMVG4eZ+a855Jzx+/BRvL177wQBNRLxlQfMKFamlaDU7gpPjj0vHy+KYiLp9yKJhdutBJOaDAGOJFCNa3v6I8MoYCQKDzJ0QAKN1w1Ix0HzO5VfSISSxOLDSRtHNpw0prgThqmzITUlYD0mrqw1waRYPSG+HszNc2nvM7TTzGY81suz/STE/DrI3HdW67wNFnaGwYZqlzaOPvNwPfoVrlt9HDXey5p/MKHxC4pabwdMay7N+h6UxuzqPNNM2vE73wuR//AEO0w/qnOH5JCB4Eqv2jbrZZi1pkLpHYNjLWOeeNAKgcSsvZqF74HapY436g94SUnR2ImtxvgFzOy7Wt7W1kib3NkHnVTPTW0M9qHweR5Fqh05+C1JdM6DJ0Uh/AAd4wPiEpP0TYcrw/ed9Vp8XpRc3245mj914+Kudn+k+CTDrGV3Pqw+eChwazE0U31IYf0ULf1b3g8TeHgUlaNmWlvs3X9xB8j8lsbOkkLm1Jp5jxCF/bDTkaDgaeamKUmb05VDVXWiWIVljezjdcW+NMO9Ts+32H3geRC2iLa1DQuqOO7ildobLsdp/WwsqfeaLjwfzNoVsoWwzZzfauQstvBp9+SfjtwSkPRqJo7EsgHEtPiQASsP2UW1pLy7I88cVoroze1lq23KL7XVUxfdHtAqItRKe4jYWMk6C6VKlxzS8tsA1UlDExJKDNKGDHNKTW59KhppvyVZLI52uKuNKUsIxnXhDsPaLXihOBI3Ku2VYXMq55Je74aJq27QbGwuPcN5XRDTpZ5OOpqpP+3gFaHkDDP4L1hhOblONt4AjIivzUnGma6UklZHI25O7GHWi6CTl90VTPai41PcFGaYvJxo3jgMEpJNT2cSgY2BqV50gGLsAqma3m8MS4jQZD6IMlvJdledpe9lvJo9o8SgR3B027JThq40FMdTpyQJASRXXiCQNMslguAzKkZNzqGncpxO8krI9Ta6gQA4ZKIZtGNEi+apXnPIOOCALEyMwDanUneVhzq4DM+QVc2VE4uxrpqfogBoOaDvpu1+ig+YuOfIbkCu8gDhT7HevOtAAo3xP0QAQyLF9K9avdckA4HKV4JE2hapbttS22R1nsjrsbf10+jRuZvJ4Z8BimBabW6TvfIbNYgJJvfef1cIyLnnfw/wBk7sHYEdmq8kyzv9uZ3tO4D8LeA70PZWzorNGI4W0bmScXPd+J51Pw0Rp7ZTBAD01rql3yg548DikHWjBCikvFOwErXsqF5qY247hQ+Sp7d0BgkxBc2u+jvoVsIOC8w5g8/qk4od2ca2u42WYsglddGoJaCeVaFSsXTCZmDnFw4EA/Ci3rbnQKKdpdHVklDTGrSRoa4jnXBcvtljdG4tcCCCQQdCMwspU08o2hVlHmLNzsXTlvvF3f/RWsPTGN5weB3hcwIWFi6K6OmOsmspHZrP0jOhTo2oXarilmtz4zVjiPh4LZ9kdI5S2rqYGld6h0ZdGsdVF54OhE6k1UhaWjVai3brnEXsBrT7xW02fZjKA1c6oricPKiaozFLVQRfxdG7VI1rmRVa4Ag3mZEVBzRIug84xMVTvJb5CuC6FsFtLNCNzG/BWC2jBROOdaU+DmcvRG0uBBiOPFv1VIzoDbf8Gn78f8y7OovkAxJA54LTdYx23ONP6BW6mEOP54/wCZVsvowt8hBfDQDMX4zX/Mu5NtjCaBzfFGRGqpYaBwtk45F6P7Y0ACHAftM+qUtfo9t7nYQdn88dT/AJl29YT3MW04PafRvtA3btmAoKfrIv5sUjP6LtpnD1cH/wAkIHhe+K+hllLcOx80D0QbVqaWcD/yw/zp+zeiTaDRjBV3/ci/mX0RReoq3snYjlwdxpxpXyUGClca/e5K9ehm0k1phxVAWIkxoSBXn5odqmAqAa408M0pG8Xm3sgQTrVDc0GYNvdlzsxuJ+KLAbTs+wta3Qu1PyCPaLFG4GrADv18ViNoa0AE4ADFUe2tsFvZacTruH1RYRCXagZ2YgBnUnGqXftR7s6YahVkU2JFK1B5jCtR4KT7YXgDDDE0wruJG9Owxp1prmVlrieASsRpnmpSOBFEWC4e8SbrKuPDFEtVndG0F5aCfdr2qb9yq5bRdFA48svHetU2ttOS2TeqQOw/vZMSABg4ctOJoEAN27aMlvkMFnddhbTrZRu/C3fXHnyqVsliijs8TYohda3TUnVzjq47/lRV1js7IIxFGLrW+Ljq529x+gyCmZUWC4/JbEG+SgNruRgfFVYVwhG+pRWO1SpkRQ/zRYQy1yKcfkkmS+I86f0VRtrpvFCKR0lfuB7LfzO15BIZssT6NqaClSSchvJOi0HpltWG0EBrWlrf7wDtOPA/h5rWdr9IprQf0jzdzujBo/dy8UJ09RzUM0iu2ITWWmWIS9E5JMg0LjTNQNmLNZy9waP9hvWxwFkbQ3cK895SuzoAwcTmfkh2tl2QHMOwOqpKxDZZ3wcsVuXRW33o7hzblyXP7K0g5ZYV3jRWdnt746mN111CK5+SoR9Q7C/5eL8jfgn1U9EnE2GzEmpMMRJ3ksFSnbfaxGwnXIcSsJzUIuUsI0inJ2QLaO0hGKDFx03cSqZ7y41ca1Qw4k3iak5ovhr/AEXztWvLUO7x0j1IUlTXGTBYNyLZ7a6M4Yt3H7wUCVCQKLuH6o8Mu27hjLtvv3AdxUhtR597yCq/eHH7+SPGdFMNVWk+ZMHRgsIsm7QfvB7giN2q7UA8qhVlKZqbXHTFdUdTUXb/AOmTpR8F3Zre1+GR3H5Jla3C8320zqFsYXp6Su60Xfo461NQascWvmtACfg0cTpqvB/GqDbeluz2sLY5xjua4g8zRVZ6X2IDGWQn9mP6r0zkLcyfH5oUs5zGBBB48OKpXdM7HX2pSPytCnZunVhae0yV3h5ioRwBv1itpdECcCRitQ2hbb0jjxPgMExB6UbFg1rHN0FRRo5muCltHptZLMQTDG69j2TG486Vy4oEAsFquB0p93stG9x/pVCs1rJc4kVrUndXf/REm9LVjpQQF3C40BAt/T+zMYHts8L72jZBeHNobh30TuAwZcvvRZ6w4ACrjkBqqH/9Ls5IrZGjH/EcB30arja/Tmz2eIOibCXvGFx4cRhmaAmnOiLjKXpptTqGiCI3rQ+l4jEtvYUbxOX+yb6ObHFlhu4GR1DId53A7hWnidVqPR+2EzvnlD3kYi7i0PNQCcaYNrTmr53TGMe47xYPmpXlgbGRXRZBWsHpwz/DNfzx0+KasnTSzH9YJWneOrcPJxKq6AvC5RfaRShwu1JPP5YJBvSWxuNBK9vF0brviMkLalmjtDHMjtVnBcAO0+7k4H6jvTTQmJnpjGXhrQSCfaJDRhjhXPKmNMwr6wW5kjL7XVbjWuF2mYcDkVpto6F2prQWxNkuj2oXdZeNSakVqMCMh7oVTarfKGujdfYSbxbQtJwobwzIoPJK47D23+l75CWx9lmIr7zxvO7ktelnvZ6AADcBlkhulNKaZoaybKSJUJNACTwTcFlkdUBh7IJOQoO9XdkbHDHWIOvPwvupecMMmjBo4VNcMckOaW6y4M69rfUVoOIyKajcHIT2dsF8xoMKYk18PsLDIblW0oQSDzHFWGyLb1Ul4nClD4o/SeyhsglBwkpXmBn3qrWYr3KxrsUzeqk07YrO5+QwGpwA70MAXrrdMaGiZssDpBeAoMcTg3x17qp+xbDjZiRfJxx9nfl9VYl3AYZcOSQH0B0TbSw2YboYh/kCU2taL8hAybh36pvo++lhhO6Fh8GBVEe/U4rxPU6jtGmu+X9j0NJHly8BRksr1Vg/fgvMwdh45+AUJCpFCecfvFRN2RSRAe0OX1U3GndisQ4uJ0GA7vvzXpT8D9+awxG5fY0DUKFKL1lPZ+ik9y6sxUjHDsZD8iMFd7PtV9ldRgVrzW9qnh3q/wBm2csZjmTVd3p8pubtjs59Sko/J8zWX0a2pxpRlSaDtVJ3AUBzK6J0b/8Aj9EGh1tlc55/u4jdY3gXkXnHlTvW17BsQMwvZXX+YIz5EpjZVoLLKQ/rJJYJHWd/6WQElhowihzczqzgKm/rivoXzg8rGSi2j6BdnvaeqM0LtCH3xXi14x7iFo1v9DBgfdfNWuIc1mDhwq/Bdoskl9t49YKOLXVmNGtArWrCGmmu41xwVNZrP1ll69xcTPKZWBxJLYiLsLcf+m1jjxcUkmgbTOWD0Wx/4j/4R8yUceiuEUq6TL9jHicF0UWNZEFe5UBzw+jCznH9J/Ewf+qI30Z2bdJ/E3+RdDFlWfVUBY52PRhZd0n8bf5ERvovsg915r+0D4dnNb3I5oSzpvggCnj6IWdkJhDCGHMXiC7ndx0VPN6NrKcaPH77j8StsqTgB3KUliIAq7E7vr9KIGaHL6LbMcnSjlQ/EpSb0RxaTSDmwH5re7FZRK1xIcHNNCC5x/2QOqpe7T23S2tDUXXYXsdOCVgOcz+iV49i0M/ea5vwrRV1p9HNuZW7dkH7MgPk4hdjMLm+3dcN+R+hSlsgaaHTTd4hKyHc4dNZbXZT2myRHf2meBbSqci6cT0uWhrLQz8MzQSPyv8AaHPFdejZhd9pp0wcPA5qg6RdAIpm3mtETvxNxjP5m+73U5FKwznVr2dDO0yWS8HAEvgeavaBiTE7+8aN3tDiqOqsNo7Olsk1DVj2kFpB/hc0j4hG2pCJYhaY20NbszR7LZD7LwNGuxw0IO9Sxojs3aV3PEgdiuQP3iiudXE8fPVUzX0TMEzieH3gqjITQ68q6lk6+zXGAuLXAY03Z15KjhiLzQf0A3lbBZ29VHdGQzORdX4KicArLslraF5vu3D2RzOqfr5ZDIDkEKOYOqAcsMFJMQw204gUOIOPJDtcxbR2mqzAUSWO8KJMaO/7Ade2dCd9nYfGMKvgVt0WZ/wVnH/RiH+QKsljLHEbifDReB6nG04T+qPS0j4cSdFEhR6wLF9ea5o7LMw8oQzrqcB9e5elI17uOinGzCrs/gN3xWDe5l4RNjKNAQZDQeA5opcSsSbOle5tylBiajMn6D5rWFKdb9NNYIc1DmROM0H3oskkmmqdj2M8+0Wjfmn7LsxrOJ8l3Q0NZ8PhHPLUQXK5MWCwBoBI7Xw5J5eXl7kIKEVGJ58pOTuzUYWlpBGYxRpNlwyPdIXTRvfdv9XNLGHFoDQSGOAJugCu4BEaxEDV1XawYOKeRWfo9C5pa6W0ua4FpBtVoIIIoQRfxBFQmbQ69QAUa0UA3DL4LNF4BJtvIKKQB0GCXs0eadldQEpayvqD95oKJEACpSFptB7t31+iPa5FXvKEIDM/VRmbSh4DvOiHO5OGxiQtB3H/AElUIXEmNA6jhSlMQ7CtKHSnFNyBxoSDloKqv2baSZeqfR132XUoQBhTiFK27VkMwjYQwAgVoCTkca88gkMO2ShOHtAeOIS9qs9Q7QkEffeos269puva14JpgLutOITUQY+oIfr7/PggQKzzXmNPCnhh8knYHmOQgaOGBoRQ5Yc04yAMvgZVqAdKgHNV8vtg7wfLEIA2U7QgOMkbRUVrdGeowFVRnakbZaMYRG83XAur+9Q7vmq6z29xDgaG6CR3FJPdgfvNCQ7kPSN0TbJA5zR2ow57TqAMXs5UxHLmuY9FqOlkgJqydj2bu1nG6mhvAeK73ZD1tnZfxq1oPH3T4hfPjGdVaJA04sEtDxaKtPiApYyoDcU7ZIy8hrRUkpQvqa6k/FW+xnUDqDEmldwpUgc1MRstrHZgxtN2fE70S0+w7iF6U0b3geJWSVoQI7IBBdXLHxVlNMGipNFX7RtpibUCpJpiloLD1vakcXZ0GQCVwsW9itzX4tNaGieqqqzWZrPZFFYRPqE2B9GdF/8Ak7P/ANqP/SEe37OEmOTt6S6M2iljs+H91F/oCs/WeHmuWpTjUTjJcG8ZOLuijfsuQaE+B+anHsd50A5n5BXPrPDzXvWeHmuFenUU78nQ9VNop29H3CpLg4nuoN25DOyn1yPl9Vees8PNe9Z4eacvTqEne1hLVVEV9k2ORi7DzVpHEGigQ/WeHmves8PNddKjCkrQRjOcpu7DryB6zw8171nh5rUgOvIHrPDzXvWeHmgD/9k=">
            <a:extLst>
              <a:ext uri="{FF2B5EF4-FFF2-40B4-BE49-F238E27FC236}">
                <a16:creationId xmlns:a16="http://schemas.microsoft.com/office/drawing/2014/main" id="{078081CB-F4A5-4F43-B485-72DF33198B6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endParaRPr lang="sl-SI" altLang="sl-SI"/>
          </a:p>
        </p:txBody>
      </p:sp>
      <p:cxnSp>
        <p:nvCxnSpPr>
          <p:cNvPr id="13" name="Raven puščični konektor 12">
            <a:extLst>
              <a:ext uri="{FF2B5EF4-FFF2-40B4-BE49-F238E27FC236}">
                <a16:creationId xmlns:a16="http://schemas.microsoft.com/office/drawing/2014/main" id="{8FBDBC11-B08A-4800-B235-14AA10D16261}"/>
              </a:ext>
            </a:extLst>
          </p:cNvPr>
          <p:cNvCxnSpPr/>
          <p:nvPr/>
        </p:nvCxnSpPr>
        <p:spPr>
          <a:xfrm flipV="1">
            <a:off x="2987824" y="1988840"/>
            <a:ext cx="1152128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Raven puščični konektor 16">
            <a:extLst>
              <a:ext uri="{FF2B5EF4-FFF2-40B4-BE49-F238E27FC236}">
                <a16:creationId xmlns:a16="http://schemas.microsoft.com/office/drawing/2014/main" id="{F527FE24-B31D-4C9C-9CF5-9ECFA43D1EC9}"/>
              </a:ext>
            </a:extLst>
          </p:cNvPr>
          <p:cNvCxnSpPr/>
          <p:nvPr/>
        </p:nvCxnSpPr>
        <p:spPr>
          <a:xfrm>
            <a:off x="1907704" y="3501008"/>
            <a:ext cx="1584176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Raven puščični konektor 18">
            <a:extLst>
              <a:ext uri="{FF2B5EF4-FFF2-40B4-BE49-F238E27FC236}">
                <a16:creationId xmlns:a16="http://schemas.microsoft.com/office/drawing/2014/main" id="{73C2331E-0076-469C-BF7F-5E777712D3EB}"/>
              </a:ext>
            </a:extLst>
          </p:cNvPr>
          <p:cNvCxnSpPr/>
          <p:nvPr/>
        </p:nvCxnSpPr>
        <p:spPr>
          <a:xfrm>
            <a:off x="2339752" y="3717032"/>
            <a:ext cx="1368152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AE0764-298A-44D9-B078-2ED5486D8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4.primer: sile na avto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62973D4-7AC3-41FF-A1F9-E5E8DA616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9955832" cy="4525963"/>
          </a:xfrm>
        </p:spPr>
        <p:txBody>
          <a:bodyPr>
            <a:normAutofit/>
          </a:bodyPr>
          <a:lstStyle/>
          <a:p>
            <a:pPr lvl="8">
              <a:buFont typeface="Wingdings 2"/>
              <a:buNone/>
              <a:defRPr/>
            </a:pPr>
            <a:r>
              <a:rPr lang="sl-SI" sz="2400" b="1" dirty="0">
                <a:solidFill>
                  <a:srgbClr val="7030A0"/>
                </a:solidFill>
              </a:rPr>
              <a:t> Sila roke na volan-volan-sila roke-</a:t>
            </a:r>
          </a:p>
          <a:p>
            <a:pPr lvl="8">
              <a:buFont typeface="Wingdings 2"/>
              <a:buNone/>
              <a:defRPr/>
            </a:pPr>
            <a:r>
              <a:rPr lang="sl-SI" sz="2400" b="1" dirty="0">
                <a:solidFill>
                  <a:srgbClr val="7030A0"/>
                </a:solidFill>
              </a:rPr>
              <a:t>               roka se zavrti k volanu- sila           </a:t>
            </a:r>
          </a:p>
          <a:p>
            <a:pPr lvl="8">
              <a:buFont typeface="Wingdings 2"/>
              <a:buNone/>
              <a:defRPr/>
            </a:pPr>
            <a:r>
              <a:rPr lang="sl-SI" sz="2400" b="1" dirty="0">
                <a:solidFill>
                  <a:srgbClr val="7030A0"/>
                </a:solidFill>
              </a:rPr>
              <a:t>               ob dotiku</a:t>
            </a:r>
          </a:p>
          <a:p>
            <a:pPr lvl="8">
              <a:buFont typeface="Wingdings 2"/>
              <a:buNone/>
              <a:defRPr/>
            </a:pPr>
            <a:r>
              <a:rPr lang="sl-SI" sz="2400" b="1" dirty="0"/>
              <a:t>               </a:t>
            </a:r>
            <a:r>
              <a:rPr lang="sl-SI" sz="2400" b="1" dirty="0">
                <a:solidFill>
                  <a:srgbClr val="FF0000"/>
                </a:solidFill>
              </a:rPr>
              <a:t>Sila roke na ročno ročico -       </a:t>
            </a:r>
          </a:p>
          <a:p>
            <a:pPr lvl="8">
              <a:buFont typeface="Wingdings 2"/>
              <a:buNone/>
              <a:defRPr/>
            </a:pPr>
            <a:r>
              <a:rPr lang="sl-SI" sz="2400" b="1" dirty="0">
                <a:solidFill>
                  <a:srgbClr val="FF0000"/>
                </a:solidFill>
              </a:rPr>
              <a:t>               ročna ročica- sila roke-roka  </a:t>
            </a:r>
          </a:p>
          <a:p>
            <a:pPr lvl="8">
              <a:buFont typeface="Wingdings 2"/>
              <a:buNone/>
              <a:defRPr/>
            </a:pPr>
            <a:r>
              <a:rPr lang="sl-SI" sz="2400" b="1" dirty="0">
                <a:solidFill>
                  <a:srgbClr val="FF0000"/>
                </a:solidFill>
              </a:rPr>
              <a:t>               se zavrti k ročici- sila ob dotiku</a:t>
            </a:r>
          </a:p>
          <a:p>
            <a:pPr lvl="8">
              <a:buFont typeface="Wingdings 2"/>
              <a:buNone/>
              <a:defRPr/>
            </a:pPr>
            <a:r>
              <a:rPr lang="sl-SI" sz="2400" b="1" dirty="0"/>
              <a:t>               </a:t>
            </a:r>
            <a:r>
              <a:rPr lang="sl-SI" sz="2400" b="1" dirty="0">
                <a:solidFill>
                  <a:schemeClr val="accent2">
                    <a:lumMod val="75000"/>
                  </a:schemeClr>
                </a:solidFill>
              </a:rPr>
              <a:t>Sila noge na sklopko-sklopka-</a:t>
            </a:r>
          </a:p>
          <a:p>
            <a:pPr lvl="8">
              <a:buFont typeface="Wingdings 2"/>
              <a:buNone/>
              <a:defRPr/>
            </a:pPr>
            <a:r>
              <a:rPr lang="sl-SI" sz="2400" b="1" dirty="0">
                <a:solidFill>
                  <a:schemeClr val="accent2">
                    <a:lumMod val="75000"/>
                  </a:schemeClr>
                </a:solidFill>
              </a:rPr>
              <a:t>               sila noge-noga pritisne sklopko</a:t>
            </a:r>
          </a:p>
          <a:p>
            <a:pPr lvl="8">
              <a:buFont typeface="Wingdings 2"/>
              <a:buNone/>
              <a:defRPr/>
            </a:pPr>
            <a:r>
              <a:rPr lang="sl-SI" sz="2400" b="1" dirty="0">
                <a:solidFill>
                  <a:schemeClr val="accent2">
                    <a:lumMod val="75000"/>
                  </a:schemeClr>
                </a:solidFill>
              </a:rPr>
              <a:t>               sila ob dotiku</a:t>
            </a:r>
          </a:p>
          <a:p>
            <a:pPr lvl="8">
              <a:buFont typeface="Wingdings 2"/>
              <a:buNone/>
              <a:defRPr/>
            </a:pPr>
            <a:r>
              <a:rPr lang="sl-SI" sz="2400" dirty="0"/>
              <a:t>               </a:t>
            </a:r>
          </a:p>
        </p:txBody>
      </p:sp>
      <p:pic>
        <p:nvPicPr>
          <p:cNvPr id="14340" name="Picture 2" descr="http://www.ccs-si.com/modules/gallery/uploads/29%20voznik%20taksija.JPG">
            <a:extLst>
              <a:ext uri="{FF2B5EF4-FFF2-40B4-BE49-F238E27FC236}">
                <a16:creationId xmlns:a16="http://schemas.microsoft.com/office/drawing/2014/main" id="{E921BBF1-834B-4928-A273-6A8B37D7D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5076825" cy="3810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Raven puščični konektor 5">
            <a:extLst>
              <a:ext uri="{FF2B5EF4-FFF2-40B4-BE49-F238E27FC236}">
                <a16:creationId xmlns:a16="http://schemas.microsoft.com/office/drawing/2014/main" id="{CF41EF69-52BB-42A1-8E05-935D5A56FCC4}"/>
              </a:ext>
            </a:extLst>
          </p:cNvPr>
          <p:cNvCxnSpPr/>
          <p:nvPr/>
        </p:nvCxnSpPr>
        <p:spPr>
          <a:xfrm flipV="1">
            <a:off x="3203848" y="4437112"/>
            <a:ext cx="1728192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Ukrivljen konektor 7">
            <a:extLst>
              <a:ext uri="{FF2B5EF4-FFF2-40B4-BE49-F238E27FC236}">
                <a16:creationId xmlns:a16="http://schemas.microsoft.com/office/drawing/2014/main" id="{6085136D-F7CB-4A72-9C50-7BD2ADA05868}"/>
              </a:ext>
            </a:extLst>
          </p:cNvPr>
          <p:cNvCxnSpPr/>
          <p:nvPr/>
        </p:nvCxnSpPr>
        <p:spPr>
          <a:xfrm rot="5400000" flipH="1" flipV="1">
            <a:off x="2699792" y="3356992"/>
            <a:ext cx="2376264" cy="223224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Raven puščični konektor 13">
            <a:extLst>
              <a:ext uri="{FF2B5EF4-FFF2-40B4-BE49-F238E27FC236}">
                <a16:creationId xmlns:a16="http://schemas.microsoft.com/office/drawing/2014/main" id="{7A96CCE6-F479-49CA-B415-A516058AA19F}"/>
              </a:ext>
            </a:extLst>
          </p:cNvPr>
          <p:cNvCxnSpPr/>
          <p:nvPr/>
        </p:nvCxnSpPr>
        <p:spPr>
          <a:xfrm flipV="1">
            <a:off x="3131840" y="2276872"/>
            <a:ext cx="1512168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EBAE2D-7A69-4BEB-BD5F-A32FCD493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5.Primer: sile na televizijo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220BBAB-8D70-491A-B4DE-12D9D675E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3"/>
            <a:ext cx="9236075" cy="45259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Sila satelita na TV sprejemnik-TV sprejemnik- sila satelita-signal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satelita se usmeri v TV sprejemnik-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sila na daljavo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sz="2400" b="1" dirty="0"/>
              <a:t>                                                  </a:t>
            </a:r>
            <a:r>
              <a:rPr lang="sl-SI" sz="2400" b="1" dirty="0">
                <a:solidFill>
                  <a:schemeClr val="accent5">
                    <a:lumMod val="75000"/>
                  </a:schemeClr>
                </a:solidFill>
              </a:rPr>
              <a:t>Sila rok na daljinca-daljinec-sila rok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sz="2400" b="1" dirty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roke usmerijo daljinca v TV-sila ob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sz="2400" b="1" dirty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dotiku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sz="2400" dirty="0"/>
              <a:t>                                                  </a:t>
            </a:r>
            <a:r>
              <a:rPr lang="sl-SI" sz="2400" b="1" dirty="0">
                <a:solidFill>
                  <a:schemeClr val="accent6">
                    <a:lumMod val="50000"/>
                  </a:schemeClr>
                </a:solidFill>
              </a:rPr>
              <a:t>Sila daljinca na TV-TV-sila daljinca-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sz="2400" b="1" dirty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z daljincem spremenimo želeni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sz="2400" b="1" dirty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program-sila na daljavo</a:t>
            </a:r>
          </a:p>
        </p:txBody>
      </p:sp>
      <p:pic>
        <p:nvPicPr>
          <p:cNvPr id="15364" name="Picture 4" descr="https://encrypted-tbn1.gstatic.com/images?q=tbn:ANd9GcTnNHSHbOdrgABFn5TdgLJd7xVZIIKiMOiHfOeNjYrsU2VId-6Q">
            <a:extLst>
              <a:ext uri="{FF2B5EF4-FFF2-40B4-BE49-F238E27FC236}">
                <a16:creationId xmlns:a16="http://schemas.microsoft.com/office/drawing/2014/main" id="{8DF644DE-381B-4CAD-A7D4-254DE922D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575"/>
            <a:ext cx="4500563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Raven puščični konektor 7">
            <a:extLst>
              <a:ext uri="{FF2B5EF4-FFF2-40B4-BE49-F238E27FC236}">
                <a16:creationId xmlns:a16="http://schemas.microsoft.com/office/drawing/2014/main" id="{F495DDE8-FECC-4913-A8A0-BF7926793939}"/>
              </a:ext>
            </a:extLst>
          </p:cNvPr>
          <p:cNvCxnSpPr/>
          <p:nvPr/>
        </p:nvCxnSpPr>
        <p:spPr>
          <a:xfrm>
            <a:off x="785786" y="2143116"/>
            <a:ext cx="1857388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Raven puščični konektor 9">
            <a:extLst>
              <a:ext uri="{FF2B5EF4-FFF2-40B4-BE49-F238E27FC236}">
                <a16:creationId xmlns:a16="http://schemas.microsoft.com/office/drawing/2014/main" id="{9C7E4EF4-A7CC-4555-B7E1-810DD4CF0383}"/>
              </a:ext>
            </a:extLst>
          </p:cNvPr>
          <p:cNvCxnSpPr/>
          <p:nvPr/>
        </p:nvCxnSpPr>
        <p:spPr>
          <a:xfrm flipV="1">
            <a:off x="1857356" y="4357694"/>
            <a:ext cx="1357322" cy="1000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Raven puščični konektor 11">
            <a:extLst>
              <a:ext uri="{FF2B5EF4-FFF2-40B4-BE49-F238E27FC236}">
                <a16:creationId xmlns:a16="http://schemas.microsoft.com/office/drawing/2014/main" id="{8DB805F8-357E-487E-914D-2A293FA1365E}"/>
              </a:ext>
            </a:extLst>
          </p:cNvPr>
          <p:cNvCxnSpPr/>
          <p:nvPr/>
        </p:nvCxnSpPr>
        <p:spPr>
          <a:xfrm flipV="1">
            <a:off x="3214678" y="3286124"/>
            <a:ext cx="1357322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Raven puščični konektor 14">
            <a:extLst>
              <a:ext uri="{FF2B5EF4-FFF2-40B4-BE49-F238E27FC236}">
                <a16:creationId xmlns:a16="http://schemas.microsoft.com/office/drawing/2014/main" id="{4E246355-6D35-42B6-B991-03ECB0CF5E9F}"/>
              </a:ext>
            </a:extLst>
          </p:cNvPr>
          <p:cNvCxnSpPr/>
          <p:nvPr/>
        </p:nvCxnSpPr>
        <p:spPr>
          <a:xfrm>
            <a:off x="3214678" y="4357694"/>
            <a:ext cx="1214446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8FB268-89C2-444D-8911-8E589EA9F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6.Primer: sile na sekiro</a:t>
            </a:r>
          </a:p>
        </p:txBody>
      </p:sp>
      <p:sp>
        <p:nvSpPr>
          <p:cNvPr id="16387" name="Ograda vsebine 2">
            <a:extLst>
              <a:ext uri="{FF2B5EF4-FFF2-40B4-BE49-F238E27FC236}">
                <a16:creationId xmlns:a16="http://schemas.microsoft.com/office/drawing/2014/main" id="{FC6642D3-8284-4C0D-AB80-98D464B73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3"/>
            <a:ext cx="11696700" cy="4525962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C00000"/>
                </a:solidFill>
              </a:rPr>
              <a:t>Sila rok na sekiro-sekira-sila rok-sekira se zavrti k lesu-sila ob dotiku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 sz="2400" b="1"/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400" b="1"/>
              <a:t>                                              </a:t>
            </a:r>
            <a:r>
              <a:rPr lang="sl-SI" altLang="sl-SI" sz="2400" b="1">
                <a:solidFill>
                  <a:srgbClr val="FF0000"/>
                </a:solidFill>
              </a:rPr>
              <a:t>Sila sekire na les-les-sila sekire-les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FF0000"/>
                </a:solidFill>
              </a:rPr>
              <a:t>                                             razkoljemo-sila ob dotiku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 sz="2400" b="1"/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400" b="1"/>
              <a:t>                                             </a:t>
            </a:r>
            <a:r>
              <a:rPr lang="sl-SI" altLang="sl-SI" sz="2400" b="1">
                <a:solidFill>
                  <a:srgbClr val="FFC000"/>
                </a:solidFill>
              </a:rPr>
              <a:t>Sila lesa na sekiro-sekira-sila lesa-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FFC000"/>
                </a:solidFill>
              </a:rPr>
              <a:t>                                             sekira se giblje k lesu-sila ob dotiku</a:t>
            </a:r>
          </a:p>
        </p:txBody>
      </p:sp>
      <p:pic>
        <p:nvPicPr>
          <p:cNvPr id="16388" name="Picture 2" descr="https://encrypted-tbn1.gstatic.com/images?q=tbn:ANd9GcSn3GnRZHIls-qI_GmFbo4RMc76CMTzMMmeM9nHa734uYidIjcE_w">
            <a:extLst>
              <a:ext uri="{FF2B5EF4-FFF2-40B4-BE49-F238E27FC236}">
                <a16:creationId xmlns:a16="http://schemas.microsoft.com/office/drawing/2014/main" id="{7C39F587-B56D-47D3-8ECB-25DF5F52B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1688"/>
            <a:ext cx="36861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Raven puščični konektor 5">
            <a:extLst>
              <a:ext uri="{FF2B5EF4-FFF2-40B4-BE49-F238E27FC236}">
                <a16:creationId xmlns:a16="http://schemas.microsoft.com/office/drawing/2014/main" id="{BEB99D57-96BB-4E8F-B26F-4022584976F5}"/>
              </a:ext>
            </a:extLst>
          </p:cNvPr>
          <p:cNvCxnSpPr/>
          <p:nvPr/>
        </p:nvCxnSpPr>
        <p:spPr>
          <a:xfrm rot="5400000" flipH="1" flipV="1">
            <a:off x="-107173" y="2035975"/>
            <a:ext cx="1500198" cy="12858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Raven puščični konektor 7">
            <a:extLst>
              <a:ext uri="{FF2B5EF4-FFF2-40B4-BE49-F238E27FC236}">
                <a16:creationId xmlns:a16="http://schemas.microsoft.com/office/drawing/2014/main" id="{7021C7DF-FC75-49FE-855B-486393227392}"/>
              </a:ext>
            </a:extLst>
          </p:cNvPr>
          <p:cNvCxnSpPr/>
          <p:nvPr/>
        </p:nvCxnSpPr>
        <p:spPr>
          <a:xfrm rot="5400000" flipH="1" flipV="1">
            <a:off x="2000232" y="2857496"/>
            <a:ext cx="1928826" cy="16430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Raven puščični konektor 9">
            <a:extLst>
              <a:ext uri="{FF2B5EF4-FFF2-40B4-BE49-F238E27FC236}">
                <a16:creationId xmlns:a16="http://schemas.microsoft.com/office/drawing/2014/main" id="{F2299041-9E03-4FCD-8B7B-94AF2E5F2676}"/>
              </a:ext>
            </a:extLst>
          </p:cNvPr>
          <p:cNvCxnSpPr/>
          <p:nvPr/>
        </p:nvCxnSpPr>
        <p:spPr>
          <a:xfrm flipV="1">
            <a:off x="2143108" y="4000504"/>
            <a:ext cx="1500198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1A9D43-9E87-40BC-B960-349CAFD85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7.primer: sile na posteljo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D9C205AA-003E-4A75-A405-3C9786F0C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1571625"/>
            <a:ext cx="11430000" cy="55721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>
                <a:solidFill>
                  <a:schemeClr val="accent1">
                    <a:lumMod val="50000"/>
                  </a:schemeClr>
                </a:solidFill>
              </a:rPr>
              <a:t>Sila  letvic na ogrodje postelje-ogrodje-sila letvic-letvice pritiskajo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>
                <a:solidFill>
                  <a:schemeClr val="accent1">
                    <a:lumMod val="50000"/>
                  </a:schemeClr>
                </a:solidFill>
              </a:rPr>
              <a:t> na ogrodje-sila ob dotiku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sl-SI" sz="2400" b="1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/>
              <a:t>                                                     </a:t>
            </a:r>
            <a:r>
              <a:rPr lang="sl-SI" sz="2400" b="1" dirty="0">
                <a:solidFill>
                  <a:srgbClr val="00B050"/>
                </a:solidFill>
              </a:rPr>
              <a:t>Sila ležišča na letvice-letvice-sila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>
                <a:solidFill>
                  <a:srgbClr val="00B050"/>
                </a:solidFill>
              </a:rPr>
              <a:t>                                                     ležišča-ležišče pritiska na letvice-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>
                <a:solidFill>
                  <a:srgbClr val="00B050"/>
                </a:solidFill>
              </a:rPr>
              <a:t>                                                     sila ob dotiku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sl-SI" sz="2400" b="1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/>
              <a:t>                                                     </a:t>
            </a:r>
            <a:r>
              <a:rPr lang="sl-SI" sz="2400" b="1" dirty="0">
                <a:solidFill>
                  <a:srgbClr val="92D050"/>
                </a:solidFill>
              </a:rPr>
              <a:t>Sila(teža) človeka na ležišče-ležišče-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>
                <a:solidFill>
                  <a:srgbClr val="92D050"/>
                </a:solidFill>
              </a:rPr>
              <a:t>                                                     sila človeka pritiska na ležišče-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>
                <a:solidFill>
                  <a:srgbClr val="92D050"/>
                </a:solidFill>
              </a:rPr>
              <a:t>                                                     sila ob dotiku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>
                <a:solidFill>
                  <a:srgbClr val="FFFF00"/>
                </a:solidFill>
              </a:rPr>
              <a:t>Sila letvic,ležišča,človeka na ogrodje-ogrodje-sila letvic,ležišča,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>
                <a:solidFill>
                  <a:srgbClr val="FFFF00"/>
                </a:solidFill>
              </a:rPr>
              <a:t>človeka-pritiskajo na ogrodje</a:t>
            </a:r>
          </a:p>
        </p:txBody>
      </p:sp>
      <p:pic>
        <p:nvPicPr>
          <p:cNvPr id="17412" name="Picture 2" descr="https://encrypted-tbn1.gstatic.com/images?q=tbn:ANd9GcRVSnLEXQw_5SAdOLCUyryklJ5HWQagHkbXELvsX1RwDVVa4-Xp">
            <a:extLst>
              <a:ext uri="{FF2B5EF4-FFF2-40B4-BE49-F238E27FC236}">
                <a16:creationId xmlns:a16="http://schemas.microsoft.com/office/drawing/2014/main" id="{AB9B3FC5-73F0-4A33-9ECA-8FB02F449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86063"/>
            <a:ext cx="4195763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Raven puščični konektor 5">
            <a:extLst>
              <a:ext uri="{FF2B5EF4-FFF2-40B4-BE49-F238E27FC236}">
                <a16:creationId xmlns:a16="http://schemas.microsoft.com/office/drawing/2014/main" id="{46D38D27-8C5A-4436-98D0-EB4E13580CE9}"/>
              </a:ext>
            </a:extLst>
          </p:cNvPr>
          <p:cNvCxnSpPr/>
          <p:nvPr/>
        </p:nvCxnSpPr>
        <p:spPr>
          <a:xfrm rot="5400000" flipH="1" flipV="1">
            <a:off x="-714412" y="3357562"/>
            <a:ext cx="2143140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Raven puščični konektor 7">
            <a:extLst>
              <a:ext uri="{FF2B5EF4-FFF2-40B4-BE49-F238E27FC236}">
                <a16:creationId xmlns:a16="http://schemas.microsoft.com/office/drawing/2014/main" id="{8F8823E0-2636-4F75-A6A6-CDF6E460E873}"/>
              </a:ext>
            </a:extLst>
          </p:cNvPr>
          <p:cNvCxnSpPr/>
          <p:nvPr/>
        </p:nvCxnSpPr>
        <p:spPr>
          <a:xfrm flipV="1">
            <a:off x="571472" y="3143248"/>
            <a:ext cx="3643338" cy="14287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Raven puščični konektor 9">
            <a:extLst>
              <a:ext uri="{FF2B5EF4-FFF2-40B4-BE49-F238E27FC236}">
                <a16:creationId xmlns:a16="http://schemas.microsoft.com/office/drawing/2014/main" id="{D7604A8B-1890-42BF-A070-EDA41B1BD0F4}"/>
              </a:ext>
            </a:extLst>
          </p:cNvPr>
          <p:cNvCxnSpPr/>
          <p:nvPr/>
        </p:nvCxnSpPr>
        <p:spPr>
          <a:xfrm>
            <a:off x="1643042" y="4357694"/>
            <a:ext cx="2357454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Levi zaviti oklepaj 12">
            <a:extLst>
              <a:ext uri="{FF2B5EF4-FFF2-40B4-BE49-F238E27FC236}">
                <a16:creationId xmlns:a16="http://schemas.microsoft.com/office/drawing/2014/main" id="{2ACE662A-672D-4548-9A2A-6295F1023E6B}"/>
              </a:ext>
            </a:extLst>
          </p:cNvPr>
          <p:cNvSpPr/>
          <p:nvPr/>
        </p:nvSpPr>
        <p:spPr>
          <a:xfrm>
            <a:off x="-142908" y="3143248"/>
            <a:ext cx="428628" cy="1857388"/>
          </a:xfrm>
          <a:prstGeom prst="lef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cxnSp>
        <p:nvCxnSpPr>
          <p:cNvPr id="15" name="Raven puščični konektor 14">
            <a:extLst>
              <a:ext uri="{FF2B5EF4-FFF2-40B4-BE49-F238E27FC236}">
                <a16:creationId xmlns:a16="http://schemas.microsoft.com/office/drawing/2014/main" id="{022613B9-DCB7-4C12-8403-1DC72FA90514}"/>
              </a:ext>
            </a:extLst>
          </p:cNvPr>
          <p:cNvCxnSpPr/>
          <p:nvPr/>
        </p:nvCxnSpPr>
        <p:spPr>
          <a:xfrm rot="16200000" flipH="1">
            <a:off x="-32" y="5357826"/>
            <a:ext cx="785818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DD7BF9-99DA-45EB-A8F9-81E476963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8.primer: </a:t>
            </a:r>
            <a:r>
              <a:rPr lang="sl-SI"/>
              <a:t>sile na sesalec</a:t>
            </a: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42F71F2-EFA6-478F-AB63-1C109C5BF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557338"/>
            <a:ext cx="10082213" cy="45259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Sila roke na sesalec-sesalec-sila roke-roka usmeri sesalec na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želeno mesto-sila ob dotiku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dirty="0"/>
              <a:t>                                                            </a:t>
            </a:r>
            <a:r>
              <a:rPr lang="sl-SI" sz="2400" b="1" dirty="0">
                <a:solidFill>
                  <a:srgbClr val="FFC000"/>
                </a:solidFill>
              </a:rPr>
              <a:t>Sila sesalca na tla-zla-sila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>
                <a:solidFill>
                  <a:srgbClr val="FFC000"/>
                </a:solidFill>
              </a:rPr>
              <a:t>                                                            sesalca-sesalec vsrka umazanijo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dirty="0">
                <a:solidFill>
                  <a:srgbClr val="FFC000"/>
                </a:solidFill>
              </a:rPr>
              <a:t>                                                            sila ob dotiku</a:t>
            </a:r>
          </a:p>
        </p:txBody>
      </p:sp>
      <p:pic>
        <p:nvPicPr>
          <p:cNvPr id="18436" name="Picture 4" descr="https://encrypted-tbn1.gstatic.com/images?q=tbn:ANd9GcTVI4YPLHiP-Pu_D9ECc_arPjkeuCY4GB59o0zWPKsUhcChaAAG">
            <a:extLst>
              <a:ext uri="{FF2B5EF4-FFF2-40B4-BE49-F238E27FC236}">
                <a16:creationId xmlns:a16="http://schemas.microsoft.com/office/drawing/2014/main" id="{91361067-0576-4EEB-92D3-5A3A60BF38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6838"/>
            <a:ext cx="4787900" cy="422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Raven puščični konektor 6">
            <a:extLst>
              <a:ext uri="{FF2B5EF4-FFF2-40B4-BE49-F238E27FC236}">
                <a16:creationId xmlns:a16="http://schemas.microsoft.com/office/drawing/2014/main" id="{17F85332-028C-416A-AA29-846C2C4F9680}"/>
              </a:ext>
            </a:extLst>
          </p:cNvPr>
          <p:cNvCxnSpPr/>
          <p:nvPr/>
        </p:nvCxnSpPr>
        <p:spPr>
          <a:xfrm flipV="1">
            <a:off x="2627784" y="2708920"/>
            <a:ext cx="432048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Raven puščični konektor 8">
            <a:extLst>
              <a:ext uri="{FF2B5EF4-FFF2-40B4-BE49-F238E27FC236}">
                <a16:creationId xmlns:a16="http://schemas.microsoft.com/office/drawing/2014/main" id="{765ADF90-E42D-46FA-A760-E067F28076F1}"/>
              </a:ext>
            </a:extLst>
          </p:cNvPr>
          <p:cNvCxnSpPr/>
          <p:nvPr/>
        </p:nvCxnSpPr>
        <p:spPr>
          <a:xfrm flipV="1">
            <a:off x="3563888" y="3717032"/>
            <a:ext cx="1080120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trips dir="l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ovanje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o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o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pi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609</Words>
  <Application>Microsoft Office PowerPoint</Application>
  <PresentationFormat>On-screen Show (4:3)</PresentationFormat>
  <Paragraphs>110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Franklin Gothic Book</vt:lpstr>
      <vt:lpstr>Franklin Gothic Medium</vt:lpstr>
      <vt:lpstr>Wingdings 2</vt:lpstr>
      <vt:lpstr>Potovanje</vt:lpstr>
      <vt:lpstr>SILE DOMA</vt:lpstr>
      <vt:lpstr>1. PRIMER: SILE NA LOPATO </vt:lpstr>
      <vt:lpstr>2.primer: sile na ponev</vt:lpstr>
      <vt:lpstr>3.PRIMER: SILE NA KRPO</vt:lpstr>
      <vt:lpstr>4.primer: sile na avto</vt:lpstr>
      <vt:lpstr>5.Primer: sile na televizijo</vt:lpstr>
      <vt:lpstr>6.Primer: sile na sekiro</vt:lpstr>
      <vt:lpstr>7.primer: sile na posteljo</vt:lpstr>
      <vt:lpstr>8.primer: sile na sesalec</vt:lpstr>
      <vt:lpstr>9.primer: sile na kladivo</vt:lpstr>
      <vt:lpstr>10.primer: sile na kosilnico</vt:lpstr>
      <vt:lpstr>11.primer: astronavt</vt:lpstr>
      <vt:lpstr>KONEC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2019-05-30T09:41:11Z</dcterms:created>
  <dcterms:modified xsi:type="dcterms:W3CDTF">2019-05-30T09:41:11Z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