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1"/>
  </p:sldMasterIdLst>
  <p:sldIdLst>
    <p:sldId id="256" r:id="rId2"/>
    <p:sldId id="257" r:id="rId3"/>
    <p:sldId id="258" r:id="rId4"/>
    <p:sldId id="262" r:id="rId5"/>
    <p:sldId id="263" r:id="rId6"/>
    <p:sldId id="259" r:id="rId7"/>
    <p:sldId id="260" r:id="rId8"/>
    <p:sldId id="264" r:id="rId9"/>
    <p:sldId id="261"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Book Antiqua" panose="020406020503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Book Antiqua" panose="020406020503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Book Antiqua" panose="020406020503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Book Antiqua" panose="020406020503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Book Antiqua" panose="020406020503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Book Antiqua" panose="020406020503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Book Antiqua" panose="020406020503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Book Antiqua" panose="020406020503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Book Antiqua" panose="0204060205030503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a:extLst>
              <a:ext uri="{FF2B5EF4-FFF2-40B4-BE49-F238E27FC236}">
                <a16:creationId xmlns:a16="http://schemas.microsoft.com/office/drawing/2014/main" id="{5592FB0B-555B-43DA-BDA6-8AF4D9B11A27}"/>
              </a:ext>
            </a:extLst>
          </p:cNvPr>
          <p:cNvSpPr>
            <a:spLocks noGrp="1"/>
          </p:cNvSpPr>
          <p:nvPr>
            <p:ph type="dt" sz="half" idx="10"/>
          </p:nvPr>
        </p:nvSpPr>
        <p:spPr/>
        <p:txBody>
          <a:bodyPr/>
          <a:lstStyle>
            <a:lvl1pPr>
              <a:defRPr/>
            </a:lvl1pPr>
          </a:lstStyle>
          <a:p>
            <a:pPr>
              <a:defRPr/>
            </a:pPr>
            <a:fld id="{0EE92D32-0452-40A0-9209-637999F592BC}" type="datetimeFigureOut">
              <a:rPr lang="en-US"/>
              <a:pPr>
                <a:defRPr/>
              </a:pPr>
              <a:t>5/30/2019</a:t>
            </a:fld>
            <a:endParaRPr lang="en-US"/>
          </a:p>
        </p:txBody>
      </p:sp>
      <p:sp>
        <p:nvSpPr>
          <p:cNvPr id="5" name="Footer Placeholder 2">
            <a:extLst>
              <a:ext uri="{FF2B5EF4-FFF2-40B4-BE49-F238E27FC236}">
                <a16:creationId xmlns:a16="http://schemas.microsoft.com/office/drawing/2014/main" id="{B2F66C31-93D1-41AF-91FD-58D679AFB4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8818BA82-2D1C-4218-B2B9-7E47F6DE6254}"/>
              </a:ext>
            </a:extLst>
          </p:cNvPr>
          <p:cNvSpPr>
            <a:spLocks noGrp="1"/>
          </p:cNvSpPr>
          <p:nvPr>
            <p:ph type="sldNum" sz="quarter" idx="12"/>
          </p:nvPr>
        </p:nvSpPr>
        <p:spPr/>
        <p:txBody>
          <a:bodyPr/>
          <a:lstStyle>
            <a:lvl1pPr>
              <a:defRPr/>
            </a:lvl1pPr>
          </a:lstStyle>
          <a:p>
            <a:fld id="{34C14ECF-AB2B-4BB8-ABCA-00455541C330}" type="slidenum">
              <a:rPr lang="en-US" altLang="sl-SI"/>
              <a:pPr/>
              <a:t>‹#›</a:t>
            </a:fld>
            <a:endParaRPr lang="en-US" altLang="sl-SI"/>
          </a:p>
        </p:txBody>
      </p:sp>
    </p:spTree>
    <p:extLst>
      <p:ext uri="{BB962C8B-B14F-4D97-AF65-F5344CB8AC3E}">
        <p14:creationId xmlns:p14="http://schemas.microsoft.com/office/powerpoint/2010/main" val="1006966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FD1F7B98-254C-4009-939C-152EE9F24702}"/>
              </a:ext>
            </a:extLst>
          </p:cNvPr>
          <p:cNvSpPr>
            <a:spLocks noGrp="1"/>
          </p:cNvSpPr>
          <p:nvPr>
            <p:ph type="dt" sz="half" idx="10"/>
          </p:nvPr>
        </p:nvSpPr>
        <p:spPr/>
        <p:txBody>
          <a:bodyPr/>
          <a:lstStyle>
            <a:lvl1pPr>
              <a:defRPr/>
            </a:lvl1pPr>
          </a:lstStyle>
          <a:p>
            <a:pPr>
              <a:defRPr/>
            </a:pPr>
            <a:fld id="{F3A88F1D-5807-420E-9054-5C8CD6BFE37A}" type="datetimeFigureOut">
              <a:rPr lang="en-US"/>
              <a:pPr>
                <a:defRPr/>
              </a:pPr>
              <a:t>5/30/2019</a:t>
            </a:fld>
            <a:endParaRPr lang="en-US"/>
          </a:p>
        </p:txBody>
      </p:sp>
      <p:sp>
        <p:nvSpPr>
          <p:cNvPr id="5" name="Footer Placeholder 2">
            <a:extLst>
              <a:ext uri="{FF2B5EF4-FFF2-40B4-BE49-F238E27FC236}">
                <a16:creationId xmlns:a16="http://schemas.microsoft.com/office/drawing/2014/main" id="{10E15E96-51A4-4CBF-9E91-BEBF04F61EF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7AC10EDB-D850-49AE-B12B-0DD054D881C4}"/>
              </a:ext>
            </a:extLst>
          </p:cNvPr>
          <p:cNvSpPr>
            <a:spLocks noGrp="1"/>
          </p:cNvSpPr>
          <p:nvPr>
            <p:ph type="sldNum" sz="quarter" idx="12"/>
          </p:nvPr>
        </p:nvSpPr>
        <p:spPr/>
        <p:txBody>
          <a:bodyPr/>
          <a:lstStyle>
            <a:lvl1pPr>
              <a:defRPr/>
            </a:lvl1pPr>
          </a:lstStyle>
          <a:p>
            <a:fld id="{8F932A10-E98C-45A4-890D-E458BA4800E1}" type="slidenum">
              <a:rPr lang="en-US" altLang="sl-SI"/>
              <a:pPr/>
              <a:t>‹#›</a:t>
            </a:fld>
            <a:endParaRPr lang="en-US" altLang="sl-SI"/>
          </a:p>
        </p:txBody>
      </p:sp>
    </p:spTree>
    <p:extLst>
      <p:ext uri="{BB962C8B-B14F-4D97-AF65-F5344CB8AC3E}">
        <p14:creationId xmlns:p14="http://schemas.microsoft.com/office/powerpoint/2010/main" val="994471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B25EC7B0-FF24-46F6-A3BB-3AB1B863CBD4}"/>
              </a:ext>
            </a:extLst>
          </p:cNvPr>
          <p:cNvSpPr>
            <a:spLocks noGrp="1"/>
          </p:cNvSpPr>
          <p:nvPr>
            <p:ph type="dt" sz="half" idx="10"/>
          </p:nvPr>
        </p:nvSpPr>
        <p:spPr/>
        <p:txBody>
          <a:bodyPr/>
          <a:lstStyle>
            <a:lvl1pPr>
              <a:defRPr/>
            </a:lvl1pPr>
          </a:lstStyle>
          <a:p>
            <a:pPr>
              <a:defRPr/>
            </a:pPr>
            <a:fld id="{87AB3599-A7BC-4565-9971-712FCBDFD7AA}" type="datetimeFigureOut">
              <a:rPr lang="en-US"/>
              <a:pPr>
                <a:defRPr/>
              </a:pPr>
              <a:t>5/30/2019</a:t>
            </a:fld>
            <a:endParaRPr lang="en-US"/>
          </a:p>
        </p:txBody>
      </p:sp>
      <p:sp>
        <p:nvSpPr>
          <p:cNvPr id="5" name="Footer Placeholder 2">
            <a:extLst>
              <a:ext uri="{FF2B5EF4-FFF2-40B4-BE49-F238E27FC236}">
                <a16:creationId xmlns:a16="http://schemas.microsoft.com/office/drawing/2014/main" id="{5A26D1C7-B090-421D-B658-FAFB7132E73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4DC13B64-4331-4AAF-B3BB-D06E6D09BC15}"/>
              </a:ext>
            </a:extLst>
          </p:cNvPr>
          <p:cNvSpPr>
            <a:spLocks noGrp="1"/>
          </p:cNvSpPr>
          <p:nvPr>
            <p:ph type="sldNum" sz="quarter" idx="12"/>
          </p:nvPr>
        </p:nvSpPr>
        <p:spPr/>
        <p:txBody>
          <a:bodyPr/>
          <a:lstStyle>
            <a:lvl1pPr>
              <a:defRPr/>
            </a:lvl1pPr>
          </a:lstStyle>
          <a:p>
            <a:fld id="{D5230CD4-3BC7-472D-9CD3-D33DE9A0267D}" type="slidenum">
              <a:rPr lang="en-US" altLang="sl-SI"/>
              <a:pPr/>
              <a:t>‹#›</a:t>
            </a:fld>
            <a:endParaRPr lang="en-US" altLang="sl-SI"/>
          </a:p>
        </p:txBody>
      </p:sp>
    </p:spTree>
    <p:extLst>
      <p:ext uri="{BB962C8B-B14F-4D97-AF65-F5344CB8AC3E}">
        <p14:creationId xmlns:p14="http://schemas.microsoft.com/office/powerpoint/2010/main" val="1369490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9866B245-E9F2-4EA3-8772-8F27C68344EB}"/>
              </a:ext>
            </a:extLst>
          </p:cNvPr>
          <p:cNvSpPr>
            <a:spLocks noGrp="1"/>
          </p:cNvSpPr>
          <p:nvPr>
            <p:ph type="dt" sz="half" idx="10"/>
          </p:nvPr>
        </p:nvSpPr>
        <p:spPr/>
        <p:txBody>
          <a:bodyPr/>
          <a:lstStyle>
            <a:lvl1pPr>
              <a:defRPr/>
            </a:lvl1pPr>
          </a:lstStyle>
          <a:p>
            <a:pPr>
              <a:defRPr/>
            </a:pPr>
            <a:fld id="{78D3D886-293E-4DE3-B86F-E7F0FEC59A7D}" type="datetimeFigureOut">
              <a:rPr lang="en-US"/>
              <a:pPr>
                <a:defRPr/>
              </a:pPr>
              <a:t>5/30/2019</a:t>
            </a:fld>
            <a:endParaRPr lang="en-US"/>
          </a:p>
        </p:txBody>
      </p:sp>
      <p:sp>
        <p:nvSpPr>
          <p:cNvPr id="5" name="Footer Placeholder 2">
            <a:extLst>
              <a:ext uri="{FF2B5EF4-FFF2-40B4-BE49-F238E27FC236}">
                <a16:creationId xmlns:a16="http://schemas.microsoft.com/office/drawing/2014/main" id="{3C8B3171-7DC8-4A2E-B4A8-DC093438582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3C786114-E825-4AB1-9F15-AE3E3766D664}"/>
              </a:ext>
            </a:extLst>
          </p:cNvPr>
          <p:cNvSpPr>
            <a:spLocks noGrp="1"/>
          </p:cNvSpPr>
          <p:nvPr>
            <p:ph type="sldNum" sz="quarter" idx="12"/>
          </p:nvPr>
        </p:nvSpPr>
        <p:spPr/>
        <p:txBody>
          <a:bodyPr/>
          <a:lstStyle>
            <a:lvl1pPr>
              <a:defRPr/>
            </a:lvl1pPr>
          </a:lstStyle>
          <a:p>
            <a:fld id="{C5EBF725-AE44-4184-9FAE-92A4C5EC238F}" type="slidenum">
              <a:rPr lang="en-US" altLang="sl-SI"/>
              <a:pPr/>
              <a:t>‹#›</a:t>
            </a:fld>
            <a:endParaRPr lang="en-US" altLang="sl-SI"/>
          </a:p>
        </p:txBody>
      </p:sp>
    </p:spTree>
    <p:extLst>
      <p:ext uri="{BB962C8B-B14F-4D97-AF65-F5344CB8AC3E}">
        <p14:creationId xmlns:p14="http://schemas.microsoft.com/office/powerpoint/2010/main" val="52465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7B8CA3DA-0706-4704-94C6-A895F564C919}"/>
              </a:ext>
            </a:extLst>
          </p:cNvPr>
          <p:cNvSpPr>
            <a:spLocks noGrp="1"/>
          </p:cNvSpPr>
          <p:nvPr>
            <p:ph type="dt" sz="half" idx="10"/>
          </p:nvPr>
        </p:nvSpPr>
        <p:spPr/>
        <p:txBody>
          <a:bodyPr/>
          <a:lstStyle>
            <a:lvl1pPr>
              <a:defRPr/>
            </a:lvl1pPr>
          </a:lstStyle>
          <a:p>
            <a:pPr>
              <a:defRPr/>
            </a:pPr>
            <a:fld id="{79755AC6-44FE-46BF-A06B-4D0A50324BA8}" type="datetimeFigureOut">
              <a:rPr lang="en-US"/>
              <a:pPr>
                <a:defRPr/>
              </a:pPr>
              <a:t>5/30/2019</a:t>
            </a:fld>
            <a:endParaRPr lang="en-US"/>
          </a:p>
        </p:txBody>
      </p:sp>
      <p:sp>
        <p:nvSpPr>
          <p:cNvPr id="5" name="Footer Placeholder 4">
            <a:extLst>
              <a:ext uri="{FF2B5EF4-FFF2-40B4-BE49-F238E27FC236}">
                <a16:creationId xmlns:a16="http://schemas.microsoft.com/office/drawing/2014/main" id="{F62F87B0-9DA4-4699-83C1-AC42BEF31C5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5963791-EB24-4482-A6FA-8F5D654851A1}"/>
              </a:ext>
            </a:extLst>
          </p:cNvPr>
          <p:cNvSpPr>
            <a:spLocks noGrp="1"/>
          </p:cNvSpPr>
          <p:nvPr>
            <p:ph type="sldNum" sz="quarter" idx="12"/>
          </p:nvPr>
        </p:nvSpPr>
        <p:spPr/>
        <p:txBody>
          <a:bodyPr/>
          <a:lstStyle>
            <a:lvl1pPr>
              <a:defRPr/>
            </a:lvl1pPr>
          </a:lstStyle>
          <a:p>
            <a:fld id="{69B9DFA5-1F29-45E9-BAF8-76822E6DAA59}" type="slidenum">
              <a:rPr lang="en-US" altLang="sl-SI"/>
              <a:pPr/>
              <a:t>‹#›</a:t>
            </a:fld>
            <a:endParaRPr lang="en-US" altLang="sl-SI"/>
          </a:p>
        </p:txBody>
      </p:sp>
    </p:spTree>
    <p:extLst>
      <p:ext uri="{BB962C8B-B14F-4D97-AF65-F5344CB8AC3E}">
        <p14:creationId xmlns:p14="http://schemas.microsoft.com/office/powerpoint/2010/main" val="10502357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1BD50A12-0B8D-4416-BDA2-5E7A9E09F800}"/>
              </a:ext>
            </a:extLst>
          </p:cNvPr>
          <p:cNvSpPr>
            <a:spLocks noGrp="1"/>
          </p:cNvSpPr>
          <p:nvPr>
            <p:ph type="dt" sz="half" idx="10"/>
          </p:nvPr>
        </p:nvSpPr>
        <p:spPr/>
        <p:txBody>
          <a:bodyPr/>
          <a:lstStyle>
            <a:lvl1pPr>
              <a:defRPr/>
            </a:lvl1pPr>
          </a:lstStyle>
          <a:p>
            <a:pPr>
              <a:defRPr/>
            </a:pPr>
            <a:fld id="{51267EB6-10CD-4C92-AE3E-D59A0F43CC27}" type="datetimeFigureOut">
              <a:rPr lang="en-US"/>
              <a:pPr>
                <a:defRPr/>
              </a:pPr>
              <a:t>5/30/2019</a:t>
            </a:fld>
            <a:endParaRPr lang="en-US"/>
          </a:p>
        </p:txBody>
      </p:sp>
      <p:sp>
        <p:nvSpPr>
          <p:cNvPr id="6" name="Footer Placeholder 2">
            <a:extLst>
              <a:ext uri="{FF2B5EF4-FFF2-40B4-BE49-F238E27FC236}">
                <a16:creationId xmlns:a16="http://schemas.microsoft.com/office/drawing/2014/main" id="{8071D79F-5237-4401-A5A0-AD170D4180F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E07A691A-0E1F-41AD-BC4F-FA3D3F0B5B2C}"/>
              </a:ext>
            </a:extLst>
          </p:cNvPr>
          <p:cNvSpPr>
            <a:spLocks noGrp="1"/>
          </p:cNvSpPr>
          <p:nvPr>
            <p:ph type="sldNum" sz="quarter" idx="12"/>
          </p:nvPr>
        </p:nvSpPr>
        <p:spPr/>
        <p:txBody>
          <a:bodyPr/>
          <a:lstStyle>
            <a:lvl1pPr>
              <a:defRPr/>
            </a:lvl1pPr>
          </a:lstStyle>
          <a:p>
            <a:fld id="{23752F3B-624D-499C-82BE-A6299D435F03}" type="slidenum">
              <a:rPr lang="en-US" altLang="sl-SI"/>
              <a:pPr/>
              <a:t>‹#›</a:t>
            </a:fld>
            <a:endParaRPr lang="en-US" altLang="sl-SI"/>
          </a:p>
        </p:txBody>
      </p:sp>
    </p:spTree>
    <p:extLst>
      <p:ext uri="{BB962C8B-B14F-4D97-AF65-F5344CB8AC3E}">
        <p14:creationId xmlns:p14="http://schemas.microsoft.com/office/powerpoint/2010/main" val="4072648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0E1F9441-D967-42E7-B737-F0F4E5BC2EED}"/>
              </a:ext>
            </a:extLst>
          </p:cNvPr>
          <p:cNvSpPr>
            <a:spLocks noGrp="1"/>
          </p:cNvSpPr>
          <p:nvPr>
            <p:ph type="dt" sz="half" idx="10"/>
          </p:nvPr>
        </p:nvSpPr>
        <p:spPr/>
        <p:txBody>
          <a:bodyPr/>
          <a:lstStyle>
            <a:lvl1pPr>
              <a:defRPr/>
            </a:lvl1pPr>
          </a:lstStyle>
          <a:p>
            <a:pPr>
              <a:defRPr/>
            </a:pPr>
            <a:fld id="{6D844D3F-8947-425C-BF74-F415E79C0B3D}" type="datetimeFigureOut">
              <a:rPr lang="en-US"/>
              <a:pPr>
                <a:defRPr/>
              </a:pPr>
              <a:t>5/30/2019</a:t>
            </a:fld>
            <a:endParaRPr lang="en-US"/>
          </a:p>
        </p:txBody>
      </p:sp>
      <p:sp>
        <p:nvSpPr>
          <p:cNvPr id="8" name="Footer Placeholder 2">
            <a:extLst>
              <a:ext uri="{FF2B5EF4-FFF2-40B4-BE49-F238E27FC236}">
                <a16:creationId xmlns:a16="http://schemas.microsoft.com/office/drawing/2014/main" id="{28ABD446-D03B-4638-83C5-E4B6F61778F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2021455E-F713-46EC-9A16-E744CC4BA148}"/>
              </a:ext>
            </a:extLst>
          </p:cNvPr>
          <p:cNvSpPr>
            <a:spLocks noGrp="1"/>
          </p:cNvSpPr>
          <p:nvPr>
            <p:ph type="sldNum" sz="quarter" idx="12"/>
          </p:nvPr>
        </p:nvSpPr>
        <p:spPr/>
        <p:txBody>
          <a:bodyPr/>
          <a:lstStyle>
            <a:lvl1pPr>
              <a:defRPr/>
            </a:lvl1pPr>
          </a:lstStyle>
          <a:p>
            <a:fld id="{541D7BED-A226-4D65-A0B5-ABF08625C09F}" type="slidenum">
              <a:rPr lang="en-US" altLang="sl-SI"/>
              <a:pPr/>
              <a:t>‹#›</a:t>
            </a:fld>
            <a:endParaRPr lang="en-US" altLang="sl-SI"/>
          </a:p>
        </p:txBody>
      </p:sp>
    </p:spTree>
    <p:extLst>
      <p:ext uri="{BB962C8B-B14F-4D97-AF65-F5344CB8AC3E}">
        <p14:creationId xmlns:p14="http://schemas.microsoft.com/office/powerpoint/2010/main" val="876884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AFADCDF7-DEB0-442D-9170-8E8B9BED9077}"/>
              </a:ext>
            </a:extLst>
          </p:cNvPr>
          <p:cNvSpPr>
            <a:spLocks noGrp="1"/>
          </p:cNvSpPr>
          <p:nvPr>
            <p:ph type="dt" sz="half" idx="10"/>
          </p:nvPr>
        </p:nvSpPr>
        <p:spPr/>
        <p:txBody>
          <a:bodyPr/>
          <a:lstStyle>
            <a:lvl1pPr>
              <a:defRPr/>
            </a:lvl1pPr>
          </a:lstStyle>
          <a:p>
            <a:pPr>
              <a:defRPr/>
            </a:pPr>
            <a:fld id="{240C6E89-5BD7-4605-9A83-89C840D1738D}" type="datetimeFigureOut">
              <a:rPr lang="en-US"/>
              <a:pPr>
                <a:defRPr/>
              </a:pPr>
              <a:t>5/30/2019</a:t>
            </a:fld>
            <a:endParaRPr lang="en-US"/>
          </a:p>
        </p:txBody>
      </p:sp>
      <p:sp>
        <p:nvSpPr>
          <p:cNvPr id="4" name="Footer Placeholder 2">
            <a:extLst>
              <a:ext uri="{FF2B5EF4-FFF2-40B4-BE49-F238E27FC236}">
                <a16:creationId xmlns:a16="http://schemas.microsoft.com/office/drawing/2014/main" id="{7B991FE0-9E36-4065-A74D-109CCC3DF16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8F0A83E6-C511-422B-8CE1-EF838E041208}"/>
              </a:ext>
            </a:extLst>
          </p:cNvPr>
          <p:cNvSpPr>
            <a:spLocks noGrp="1"/>
          </p:cNvSpPr>
          <p:nvPr>
            <p:ph type="sldNum" sz="quarter" idx="12"/>
          </p:nvPr>
        </p:nvSpPr>
        <p:spPr/>
        <p:txBody>
          <a:bodyPr/>
          <a:lstStyle>
            <a:lvl1pPr>
              <a:defRPr/>
            </a:lvl1pPr>
          </a:lstStyle>
          <a:p>
            <a:fld id="{E06819B6-9464-417A-9885-B506F456F238}" type="slidenum">
              <a:rPr lang="en-US" altLang="sl-SI"/>
              <a:pPr/>
              <a:t>‹#›</a:t>
            </a:fld>
            <a:endParaRPr lang="en-US" altLang="sl-SI"/>
          </a:p>
        </p:txBody>
      </p:sp>
    </p:spTree>
    <p:extLst>
      <p:ext uri="{BB962C8B-B14F-4D97-AF65-F5344CB8AC3E}">
        <p14:creationId xmlns:p14="http://schemas.microsoft.com/office/powerpoint/2010/main" val="3012308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EA53AFC5-1BCA-4591-B37D-E370284BBBEA}"/>
              </a:ext>
            </a:extLst>
          </p:cNvPr>
          <p:cNvSpPr>
            <a:spLocks noGrp="1"/>
          </p:cNvSpPr>
          <p:nvPr>
            <p:ph type="dt" sz="half" idx="10"/>
          </p:nvPr>
        </p:nvSpPr>
        <p:spPr/>
        <p:txBody>
          <a:bodyPr/>
          <a:lstStyle>
            <a:lvl1pPr>
              <a:defRPr/>
            </a:lvl1pPr>
          </a:lstStyle>
          <a:p>
            <a:pPr>
              <a:defRPr/>
            </a:pPr>
            <a:fld id="{C4CEE172-7D7F-4305-8D69-7BCA369E1ABE}" type="datetimeFigureOut">
              <a:rPr lang="en-US"/>
              <a:pPr>
                <a:defRPr/>
              </a:pPr>
              <a:t>5/30/2019</a:t>
            </a:fld>
            <a:endParaRPr lang="en-US"/>
          </a:p>
        </p:txBody>
      </p:sp>
      <p:sp>
        <p:nvSpPr>
          <p:cNvPr id="3" name="Footer Placeholder 2">
            <a:extLst>
              <a:ext uri="{FF2B5EF4-FFF2-40B4-BE49-F238E27FC236}">
                <a16:creationId xmlns:a16="http://schemas.microsoft.com/office/drawing/2014/main" id="{1BF0F912-906A-4168-BF38-DF58A45BDC6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8F158F27-C4D3-44A7-B074-26B045D2EE06}"/>
              </a:ext>
            </a:extLst>
          </p:cNvPr>
          <p:cNvSpPr>
            <a:spLocks noGrp="1"/>
          </p:cNvSpPr>
          <p:nvPr>
            <p:ph type="sldNum" sz="quarter" idx="12"/>
          </p:nvPr>
        </p:nvSpPr>
        <p:spPr/>
        <p:txBody>
          <a:bodyPr/>
          <a:lstStyle>
            <a:lvl1pPr>
              <a:defRPr/>
            </a:lvl1pPr>
          </a:lstStyle>
          <a:p>
            <a:fld id="{115F878A-C858-4D7B-AD53-CFB5658AA4E8}" type="slidenum">
              <a:rPr lang="en-US" altLang="sl-SI"/>
              <a:pPr/>
              <a:t>‹#›</a:t>
            </a:fld>
            <a:endParaRPr lang="en-US" altLang="sl-SI"/>
          </a:p>
        </p:txBody>
      </p:sp>
    </p:spTree>
    <p:extLst>
      <p:ext uri="{BB962C8B-B14F-4D97-AF65-F5344CB8AC3E}">
        <p14:creationId xmlns:p14="http://schemas.microsoft.com/office/powerpoint/2010/main" val="34283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5145176-6D8A-456D-81AC-676A95EAB218}"/>
              </a:ext>
            </a:extLst>
          </p:cNvPr>
          <p:cNvSpPr>
            <a:spLocks noGrp="1"/>
          </p:cNvSpPr>
          <p:nvPr>
            <p:ph type="dt" sz="half" idx="10"/>
          </p:nvPr>
        </p:nvSpPr>
        <p:spPr/>
        <p:txBody>
          <a:bodyPr/>
          <a:lstStyle>
            <a:lvl1pPr>
              <a:defRPr/>
            </a:lvl1pPr>
          </a:lstStyle>
          <a:p>
            <a:pPr>
              <a:defRPr/>
            </a:pPr>
            <a:fld id="{5AC6C95B-A9F7-417B-88C5-4BFEDE09AEB9}" type="datetimeFigureOut">
              <a:rPr lang="en-US"/>
              <a:pPr>
                <a:defRPr/>
              </a:pPr>
              <a:t>5/30/2019</a:t>
            </a:fld>
            <a:endParaRPr lang="en-US"/>
          </a:p>
        </p:txBody>
      </p:sp>
      <p:sp>
        <p:nvSpPr>
          <p:cNvPr id="6" name="Footer Placeholder 2">
            <a:extLst>
              <a:ext uri="{FF2B5EF4-FFF2-40B4-BE49-F238E27FC236}">
                <a16:creationId xmlns:a16="http://schemas.microsoft.com/office/drawing/2014/main" id="{84CF9031-D25A-4669-9B56-A437D8EC7FD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73FF6675-1527-4142-9C3E-285B4DBE2368}"/>
              </a:ext>
            </a:extLst>
          </p:cNvPr>
          <p:cNvSpPr>
            <a:spLocks noGrp="1"/>
          </p:cNvSpPr>
          <p:nvPr>
            <p:ph type="sldNum" sz="quarter" idx="12"/>
          </p:nvPr>
        </p:nvSpPr>
        <p:spPr/>
        <p:txBody>
          <a:bodyPr/>
          <a:lstStyle>
            <a:lvl1pPr>
              <a:defRPr/>
            </a:lvl1pPr>
          </a:lstStyle>
          <a:p>
            <a:fld id="{2FCF388E-9082-4D8D-B7D4-F6A0E62E380A}" type="slidenum">
              <a:rPr lang="en-US" altLang="sl-SI"/>
              <a:pPr/>
              <a:t>‹#›</a:t>
            </a:fld>
            <a:endParaRPr lang="en-US" altLang="sl-SI"/>
          </a:p>
        </p:txBody>
      </p:sp>
    </p:spTree>
    <p:extLst>
      <p:ext uri="{BB962C8B-B14F-4D97-AF65-F5344CB8AC3E}">
        <p14:creationId xmlns:p14="http://schemas.microsoft.com/office/powerpoint/2010/main" val="212905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CAE14B97-FEB4-454C-BDF0-14B9F3598374}"/>
              </a:ext>
            </a:extLst>
          </p:cNvPr>
          <p:cNvSpPr>
            <a:spLocks noGrp="1"/>
          </p:cNvSpPr>
          <p:nvPr>
            <p:ph type="dt" sz="half" idx="10"/>
          </p:nvPr>
        </p:nvSpPr>
        <p:spPr/>
        <p:txBody>
          <a:bodyPr/>
          <a:lstStyle>
            <a:lvl1pPr>
              <a:defRPr/>
            </a:lvl1pPr>
          </a:lstStyle>
          <a:p>
            <a:pPr>
              <a:defRPr/>
            </a:pPr>
            <a:fld id="{EC9BCC3C-2AF1-46C0-8D34-C9DBE4D52522}" type="datetimeFigureOut">
              <a:rPr lang="en-US"/>
              <a:pPr>
                <a:defRPr/>
              </a:pPr>
              <a:t>5/30/2019</a:t>
            </a:fld>
            <a:endParaRPr lang="en-US"/>
          </a:p>
        </p:txBody>
      </p:sp>
      <p:sp>
        <p:nvSpPr>
          <p:cNvPr id="6" name="Footer Placeholder 2">
            <a:extLst>
              <a:ext uri="{FF2B5EF4-FFF2-40B4-BE49-F238E27FC236}">
                <a16:creationId xmlns:a16="http://schemas.microsoft.com/office/drawing/2014/main" id="{A63E6272-BCF0-4A33-8999-F56ADD2B2B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13ACE6BD-EAA9-438C-985E-80623AD7153D}"/>
              </a:ext>
            </a:extLst>
          </p:cNvPr>
          <p:cNvSpPr>
            <a:spLocks noGrp="1"/>
          </p:cNvSpPr>
          <p:nvPr>
            <p:ph type="sldNum" sz="quarter" idx="12"/>
          </p:nvPr>
        </p:nvSpPr>
        <p:spPr/>
        <p:txBody>
          <a:bodyPr/>
          <a:lstStyle>
            <a:lvl1pPr>
              <a:defRPr/>
            </a:lvl1pPr>
          </a:lstStyle>
          <a:p>
            <a:fld id="{EFE0A2CB-A62E-4B62-9151-62C44E2C6AF2}" type="slidenum">
              <a:rPr lang="en-US" altLang="sl-SI"/>
              <a:pPr/>
              <a:t>‹#›</a:t>
            </a:fld>
            <a:endParaRPr lang="en-US" altLang="sl-SI"/>
          </a:p>
        </p:txBody>
      </p:sp>
    </p:spTree>
    <p:extLst>
      <p:ext uri="{BB962C8B-B14F-4D97-AF65-F5344CB8AC3E}">
        <p14:creationId xmlns:p14="http://schemas.microsoft.com/office/powerpoint/2010/main" val="2399936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a:extLst>
              <a:ext uri="{FF2B5EF4-FFF2-40B4-BE49-F238E27FC236}">
                <a16:creationId xmlns:a16="http://schemas.microsoft.com/office/drawing/2014/main" id="{992D1E96-871D-4050-8B2C-072AEB38DBD6}"/>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a:extLst>
              <a:ext uri="{FF2B5EF4-FFF2-40B4-BE49-F238E27FC236}">
                <a16:creationId xmlns:a16="http://schemas.microsoft.com/office/drawing/2014/main" id="{D7EE487A-74E9-4D4F-9CDD-F4C2F992C0CA}"/>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4" name="Date Placeholder 13">
            <a:extLst>
              <a:ext uri="{FF2B5EF4-FFF2-40B4-BE49-F238E27FC236}">
                <a16:creationId xmlns:a16="http://schemas.microsoft.com/office/drawing/2014/main" id="{73BF4D69-C3BD-4DC0-B3D6-C3CA3C214E3E}"/>
              </a:ext>
            </a:extLst>
          </p:cNvPr>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C65FDAD8-9A54-4335-B238-F63B55E0F56E}" type="datetimeFigureOut">
              <a:rPr lang="en-US"/>
              <a:pPr>
                <a:defRPr/>
              </a:pPr>
              <a:t>5/30/2019</a:t>
            </a:fld>
            <a:endParaRPr lang="en-US"/>
          </a:p>
        </p:txBody>
      </p:sp>
      <p:sp>
        <p:nvSpPr>
          <p:cNvPr id="3" name="Footer Placeholder 2">
            <a:extLst>
              <a:ext uri="{FF2B5EF4-FFF2-40B4-BE49-F238E27FC236}">
                <a16:creationId xmlns:a16="http://schemas.microsoft.com/office/drawing/2014/main" id="{7F70F690-594E-42A5-A39B-8899687857DD}"/>
              </a:ext>
            </a:extLst>
          </p:cNvPr>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p>
        </p:txBody>
      </p:sp>
      <p:sp>
        <p:nvSpPr>
          <p:cNvPr id="23" name="Slide Number Placeholder 22">
            <a:extLst>
              <a:ext uri="{FF2B5EF4-FFF2-40B4-BE49-F238E27FC236}">
                <a16:creationId xmlns:a16="http://schemas.microsoft.com/office/drawing/2014/main" id="{A9907FEE-F5DF-4C3A-8704-D44116B87847}"/>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defRPr>
            </a:lvl1pPr>
          </a:lstStyle>
          <a:p>
            <a:fld id="{6E8EBE40-D6DC-499C-AA85-6C9E8B37C9CA}" type="slidenum">
              <a:rPr lang="en-US" altLang="sl-SI"/>
              <a:pPr/>
              <a:t>‹#›</a:t>
            </a:fld>
            <a:endParaRPr lang="en-US" altLang="sl-SI"/>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55"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anose="020B0602030504020204" pitchFamily="34" charset="0"/>
        </a:defRPr>
      </a:lvl2pPr>
      <a:lvl3pPr algn="ctr" rtl="0" fontAlgn="base">
        <a:spcBef>
          <a:spcPct val="0"/>
        </a:spcBef>
        <a:spcAft>
          <a:spcPct val="0"/>
        </a:spcAft>
        <a:defRPr sz="4100" b="1">
          <a:solidFill>
            <a:schemeClr val="tx1"/>
          </a:solidFill>
          <a:latin typeface="Lucida Sans" panose="020B0602030504020204" pitchFamily="34" charset="0"/>
        </a:defRPr>
      </a:lvl3pPr>
      <a:lvl4pPr algn="ctr" rtl="0" fontAlgn="base">
        <a:spcBef>
          <a:spcPct val="0"/>
        </a:spcBef>
        <a:spcAft>
          <a:spcPct val="0"/>
        </a:spcAft>
        <a:defRPr sz="4100" b="1">
          <a:solidFill>
            <a:schemeClr val="tx1"/>
          </a:solidFill>
          <a:latin typeface="Lucida Sans" panose="020B0602030504020204" pitchFamily="34" charset="0"/>
        </a:defRPr>
      </a:lvl4pPr>
      <a:lvl5pPr algn="ctr" rtl="0" fontAlgn="base">
        <a:spcBef>
          <a:spcPct val="0"/>
        </a:spcBef>
        <a:spcAft>
          <a:spcPct val="0"/>
        </a:spcAft>
        <a:defRPr sz="4100" b="1">
          <a:solidFill>
            <a:schemeClr val="tx1"/>
          </a:solidFill>
          <a:latin typeface="Lucida Sans" panose="020B0602030504020204" pitchFamily="34" charset="0"/>
        </a:defRPr>
      </a:lvl5pPr>
      <a:lvl6pPr marL="457200" algn="ctr" rtl="0" fontAlgn="base">
        <a:spcBef>
          <a:spcPct val="0"/>
        </a:spcBef>
        <a:spcAft>
          <a:spcPct val="0"/>
        </a:spcAft>
        <a:defRPr sz="4100" b="1">
          <a:solidFill>
            <a:schemeClr val="tx1"/>
          </a:solidFill>
          <a:latin typeface="Lucida Sans" panose="020B0602030504020204" pitchFamily="34" charset="0"/>
        </a:defRPr>
      </a:lvl6pPr>
      <a:lvl7pPr marL="914400" algn="ctr" rtl="0" fontAlgn="base">
        <a:spcBef>
          <a:spcPct val="0"/>
        </a:spcBef>
        <a:spcAft>
          <a:spcPct val="0"/>
        </a:spcAft>
        <a:defRPr sz="4100" b="1">
          <a:solidFill>
            <a:schemeClr val="tx1"/>
          </a:solidFill>
          <a:latin typeface="Lucida Sans" panose="020B0602030504020204" pitchFamily="34" charset="0"/>
        </a:defRPr>
      </a:lvl7pPr>
      <a:lvl8pPr marL="1371600" algn="ctr" rtl="0" fontAlgn="base">
        <a:spcBef>
          <a:spcPct val="0"/>
        </a:spcBef>
        <a:spcAft>
          <a:spcPct val="0"/>
        </a:spcAft>
        <a:defRPr sz="4100" b="1">
          <a:solidFill>
            <a:schemeClr val="tx1"/>
          </a:solidFill>
          <a:latin typeface="Lucida Sans" panose="020B0602030504020204" pitchFamily="34" charset="0"/>
        </a:defRPr>
      </a:lvl8pPr>
      <a:lvl9pPr marL="1828800" algn="ctr" rtl="0" fontAlgn="base">
        <a:spcBef>
          <a:spcPct val="0"/>
        </a:spcBef>
        <a:spcAft>
          <a:spcPct val="0"/>
        </a:spcAft>
        <a:defRPr sz="4100" b="1">
          <a:solidFill>
            <a:schemeClr val="tx1"/>
          </a:solidFill>
          <a:latin typeface="Lucida Sans" panose="020B0602030504020204" pitchFamily="34" charset="0"/>
        </a:defRPr>
      </a:lvl9pPr>
    </p:titleStyle>
    <p:bodyStyle>
      <a:lvl1pPr marL="547688" indent="-411163" algn="l" rtl="0" fontAlgn="base">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DB51A-57DB-43BC-AA25-DE8DCC2F4AD2}"/>
              </a:ext>
            </a:extLst>
          </p:cNvPr>
          <p:cNvSpPr>
            <a:spLocks noGrp="1"/>
          </p:cNvSpPr>
          <p:nvPr>
            <p:ph type="ctrTitle"/>
          </p:nvPr>
        </p:nvSpPr>
        <p:spPr>
          <a:xfrm>
            <a:off x="751382" y="862276"/>
            <a:ext cx="7772400" cy="1470025"/>
          </a:xfrm>
        </p:spPr>
        <p:txBody>
          <a:bodyPr/>
          <a:lstStyle/>
          <a:p>
            <a:pPr fontAlgn="auto">
              <a:spcAft>
                <a:spcPts val="0"/>
              </a:spcAft>
              <a:defRPr/>
            </a:pPr>
            <a:r>
              <a:rPr lang="sl-SI" sz="8000" dirty="0">
                <a:latin typeface="Berlin Sans FB Demi" pitchFamily="34" charset="0"/>
              </a:rPr>
              <a:t>Termometri</a:t>
            </a:r>
          </a:p>
        </p:txBody>
      </p:sp>
      <p:pic>
        <p:nvPicPr>
          <p:cNvPr id="3076" name="Picture 3">
            <a:extLst>
              <a:ext uri="{FF2B5EF4-FFF2-40B4-BE49-F238E27FC236}">
                <a16:creationId xmlns:a16="http://schemas.microsoft.com/office/drawing/2014/main" id="{E255B785-353C-4FA8-91AE-DA6E598A79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57350" y="3505200"/>
            <a:ext cx="3962400"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50C9BE3D-876B-49F4-A808-0467904848BB}"/>
              </a:ext>
            </a:extLst>
          </p:cNvPr>
          <p:cNvSpPr>
            <a:spLocks noGrp="1"/>
          </p:cNvSpPr>
          <p:nvPr>
            <p:ph type="subTitle" idx="1"/>
          </p:nvPr>
        </p:nvSpPr>
        <p:spPr/>
        <p:txBody>
          <a:bodyPr/>
          <a:lstStyle/>
          <a:p>
            <a:endParaRPr lang="sl-S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7CB2C3-5CAD-467B-9635-C1FE43D1ED51}"/>
              </a:ext>
            </a:extLst>
          </p:cNvPr>
          <p:cNvSpPr>
            <a:spLocks noGrp="1"/>
          </p:cNvSpPr>
          <p:nvPr>
            <p:ph idx="1"/>
          </p:nvPr>
        </p:nvSpPr>
        <p:spPr>
          <a:xfrm>
            <a:off x="152400" y="609600"/>
            <a:ext cx="8610600" cy="5699125"/>
          </a:xfrm>
        </p:spPr>
        <p:txBody>
          <a:bodyPr>
            <a:normAutofit lnSpcReduction="10000"/>
          </a:bodyPr>
          <a:lstStyle/>
          <a:p>
            <a:pPr marL="548640" indent="-411480" fontAlgn="auto">
              <a:spcAft>
                <a:spcPts val="0"/>
              </a:spcAft>
              <a:buClr>
                <a:schemeClr val="tx1">
                  <a:shade val="95000"/>
                </a:schemeClr>
              </a:buClr>
              <a:buFont typeface="Wingdings 2"/>
              <a:buChar char=""/>
              <a:defRPr/>
            </a:pPr>
            <a:endParaRPr lang="sl-SI" b="1" dirty="0"/>
          </a:p>
          <a:p>
            <a:pPr marL="548640" indent="-411480" fontAlgn="auto">
              <a:spcAft>
                <a:spcPts val="0"/>
              </a:spcAft>
              <a:buClr>
                <a:schemeClr val="tx1">
                  <a:shade val="95000"/>
                </a:schemeClr>
              </a:buClr>
              <a:buFont typeface="Wingdings 2"/>
              <a:buChar char=""/>
              <a:defRPr/>
            </a:pPr>
            <a:r>
              <a:rPr lang="sl-SI" b="1" dirty="0"/>
              <a:t>Termometer</a:t>
            </a:r>
            <a:r>
              <a:rPr lang="sl-SI" dirty="0"/>
              <a:t> je priprava za merjenje temperature.</a:t>
            </a:r>
          </a:p>
          <a:p>
            <a:pPr marL="548640" indent="-411480" fontAlgn="auto">
              <a:spcAft>
                <a:spcPts val="0"/>
              </a:spcAft>
              <a:buClr>
                <a:schemeClr val="tx1">
                  <a:shade val="95000"/>
                </a:schemeClr>
              </a:buClr>
              <a:buFont typeface="Wingdings 2"/>
              <a:buChar char=""/>
              <a:defRPr/>
            </a:pPr>
            <a:endParaRPr lang="sl-SI" dirty="0"/>
          </a:p>
          <a:p>
            <a:pPr marL="548640" indent="-411480" fontAlgn="auto">
              <a:spcAft>
                <a:spcPts val="0"/>
              </a:spcAft>
              <a:buClr>
                <a:schemeClr val="tx1">
                  <a:shade val="95000"/>
                </a:schemeClr>
              </a:buClr>
              <a:buFont typeface="Wingdings 2"/>
              <a:buChar char=""/>
              <a:defRPr/>
            </a:pPr>
            <a:r>
              <a:rPr lang="sl-SI" b="1" dirty="0">
                <a:solidFill>
                  <a:schemeClr val="bg1">
                    <a:lumMod val="75000"/>
                    <a:lumOff val="25000"/>
                  </a:schemeClr>
                </a:solidFill>
              </a:rPr>
              <a:t>Vrste termometrov</a:t>
            </a:r>
          </a:p>
          <a:p>
            <a:pPr marL="548640" indent="-411480" fontAlgn="auto">
              <a:spcAft>
                <a:spcPts val="0"/>
              </a:spcAft>
              <a:buClr>
                <a:schemeClr val="tx1">
                  <a:shade val="95000"/>
                </a:schemeClr>
              </a:buClr>
              <a:buFont typeface="Wingdings 2"/>
              <a:buChar char=""/>
              <a:defRPr/>
            </a:pPr>
            <a:r>
              <a:rPr lang="sl-SI" dirty="0"/>
              <a:t>kapljevinski termometer</a:t>
            </a:r>
          </a:p>
          <a:p>
            <a:pPr marL="548640" indent="-411480" fontAlgn="auto">
              <a:spcAft>
                <a:spcPts val="0"/>
              </a:spcAft>
              <a:buClr>
                <a:schemeClr val="tx1">
                  <a:shade val="95000"/>
                </a:schemeClr>
              </a:buClr>
              <a:buFont typeface="Wingdings 2"/>
              <a:buChar char=""/>
              <a:defRPr/>
            </a:pPr>
            <a:r>
              <a:rPr lang="sl-SI" dirty="0"/>
              <a:t>plinski termometer</a:t>
            </a:r>
          </a:p>
          <a:p>
            <a:pPr marL="548640" indent="-411480" fontAlgn="auto">
              <a:spcAft>
                <a:spcPts val="0"/>
              </a:spcAft>
              <a:buClr>
                <a:schemeClr val="tx1">
                  <a:shade val="95000"/>
                </a:schemeClr>
              </a:buClr>
              <a:buFont typeface="Wingdings 2"/>
              <a:buChar char=""/>
              <a:defRPr/>
            </a:pPr>
            <a:r>
              <a:rPr lang="sl-SI" dirty="0"/>
              <a:t>alkoholni termometer</a:t>
            </a:r>
          </a:p>
          <a:p>
            <a:pPr marL="548640" indent="-411480" fontAlgn="auto">
              <a:spcAft>
                <a:spcPts val="0"/>
              </a:spcAft>
              <a:buClr>
                <a:schemeClr val="tx1">
                  <a:shade val="95000"/>
                </a:schemeClr>
              </a:buClr>
              <a:buFont typeface="Wingdings 2"/>
              <a:buChar char=""/>
              <a:defRPr/>
            </a:pPr>
            <a:r>
              <a:rPr lang="sl-SI" dirty="0"/>
              <a:t>živosrebrni termometer</a:t>
            </a:r>
          </a:p>
          <a:p>
            <a:pPr marL="548640" indent="-411480" fontAlgn="auto">
              <a:spcAft>
                <a:spcPts val="0"/>
              </a:spcAft>
              <a:buClr>
                <a:schemeClr val="tx1">
                  <a:shade val="95000"/>
                </a:schemeClr>
              </a:buClr>
              <a:buFont typeface="Wingdings 2"/>
              <a:buChar char=""/>
              <a:defRPr/>
            </a:pPr>
            <a:r>
              <a:rPr lang="sl-SI" dirty="0"/>
              <a:t>kovinski termometer</a:t>
            </a:r>
          </a:p>
          <a:p>
            <a:pPr marL="548640" indent="-411480" fontAlgn="auto">
              <a:spcAft>
                <a:spcPts val="0"/>
              </a:spcAft>
              <a:buClr>
                <a:schemeClr val="tx1">
                  <a:shade val="95000"/>
                </a:schemeClr>
              </a:buClr>
              <a:buFont typeface="Wingdings 2"/>
              <a:buChar char=""/>
              <a:defRPr/>
            </a:pPr>
            <a:r>
              <a:rPr lang="sl-SI" dirty="0"/>
              <a:t>termopar (termočlen)</a:t>
            </a:r>
          </a:p>
          <a:p>
            <a:pPr marL="548640" indent="-411480" fontAlgn="auto">
              <a:spcAft>
                <a:spcPts val="0"/>
              </a:spcAft>
              <a:buClr>
                <a:schemeClr val="tx1">
                  <a:shade val="95000"/>
                </a:schemeClr>
              </a:buClr>
              <a:buFont typeface="Wingdings 2"/>
              <a:buChar char=""/>
              <a:defRPr/>
            </a:pPr>
            <a:r>
              <a:rPr lang="sl-SI" dirty="0"/>
              <a:t>infrardeči termometer</a:t>
            </a:r>
          </a:p>
          <a:p>
            <a:pPr marL="548640" indent="-411480" fontAlgn="auto">
              <a:spcAft>
                <a:spcPts val="0"/>
              </a:spcAft>
              <a:buClr>
                <a:schemeClr val="tx1">
                  <a:shade val="95000"/>
                </a:schemeClr>
              </a:buClr>
              <a:buFont typeface="Wingdings 2"/>
              <a:buChar char=""/>
              <a:defRPr/>
            </a:pPr>
            <a:r>
              <a:rPr lang="sl-SI" dirty="0"/>
              <a:t>Galilejev termometer</a:t>
            </a:r>
          </a:p>
          <a:p>
            <a:pPr marL="548640" indent="-411480" fontAlgn="auto">
              <a:spcAft>
                <a:spcPts val="0"/>
              </a:spcAft>
              <a:buClr>
                <a:schemeClr val="tx1">
                  <a:shade val="95000"/>
                </a:schemeClr>
              </a:buClr>
              <a:buFont typeface="Wingdings 2"/>
              <a:buChar char=""/>
              <a:defRPr/>
            </a:pPr>
            <a:endParaRPr lang="sl-S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0D86B3-E91B-4220-8D32-2B8BA4C62B59}"/>
              </a:ext>
            </a:extLst>
          </p:cNvPr>
          <p:cNvSpPr>
            <a:spLocks noGrp="1"/>
          </p:cNvSpPr>
          <p:nvPr>
            <p:ph idx="1"/>
          </p:nvPr>
        </p:nvSpPr>
        <p:spPr>
          <a:xfrm>
            <a:off x="609600" y="304800"/>
            <a:ext cx="8229600" cy="4708525"/>
          </a:xfrm>
        </p:spPr>
        <p:txBody>
          <a:bodyPr>
            <a:normAutofit/>
          </a:bodyPr>
          <a:lstStyle/>
          <a:p>
            <a:pPr marL="137160" indent="0" fontAlgn="auto">
              <a:spcAft>
                <a:spcPts val="0"/>
              </a:spcAft>
              <a:buClr>
                <a:schemeClr val="tx1">
                  <a:shade val="95000"/>
                </a:schemeClr>
              </a:buClr>
              <a:buFont typeface="Wingdings 2"/>
              <a:buNone/>
              <a:defRPr/>
            </a:pPr>
            <a:r>
              <a:rPr lang="sl-SI" b="1" dirty="0">
                <a:solidFill>
                  <a:schemeClr val="bg1">
                    <a:lumMod val="75000"/>
                    <a:lumOff val="25000"/>
                  </a:schemeClr>
                </a:solidFill>
              </a:rPr>
              <a:t>Živosrebrni termometer</a:t>
            </a:r>
            <a:r>
              <a:rPr lang="sl-SI" dirty="0">
                <a:solidFill>
                  <a:schemeClr val="bg1">
                    <a:lumMod val="75000"/>
                    <a:lumOff val="25000"/>
                  </a:schemeClr>
                </a:solidFill>
              </a:rPr>
              <a:t> </a:t>
            </a:r>
            <a:r>
              <a:rPr lang="sl-SI" dirty="0"/>
              <a:t>je merilna priprava za določanje temperature, katere delovanje temelji na temperaturnem raztezanju živega srebra.</a:t>
            </a:r>
          </a:p>
          <a:p>
            <a:pPr marL="137160" indent="0" fontAlgn="auto">
              <a:spcAft>
                <a:spcPts val="0"/>
              </a:spcAft>
              <a:buClr>
                <a:schemeClr val="tx1">
                  <a:shade val="95000"/>
                </a:schemeClr>
              </a:buClr>
              <a:buFont typeface="Wingdings 2"/>
              <a:buNone/>
              <a:defRPr/>
            </a:pPr>
            <a:endParaRPr lang="sl-SI" dirty="0"/>
          </a:p>
          <a:p>
            <a:pPr marL="137160" indent="0" fontAlgn="auto">
              <a:spcAft>
                <a:spcPts val="0"/>
              </a:spcAft>
              <a:buClr>
                <a:schemeClr val="tx1">
                  <a:shade val="95000"/>
                </a:schemeClr>
              </a:buClr>
              <a:buFont typeface="Wingdings 2"/>
              <a:buNone/>
              <a:defRPr/>
            </a:pPr>
            <a:r>
              <a:rPr lang="sl-SI" dirty="0"/>
              <a:t>Sestavljen je iz steklene cevke, napolnjene z živim srebrom. Prostornina živega srebra se z naraščajočo temperaturo povečuje.</a:t>
            </a:r>
          </a:p>
          <a:p>
            <a:pPr marL="137160" indent="0" fontAlgn="auto">
              <a:spcAft>
                <a:spcPts val="0"/>
              </a:spcAft>
              <a:buClr>
                <a:schemeClr val="tx1">
                  <a:shade val="95000"/>
                </a:schemeClr>
              </a:buClr>
              <a:buFont typeface="Wingdings 2"/>
              <a:buNone/>
              <a:defRPr/>
            </a:pPr>
            <a:endParaRPr lang="sl-SI" dirty="0"/>
          </a:p>
          <a:p>
            <a:pPr marL="137160" indent="0" fontAlgn="auto">
              <a:spcAft>
                <a:spcPts val="0"/>
              </a:spcAft>
              <a:buClr>
                <a:schemeClr val="tx1">
                  <a:shade val="95000"/>
                </a:schemeClr>
              </a:buClr>
              <a:buFont typeface="Wingdings 2"/>
              <a:buNone/>
              <a:defRPr/>
            </a:pPr>
            <a:r>
              <a:rPr lang="sl-SI" dirty="0"/>
              <a:t>Temperaturo odčitamo tako, da pogledamo, do katere oznake na cevki sega stolpec živega srebra.</a:t>
            </a:r>
          </a:p>
        </p:txBody>
      </p:sp>
      <p:pic>
        <p:nvPicPr>
          <p:cNvPr id="5123" name="Picture 5">
            <a:extLst>
              <a:ext uri="{FF2B5EF4-FFF2-40B4-BE49-F238E27FC236}">
                <a16:creationId xmlns:a16="http://schemas.microsoft.com/office/drawing/2014/main" id="{4F2E0355-B5C4-4D17-B100-BD3353BA1D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4953000"/>
            <a:ext cx="1328738"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6">
            <a:extLst>
              <a:ext uri="{FF2B5EF4-FFF2-40B4-BE49-F238E27FC236}">
                <a16:creationId xmlns:a16="http://schemas.microsoft.com/office/drawing/2014/main" id="{0A8E8F50-76E2-4677-9FD5-9761F1DDD43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94113" y="4972050"/>
            <a:ext cx="1733550"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7">
            <a:extLst>
              <a:ext uri="{FF2B5EF4-FFF2-40B4-BE49-F238E27FC236}">
                <a16:creationId xmlns:a16="http://schemas.microsoft.com/office/drawing/2014/main" id="{D494D22F-D86D-4B7F-9D25-FCB0CE15A40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5000625"/>
            <a:ext cx="1752600"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662D8B4-797D-401B-A033-8FA7B1A74BE9}"/>
              </a:ext>
            </a:extLst>
          </p:cNvPr>
          <p:cNvSpPr>
            <a:spLocks noGrp="1"/>
          </p:cNvSpPr>
          <p:nvPr>
            <p:ph idx="1"/>
          </p:nvPr>
        </p:nvSpPr>
        <p:spPr>
          <a:xfrm>
            <a:off x="457200" y="152400"/>
            <a:ext cx="8229600" cy="6400800"/>
          </a:xfrm>
        </p:spPr>
        <p:txBody>
          <a:bodyPr>
            <a:normAutofit/>
          </a:bodyPr>
          <a:lstStyle/>
          <a:p>
            <a:pPr marL="548640" indent="-411480" fontAlgn="auto">
              <a:spcAft>
                <a:spcPts val="0"/>
              </a:spcAft>
              <a:buClr>
                <a:schemeClr val="tx1">
                  <a:shade val="95000"/>
                </a:schemeClr>
              </a:buClr>
              <a:buFont typeface="Wingdings 2"/>
              <a:buChar char=""/>
              <a:defRPr/>
            </a:pPr>
            <a:r>
              <a:rPr lang="sl-SI" b="1" dirty="0">
                <a:solidFill>
                  <a:schemeClr val="bg1">
                    <a:lumMod val="75000"/>
                    <a:lumOff val="25000"/>
                  </a:schemeClr>
                </a:solidFill>
              </a:rPr>
              <a:t>Digitalni termometri</a:t>
            </a:r>
            <a:r>
              <a:rPr lang="sl-SI" dirty="0"/>
              <a:t> se trenutno največ uporabljajo, ker so nezahtevni, temperaturo izmerijo v relativno kratkem času, s signalom nas opozorijo na končano meritev in zlahka ga očistimo. Slaba stran je trajnost baterije, ki ima zmogljivost nekaj let. Če termometra dolgo ne uporabljamo (recimo leto dni) rezultati niso zanesljivi. </a:t>
            </a:r>
          </a:p>
        </p:txBody>
      </p:sp>
      <p:pic>
        <p:nvPicPr>
          <p:cNvPr id="6147" name="Picture 6">
            <a:extLst>
              <a:ext uri="{FF2B5EF4-FFF2-40B4-BE49-F238E27FC236}">
                <a16:creationId xmlns:a16="http://schemas.microsoft.com/office/drawing/2014/main" id="{26FF2644-B950-4ADA-9773-B9628040AE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810000"/>
            <a:ext cx="4876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a:extLst>
              <a:ext uri="{FF2B5EF4-FFF2-40B4-BE49-F238E27FC236}">
                <a16:creationId xmlns:a16="http://schemas.microsoft.com/office/drawing/2014/main" id="{191EE880-9E23-448B-8627-5549C91D7C23}"/>
              </a:ext>
            </a:extLst>
          </p:cNvPr>
          <p:cNvSpPr>
            <a:spLocks noGrp="1"/>
          </p:cNvSpPr>
          <p:nvPr>
            <p:ph idx="1"/>
          </p:nvPr>
        </p:nvSpPr>
        <p:spPr>
          <a:xfrm>
            <a:off x="457200" y="381000"/>
            <a:ext cx="8229600" cy="5927725"/>
          </a:xfrm>
        </p:spPr>
        <p:txBody>
          <a:bodyPr>
            <a:normAutofit/>
          </a:bodyPr>
          <a:lstStyle/>
          <a:p>
            <a:pPr marL="137160" indent="0" algn="ctr" fontAlgn="auto">
              <a:spcAft>
                <a:spcPts val="0"/>
              </a:spcAft>
              <a:buClr>
                <a:schemeClr val="tx1">
                  <a:shade val="95000"/>
                </a:schemeClr>
              </a:buClr>
              <a:buFont typeface="Wingdings 2"/>
              <a:buNone/>
              <a:defRPr/>
            </a:pPr>
            <a:r>
              <a:rPr lang="sl-SI" b="1" dirty="0"/>
              <a:t>Galilejev termometer</a:t>
            </a:r>
          </a:p>
          <a:p>
            <a:pPr marL="548640" indent="-411480" fontAlgn="auto">
              <a:spcAft>
                <a:spcPts val="0"/>
              </a:spcAft>
              <a:buClr>
                <a:schemeClr val="tx1">
                  <a:shade val="95000"/>
                </a:schemeClr>
              </a:buClr>
              <a:buFont typeface="Wingdings 2"/>
              <a:buChar char=""/>
              <a:defRPr/>
            </a:pPr>
            <a:endParaRPr lang="sl-SI" b="1" dirty="0"/>
          </a:p>
          <a:p>
            <a:pPr marL="548640" indent="-411480" fontAlgn="auto">
              <a:spcAft>
                <a:spcPts val="0"/>
              </a:spcAft>
              <a:buClr>
                <a:schemeClr val="tx1">
                  <a:shade val="95000"/>
                </a:schemeClr>
              </a:buClr>
              <a:buFont typeface="Wingdings 2"/>
              <a:buChar char=""/>
              <a:defRPr/>
            </a:pPr>
            <a:r>
              <a:rPr lang="sl-SI" sz="2400" b="1" dirty="0"/>
              <a:t>Galilejev termometer</a:t>
            </a:r>
            <a:r>
              <a:rPr lang="sl-SI" sz="2400" dirty="0"/>
              <a:t> ali </a:t>
            </a:r>
            <a:r>
              <a:rPr lang="sl-SI" sz="2400" b="1" dirty="0"/>
              <a:t>termoskop</a:t>
            </a:r>
            <a:r>
              <a:rPr lang="sl-SI" sz="2400" dirty="0"/>
              <a:t> je instrument za merjenje temperature v obliki zaprtega steklenega cilindra.</a:t>
            </a:r>
          </a:p>
          <a:p>
            <a:pPr marL="548640" indent="-411480" fontAlgn="auto">
              <a:spcAft>
                <a:spcPts val="0"/>
              </a:spcAft>
              <a:buClr>
                <a:schemeClr val="tx1">
                  <a:shade val="95000"/>
                </a:schemeClr>
              </a:buClr>
              <a:buFont typeface="Wingdings 2"/>
              <a:buChar char=""/>
              <a:defRPr/>
            </a:pPr>
            <a:r>
              <a:rPr lang="sl-SI" sz="2400" dirty="0"/>
              <a:t>Napolnjen je z brezbarvno tekočino v kateri plavajo uteži različnih gostot.</a:t>
            </a:r>
          </a:p>
          <a:p>
            <a:pPr marL="548640" indent="-411480" fontAlgn="auto">
              <a:spcAft>
                <a:spcPts val="0"/>
              </a:spcAft>
              <a:buClr>
                <a:schemeClr val="tx1">
                  <a:shade val="95000"/>
                </a:schemeClr>
              </a:buClr>
              <a:buFont typeface="Wingdings 2"/>
              <a:buChar char=""/>
              <a:defRPr/>
            </a:pPr>
            <a:r>
              <a:rPr lang="pt-BR" sz="2400" dirty="0"/>
              <a:t>Uteži, ki imajo večjo gostoto, potonejo na dno, tiste z manjšo gostoto pa plavajo pri vrhu.</a:t>
            </a:r>
            <a:endParaRPr lang="sl-SI" sz="2400" dirty="0"/>
          </a:p>
          <a:p>
            <a:pPr marL="548640" indent="-411480" fontAlgn="auto">
              <a:spcAft>
                <a:spcPts val="0"/>
              </a:spcAft>
              <a:buClr>
                <a:schemeClr val="tx1">
                  <a:shade val="95000"/>
                </a:schemeClr>
              </a:buClr>
              <a:buFont typeface="Wingdings 2"/>
              <a:buChar char=""/>
              <a:defRPr/>
            </a:pPr>
            <a:r>
              <a:rPr lang="sl-SI" sz="2400" dirty="0"/>
              <a:t>Temperatura se določi po barvi najnižje uteži, ki ni potonila.</a:t>
            </a:r>
            <a:endParaRPr lang="sl-SI" sz="2400" b="1" dirty="0"/>
          </a:p>
        </p:txBody>
      </p:sp>
      <p:pic>
        <p:nvPicPr>
          <p:cNvPr id="7171" name="Picture 7">
            <a:extLst>
              <a:ext uri="{FF2B5EF4-FFF2-40B4-BE49-F238E27FC236}">
                <a16:creationId xmlns:a16="http://schemas.microsoft.com/office/drawing/2014/main" id="{58697CF5-8C3E-4CAB-9217-10DA454554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7500" y="4702175"/>
            <a:ext cx="1600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8">
            <a:extLst>
              <a:ext uri="{FF2B5EF4-FFF2-40B4-BE49-F238E27FC236}">
                <a16:creationId xmlns:a16="http://schemas.microsoft.com/office/drawing/2014/main" id="{CAA9E00B-1939-4F1C-9178-4A4B9002B2A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4713288"/>
            <a:ext cx="1731963" cy="212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F89C6F-9FDC-4F4A-8BAD-0A0962CB2881}"/>
              </a:ext>
            </a:extLst>
          </p:cNvPr>
          <p:cNvSpPr>
            <a:spLocks noGrp="1"/>
          </p:cNvSpPr>
          <p:nvPr>
            <p:ph idx="1"/>
          </p:nvPr>
        </p:nvSpPr>
        <p:spPr>
          <a:xfrm>
            <a:off x="457200" y="457200"/>
            <a:ext cx="8229600" cy="4708525"/>
          </a:xfrm>
        </p:spPr>
        <p:txBody>
          <a:bodyPr>
            <a:normAutofit/>
          </a:bodyPr>
          <a:lstStyle/>
          <a:p>
            <a:pPr marL="137160" indent="0" algn="ctr" fontAlgn="auto">
              <a:spcAft>
                <a:spcPts val="0"/>
              </a:spcAft>
              <a:buClr>
                <a:schemeClr val="tx1">
                  <a:shade val="95000"/>
                </a:schemeClr>
              </a:buClr>
              <a:buFont typeface="Wingdings 2"/>
              <a:buNone/>
              <a:defRPr/>
            </a:pPr>
            <a:r>
              <a:rPr lang="sl-SI" dirty="0"/>
              <a:t>Anders Celsius (1771 - 1744). </a:t>
            </a:r>
          </a:p>
          <a:p>
            <a:pPr marL="137160" indent="0" fontAlgn="auto">
              <a:spcAft>
                <a:spcPts val="0"/>
              </a:spcAft>
              <a:buClr>
                <a:schemeClr val="tx1">
                  <a:shade val="95000"/>
                </a:schemeClr>
              </a:buClr>
              <a:buFont typeface="Wingdings 2"/>
              <a:buNone/>
              <a:defRPr/>
            </a:pPr>
            <a:endParaRPr lang="sl-SI" dirty="0"/>
          </a:p>
          <a:p>
            <a:pPr marL="137160" indent="0" fontAlgn="auto">
              <a:spcAft>
                <a:spcPts val="0"/>
              </a:spcAft>
              <a:buClr>
                <a:schemeClr val="tx1">
                  <a:shade val="95000"/>
                </a:schemeClr>
              </a:buClr>
              <a:buFont typeface="Wingdings 2"/>
              <a:buNone/>
              <a:defRPr/>
            </a:pPr>
            <a:r>
              <a:rPr lang="sl-SI" dirty="0"/>
              <a:t>Celsius je izdelal prvo temperaturno lestvico ob opazovanju in spremembah agregatega stanja vode. Ledišče vode je označil z 0 vrelišče pa s 100 . </a:t>
            </a:r>
          </a:p>
          <a:p>
            <a:pPr marL="137160" indent="0" fontAlgn="auto">
              <a:spcAft>
                <a:spcPts val="0"/>
              </a:spcAft>
              <a:buClr>
                <a:schemeClr val="tx1">
                  <a:shade val="95000"/>
                </a:schemeClr>
              </a:buClr>
              <a:buFont typeface="Wingdings 2"/>
              <a:buNone/>
              <a:defRPr/>
            </a:pPr>
            <a:endParaRPr lang="sl-SI" dirty="0"/>
          </a:p>
          <a:p>
            <a:pPr marL="137160" indent="0" fontAlgn="auto">
              <a:spcAft>
                <a:spcPts val="0"/>
              </a:spcAft>
              <a:buClr>
                <a:schemeClr val="tx1">
                  <a:shade val="95000"/>
                </a:schemeClr>
              </a:buClr>
              <a:buFont typeface="Wingdings 2"/>
              <a:buNone/>
              <a:defRPr/>
            </a:pPr>
            <a:r>
              <a:rPr lang="sl-SI" dirty="0"/>
              <a:t>Po znanstveniku Celsiusu imenujemo enoto za merjenje temperature »stopinja Celzija« ter označimo kot °C. </a:t>
            </a:r>
          </a:p>
          <a:p>
            <a:pPr marL="548640" indent="-411480" fontAlgn="auto">
              <a:spcAft>
                <a:spcPts val="0"/>
              </a:spcAft>
              <a:buClr>
                <a:schemeClr val="tx1">
                  <a:shade val="95000"/>
                </a:schemeClr>
              </a:buClr>
              <a:buFont typeface="Wingdings 2"/>
              <a:buChar char=""/>
              <a:defRPr/>
            </a:pPr>
            <a:endParaRPr lang="sl-SI" dirty="0"/>
          </a:p>
        </p:txBody>
      </p:sp>
      <p:pic>
        <p:nvPicPr>
          <p:cNvPr id="8195" name="Picture 3">
            <a:extLst>
              <a:ext uri="{FF2B5EF4-FFF2-40B4-BE49-F238E27FC236}">
                <a16:creationId xmlns:a16="http://schemas.microsoft.com/office/drawing/2014/main" id="{FDE3D9CD-7240-4BC8-A58E-248BE0CE28C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643438"/>
            <a:ext cx="258445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4">
            <a:extLst>
              <a:ext uri="{FF2B5EF4-FFF2-40B4-BE49-F238E27FC236}">
                <a16:creationId xmlns:a16="http://schemas.microsoft.com/office/drawing/2014/main" id="{22DE53A8-7857-4497-9C27-7BC7388A06B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4643438"/>
            <a:ext cx="156210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9A8296-F7B3-4E3D-ACED-B753DEE4A2F9}"/>
              </a:ext>
            </a:extLst>
          </p:cNvPr>
          <p:cNvSpPr>
            <a:spLocks noGrp="1"/>
          </p:cNvSpPr>
          <p:nvPr>
            <p:ph idx="1"/>
          </p:nvPr>
        </p:nvSpPr>
        <p:spPr>
          <a:xfrm>
            <a:off x="457200" y="152400"/>
            <a:ext cx="8229600" cy="6156325"/>
          </a:xfrm>
        </p:spPr>
        <p:txBody>
          <a:bodyPr>
            <a:normAutofit/>
          </a:bodyPr>
          <a:lstStyle/>
          <a:p>
            <a:pPr marL="137160" indent="0" algn="ctr" fontAlgn="auto">
              <a:spcAft>
                <a:spcPts val="0"/>
              </a:spcAft>
              <a:buClr>
                <a:schemeClr val="tx1">
                  <a:shade val="95000"/>
                </a:schemeClr>
              </a:buClr>
              <a:buFont typeface="Wingdings 2"/>
              <a:buNone/>
              <a:defRPr/>
            </a:pPr>
            <a:r>
              <a:rPr lang="sl-SI" dirty="0"/>
              <a:t>Lord William Thompson Kelvin (1824 - 1907)  </a:t>
            </a:r>
          </a:p>
          <a:p>
            <a:pPr marL="137160" indent="0" fontAlgn="auto">
              <a:spcAft>
                <a:spcPts val="0"/>
              </a:spcAft>
              <a:buClr>
                <a:schemeClr val="tx1">
                  <a:shade val="95000"/>
                </a:schemeClr>
              </a:buClr>
              <a:buFont typeface="Wingdings 2"/>
              <a:buNone/>
              <a:defRPr/>
            </a:pPr>
            <a:endParaRPr lang="sl-SI" dirty="0"/>
          </a:p>
          <a:p>
            <a:pPr marL="548640" indent="-411480" fontAlgn="auto">
              <a:spcAft>
                <a:spcPts val="0"/>
              </a:spcAft>
              <a:buClr>
                <a:schemeClr val="tx1">
                  <a:shade val="95000"/>
                </a:schemeClr>
              </a:buClr>
              <a:buFont typeface="Arial" charset="0"/>
              <a:buChar char="•"/>
              <a:defRPr/>
            </a:pPr>
            <a:r>
              <a:rPr lang="sl-SI" dirty="0"/>
              <a:t>273 °C</a:t>
            </a:r>
          </a:p>
          <a:p>
            <a:pPr marL="548640" indent="-411480" fontAlgn="auto">
              <a:spcAft>
                <a:spcPts val="0"/>
              </a:spcAft>
              <a:buClr>
                <a:schemeClr val="tx1">
                  <a:shade val="95000"/>
                </a:schemeClr>
              </a:buClr>
              <a:buFont typeface="Arial" charset="0"/>
              <a:buChar char="•"/>
              <a:defRPr/>
            </a:pPr>
            <a:r>
              <a:rPr lang="sl-SI" dirty="0"/>
              <a:t>Absolutna ničla</a:t>
            </a:r>
          </a:p>
          <a:p>
            <a:pPr marL="137160" indent="0" fontAlgn="auto">
              <a:spcAft>
                <a:spcPts val="0"/>
              </a:spcAft>
              <a:buClr>
                <a:schemeClr val="tx1">
                  <a:shade val="95000"/>
                </a:schemeClr>
              </a:buClr>
              <a:buFont typeface="Wingdings 2"/>
              <a:buNone/>
              <a:defRPr/>
            </a:pPr>
            <a:r>
              <a:rPr lang="sl-SI" dirty="0"/>
              <a:t>Kelvinova temperaturna lestvica se torej začne pri 0, ledišče vode pa je pri 273,16. Enota za merjenje se po lordu Kelvinu imenuje »Kelvin« ter označi z enoto K. </a:t>
            </a:r>
          </a:p>
          <a:p>
            <a:pPr marL="548640" indent="-411480" fontAlgn="auto">
              <a:spcAft>
                <a:spcPts val="0"/>
              </a:spcAft>
              <a:buClr>
                <a:schemeClr val="tx1">
                  <a:shade val="95000"/>
                </a:schemeClr>
              </a:buClr>
              <a:buFont typeface="Wingdings 2"/>
              <a:buChar char=""/>
              <a:defRPr/>
            </a:pPr>
            <a:endParaRPr lang="sl-SI" dirty="0"/>
          </a:p>
        </p:txBody>
      </p:sp>
      <p:pic>
        <p:nvPicPr>
          <p:cNvPr id="9219" name="Picture 3">
            <a:extLst>
              <a:ext uri="{FF2B5EF4-FFF2-40B4-BE49-F238E27FC236}">
                <a16:creationId xmlns:a16="http://schemas.microsoft.com/office/drawing/2014/main" id="{BADC843C-A5B4-4403-B4A4-83E75FD98E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733800"/>
            <a:ext cx="2381250"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1C1BB-6740-499A-9DA5-6E71C855599C}"/>
              </a:ext>
            </a:extLst>
          </p:cNvPr>
          <p:cNvSpPr>
            <a:spLocks noGrp="1"/>
          </p:cNvSpPr>
          <p:nvPr>
            <p:ph type="title"/>
          </p:nvPr>
        </p:nvSpPr>
        <p:spPr/>
        <p:txBody>
          <a:bodyPr>
            <a:normAutofit fontScale="90000"/>
          </a:bodyPr>
          <a:lstStyle/>
          <a:p>
            <a:pPr fontAlgn="auto">
              <a:spcAft>
                <a:spcPts val="0"/>
              </a:spcAft>
              <a:defRPr/>
            </a:pPr>
            <a:r>
              <a:rPr lang="sl-SI" dirty="0"/>
              <a:t>Najbolj učinkovito merjenje telesne temperature</a:t>
            </a:r>
          </a:p>
        </p:txBody>
      </p:sp>
      <p:sp>
        <p:nvSpPr>
          <p:cNvPr id="10243" name="Content Placeholder 2">
            <a:extLst>
              <a:ext uri="{FF2B5EF4-FFF2-40B4-BE49-F238E27FC236}">
                <a16:creationId xmlns:a16="http://schemas.microsoft.com/office/drawing/2014/main" id="{6C0306EB-D993-421B-993C-8C7AE39A0234}"/>
              </a:ext>
            </a:extLst>
          </p:cNvPr>
          <p:cNvSpPr>
            <a:spLocks noGrp="1"/>
          </p:cNvSpPr>
          <p:nvPr>
            <p:ph idx="1"/>
          </p:nvPr>
        </p:nvSpPr>
        <p:spPr/>
        <p:txBody>
          <a:bodyPr/>
          <a:lstStyle/>
          <a:p>
            <a:r>
              <a:rPr lang="sl-SI" altLang="sl-SI"/>
              <a:t>Temperaturo merimo s termometrom pod pazduho, v ustih in v zadnjični odprtini.</a:t>
            </a:r>
          </a:p>
          <a:p>
            <a:endParaRPr lang="sl-SI" altLang="sl-SI"/>
          </a:p>
          <a:p>
            <a:r>
              <a:rPr lang="sl-SI" altLang="sl-SI"/>
              <a:t>Za majhne otroke priporočajo, da uporabljate digitalne in druge ne-živosrebrne termometre.</a:t>
            </a:r>
          </a:p>
        </p:txBody>
      </p:sp>
      <p:pic>
        <p:nvPicPr>
          <p:cNvPr id="10244" name="Picture 5">
            <a:extLst>
              <a:ext uri="{FF2B5EF4-FFF2-40B4-BE49-F238E27FC236}">
                <a16:creationId xmlns:a16="http://schemas.microsoft.com/office/drawing/2014/main" id="{F06083C9-732D-4A5C-8C72-5A427784A7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4224338"/>
            <a:ext cx="228600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94963-7A1D-496A-8DB7-118D1AED18C6}"/>
              </a:ext>
            </a:extLst>
          </p:cNvPr>
          <p:cNvSpPr>
            <a:spLocks noGrp="1"/>
          </p:cNvSpPr>
          <p:nvPr>
            <p:ph type="title"/>
          </p:nvPr>
        </p:nvSpPr>
        <p:spPr/>
        <p:txBody>
          <a:bodyPr>
            <a:normAutofit fontScale="90000"/>
          </a:bodyPr>
          <a:lstStyle/>
          <a:p>
            <a:pPr fontAlgn="auto">
              <a:spcAft>
                <a:spcPts val="0"/>
              </a:spcAft>
              <a:defRPr/>
            </a:pPr>
            <a:r>
              <a:rPr lang="sl-SI" dirty="0"/>
              <a:t>OSEBNI IN HIŠNI TERMOMETRI</a:t>
            </a:r>
          </a:p>
        </p:txBody>
      </p:sp>
      <p:sp>
        <p:nvSpPr>
          <p:cNvPr id="11267" name="Content Placeholder 2">
            <a:extLst>
              <a:ext uri="{FF2B5EF4-FFF2-40B4-BE49-F238E27FC236}">
                <a16:creationId xmlns:a16="http://schemas.microsoft.com/office/drawing/2014/main" id="{2E5151B0-B6B5-4BCB-9C9A-9FD8E29BA226}"/>
              </a:ext>
            </a:extLst>
          </p:cNvPr>
          <p:cNvSpPr>
            <a:spLocks noGrp="1"/>
          </p:cNvSpPr>
          <p:nvPr>
            <p:ph idx="1"/>
          </p:nvPr>
        </p:nvSpPr>
        <p:spPr/>
        <p:txBody>
          <a:bodyPr/>
          <a:lstStyle/>
          <a:p>
            <a:r>
              <a:rPr lang="sl-SI" altLang="sl-SI"/>
              <a:t>Termometer za vina </a:t>
            </a:r>
          </a:p>
          <a:p>
            <a:r>
              <a:rPr lang="sl-SI" altLang="sl-SI"/>
              <a:t>Termometer - vilice za žar </a:t>
            </a:r>
          </a:p>
          <a:p>
            <a:r>
              <a:rPr lang="sl-SI" altLang="sl-SI"/>
              <a:t>Vodoodporni akvarijski termometer </a:t>
            </a:r>
          </a:p>
          <a:p>
            <a:r>
              <a:rPr lang="sl-SI" altLang="sl-SI"/>
              <a:t>Termometri za kadi </a:t>
            </a:r>
          </a:p>
          <a:p>
            <a:r>
              <a:rPr lang="sl-SI" altLang="sl-SI"/>
              <a:t>Ušesni termometri </a:t>
            </a:r>
            <a:endParaRPr lang="pl-PL" altLang="sl-SI"/>
          </a:p>
          <a:p>
            <a:endParaRPr lang="sl-SI" altLang="sl-SI"/>
          </a:p>
        </p:txBody>
      </p:sp>
      <p:pic>
        <p:nvPicPr>
          <p:cNvPr id="11268" name="Picture 8">
            <a:extLst>
              <a:ext uri="{FF2B5EF4-FFF2-40B4-BE49-F238E27FC236}">
                <a16:creationId xmlns:a16="http://schemas.microsoft.com/office/drawing/2014/main" id="{A808E4D7-2977-4C1A-9CFD-FD7CB524BE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151313"/>
            <a:ext cx="205740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9">
            <a:extLst>
              <a:ext uri="{FF2B5EF4-FFF2-40B4-BE49-F238E27FC236}">
                <a16:creationId xmlns:a16="http://schemas.microsoft.com/office/drawing/2014/main" id="{FDFBF0B6-A1AD-46BD-A4C6-6606EF9DC74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151313"/>
            <a:ext cx="167640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0">
            <a:extLst>
              <a:ext uri="{FF2B5EF4-FFF2-40B4-BE49-F238E27FC236}">
                <a16:creationId xmlns:a16="http://schemas.microsoft.com/office/drawing/2014/main" id="{E0435884-55BF-4084-8275-4D5B030B910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4151313"/>
            <a:ext cx="192405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11">
            <a:extLst>
              <a:ext uri="{FF2B5EF4-FFF2-40B4-BE49-F238E27FC236}">
                <a16:creationId xmlns:a16="http://schemas.microsoft.com/office/drawing/2014/main" id="{C8557E30-17CF-4A91-9BC6-A85639BB9B7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419850" y="4151313"/>
            <a:ext cx="211455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349</Words>
  <Application>Microsoft Office PowerPoint</Application>
  <PresentationFormat>On-screen Show (4:3)</PresentationFormat>
  <Paragraphs>45</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Berlin Sans FB Demi</vt:lpstr>
      <vt:lpstr>Book Antiqua</vt:lpstr>
      <vt:lpstr>Lucida Sans</vt:lpstr>
      <vt:lpstr>Wingdings</vt:lpstr>
      <vt:lpstr>Wingdings 2</vt:lpstr>
      <vt:lpstr>Wingdings 3</vt:lpstr>
      <vt:lpstr>Apex</vt:lpstr>
      <vt:lpstr>Termometri</vt:lpstr>
      <vt:lpstr>PowerPoint Presentation</vt:lpstr>
      <vt:lpstr>PowerPoint Presentation</vt:lpstr>
      <vt:lpstr>PowerPoint Presentation</vt:lpstr>
      <vt:lpstr>PowerPoint Presentation</vt:lpstr>
      <vt:lpstr>PowerPoint Presentation</vt:lpstr>
      <vt:lpstr>PowerPoint Presentation</vt:lpstr>
      <vt:lpstr>Najbolj učinkovito merjenje telesne temperature</vt:lpstr>
      <vt:lpstr>OSEBNI IN HIŠNI TERMOMETRI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2019-05-30T09:41:28Z</dcterms:created>
  <dcterms:modified xsi:type="dcterms:W3CDTF">2019-05-30T09:41:28Z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