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64D26-5F06-474E-8C11-BFA33662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DA4F6-ECF5-4216-8180-B2EF2536E69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946B-86FA-4FB5-86EC-9E3F2ED3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9BBCE-BB5A-4615-BD22-557D7762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FB681-1E55-449B-881A-8F37543C038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957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C05CA-2B7F-486B-82FC-141FAC68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A023F-B6AF-4C63-BC4F-1F62A3E6B1E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0B4F-134C-4F45-A21C-031116EB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44DD6-6D52-43F6-A1C2-3018DD54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E36D0-E827-41CD-82D1-48397C0140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2731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9BDBD-0568-4C9F-8290-DD82CC910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5F48-C9C4-4A6F-BF74-27491BBCBCE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DF59E-84F1-4951-BB81-F53FE8809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1A11B-0ED5-422F-85EB-AC879EE4B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8D454-4FDF-488D-8678-E1D39ABDE9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9434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4EFE4-BC4C-4519-8812-C72BA661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50F44-6CB1-4CFC-8E11-1455C77232C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EA7D3-9FBA-454A-AB5E-A9965C5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1E65C-581E-4421-B687-269BEED64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49F45-4F45-4C0F-8D1B-8260E8A2569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9829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D96C8-88D5-4346-9DB2-646D451AF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7AF30-203A-46AB-9F2D-96E33462F96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19550-6396-463A-8087-D2C64CC6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E9BE6-11CE-4BD9-AA2B-166696FC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B5E36-0C15-4E41-9CA4-436C374AF9B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079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7EEF9-E07C-4F98-8648-1C8D2F0A1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9F5E-0B46-41F0-AC15-DBAB86C714C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BEE95-4236-4EDE-A898-F73DB70B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FC10F-C905-497B-ADCC-CFE12C91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0C4B5-0298-4AE1-B254-481D95C9B2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118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9E079-4CEB-45EF-8ABE-ED86B3C6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65186-C979-4778-8FF6-DB606056698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2B3DB-EDEC-4C72-BC7F-08F652C25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50BEA-068F-4278-B72B-39AFE5AD3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51870-1899-4190-A7CC-3F70A5AF02D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9457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1F6B53-AFB6-4E0C-AE42-D7DF28192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E8077-1891-40BE-944F-37824B4558C5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6ACE2-0BE9-4407-8F70-A32064A85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FC325-F715-4204-AC93-B0D58C19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5CAF2-BD26-4D1C-9A8B-B8F0A0E1543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8587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B52215-A7D3-4000-9387-0A191BBA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CD66D-0A85-4D71-88E4-A78DA70D8E8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98DEB9-004E-407F-9808-9205F70E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C7112-D7FB-4375-A5CC-D96274A5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BC8F-7B98-43CA-939B-BC974FA6949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2147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8E4E4-B61A-4AE1-9541-77684BBA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D91A8-74A1-43D1-9AF6-B9F05E1E0C1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C5340-6701-43D4-AB05-C6ED19C6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9F2A0-5B0F-43B3-981F-C687110C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42D98-BE2C-42A2-83C7-F8AE1D90B8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6770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1BF69-9E09-4844-B2B4-EA60C4EC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70D61-85E2-4391-9C32-3972755A7F35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FD441-CB34-4A2C-8D65-238B2D92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E214A-D78D-412A-AF1E-5B64326F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6ED57-8D7F-4F85-86D1-C6A5BE6A64B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5155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8101A4E-B6FF-4F7A-B6AB-651EAC03EFD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sl-SI" altLang="sl-SI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2A39BBA-D4C1-421F-99F1-F101FFA895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sl-SI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A6B66-CC24-4ABF-8EB5-C0995F0C1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9F2200-C3A7-4FF6-8BBC-49003EC2D99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A5226-A06A-4DD3-934F-8C91FD617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8B1FB-97D2-4F57-8B23-D48AE1C65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45EAA72-6C4E-47E7-B280-E0320AB70C6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si/imgres?imgurl=http://snews.bnl.gov/popsci/kelvin-photograph.jpg&amp;imgrefurl=http://snews.bnl.gov/popsci/spectroscope.html&amp;h=600&amp;w=480&amp;sz=24&amp;hl=sl&amp;start=2&amp;sig2=8nF1oTGS5TsyDHmct-2NwQ&amp;um=1&amp;tbnid=-S2YfWSKbbdpbM:&amp;tbnh=135&amp;tbnw=108&amp;ei=3hArSNveAZSo0gTP85j0BA&amp;prev=/images?q=william+thompson&amp;um=1&amp;hl=sl&amp;sa=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l.wikipedia.org/wiki/Slika:DSCN1739-thomson-tide-machin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/imgres?imgurl=http://abyss.uoregon.edu/~js/images/celsius_kelvin.gif&amp;imgrefurl=http://abyss.uoregon.edu/~js/glossary/temperature_scale.html&amp;h=583&amp;w=358&amp;sz=42&amp;hl=sl&amp;start=6&amp;sig2=-qzDHpj1MN7YcZaS1f1Sug&amp;um=1&amp;tbnid=oB3gEFUMWsROxM:&amp;tbnh=134&amp;tbnw=82&amp;ei=QSorSNvcC4b20ASQnNX0BA&amp;prev=/images?q=KELVIN&amp;um=1&amp;hl=sl&amp;rls=com.microsoft:en-US&amp;sa=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si/imgres?imgurl=http://www.cemphotos.com/wa/wa-bayview/THOMPSON_William_G.JPG&amp;imgrefurl=http://www.cemphotos.com/wa/wa-bayview/&amp;h=480&amp;w=640&amp;sz=31&amp;hl=sl&amp;start=6&amp;um=1&amp;tbnid=nv7NDOq-CNiwlM:&amp;tbnh=103&amp;tbnw=137&amp;prev=/images?q=thompson+william+death&amp;um=1&amp;hl=s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lliam_Thomson,_1st_Baron_Kelvin" TargetMode="External"/><Relationship Id="rId2" Type="http://schemas.openxmlformats.org/officeDocument/2006/relationships/hyperlink" Target="http://images.google.si/images?um=1&amp;hl=sl&amp;q=thompson+william+deat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lliamirwinthompson.nstemp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FD92-66CD-4D30-A932-58370530B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sl-SI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br>
              <a:rPr lang="sl-SI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br>
              <a:rPr lang="sl-SI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sl-SI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WILLIAM </a:t>
            </a:r>
            <a:r>
              <a:rPr lang="sl-SI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THOMPSON, LORD KELVIN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F1EE8D18-23F7-412D-AE91-FB21F71F7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3571875"/>
            <a:ext cx="8543925" cy="307181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sz="2800" b="1" dirty="0"/>
              <a:t>Predmet: Fizika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469A-96E8-4633-A33E-3D1FBB9C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ROJSTVO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059FCF3-400B-4C3E-BBAC-7F294FB01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r>
              <a:rPr lang="sl-SI" altLang="sl-SI" sz="2400"/>
              <a:t>Rodil se je 26.6.1824 v Belfastu na severnem Irskem</a:t>
            </a:r>
            <a:r>
              <a:rPr lang="sl-SI" altLang="sl-SI" sz="2800"/>
              <a:t>.</a:t>
            </a:r>
          </a:p>
        </p:txBody>
      </p:sp>
      <p:pic>
        <p:nvPicPr>
          <p:cNvPr id="14340" name="Picture 2" descr="http://tbn0.google.com/images?q=tbn:-S2YfWSKbbdpbM:http://snews.bnl.gov/popsci/kelvin-photograph.jpg">
            <a:hlinkClick r:id="rId2"/>
            <a:extLst>
              <a:ext uri="{FF2B5EF4-FFF2-40B4-BE49-F238E27FC236}">
                <a16:creationId xmlns:a16="http://schemas.microsoft.com/office/drawing/2014/main" id="{8D42C2EB-781B-490C-8E9A-DD874FD2A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3143250"/>
            <a:ext cx="2286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2C475-83F7-4D04-B617-33AE35FF2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ŽIVLJENJEPIS</a:t>
            </a:r>
            <a:endParaRPr lang="sl-SI" sz="7200" dirty="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0F51607-986A-45DE-972F-20B3AC27A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r>
              <a:rPr lang="sl-SI" altLang="sl-SI" sz="2400"/>
              <a:t>Že pri osmih letih je poslušal očetova predavanja iz matematike na univerzi.</a:t>
            </a:r>
          </a:p>
          <a:p>
            <a:r>
              <a:rPr lang="sl-SI" altLang="sl-SI" sz="2400"/>
              <a:t>Z 11. leti se je vpisal na univerzo v Glasgowu in jo končal kot 2. najboljši matematik v letniku.</a:t>
            </a:r>
          </a:p>
          <a:p>
            <a:r>
              <a:rPr lang="sl-SI" altLang="sl-SI" sz="2400"/>
              <a:t>Leta 1832 je postal profesor na univerzi v Glasgowu za filozofijo narave.</a:t>
            </a:r>
          </a:p>
          <a:p>
            <a:r>
              <a:rPr lang="sl-SI" altLang="sl-SI" sz="2400"/>
              <a:t>Leta 1841 se je vpisal na univerzo v Cambridgeu.</a:t>
            </a:r>
          </a:p>
          <a:p>
            <a:r>
              <a:rPr lang="sl-SI" altLang="sl-SI" sz="2400"/>
              <a:t>Leta 1851 je bil izvoljen v Kraljevo družino ter ji kasneje predsedoval.</a:t>
            </a:r>
          </a:p>
          <a:p>
            <a:r>
              <a:rPr lang="sl-SI" altLang="sl-SI" sz="2400"/>
              <a:t>Ukvarjal se je z različnimi fizikalnimi pojavi in bil tudi izumitelj.</a:t>
            </a:r>
          </a:p>
          <a:p>
            <a:r>
              <a:rPr lang="sl-SI" altLang="sl-SI" sz="2400"/>
              <a:t>Za svoje usluge je leta 1892 dobil naziv baron Kelvin Larški.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DF3D9-D191-4829-B155-D124E579E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DELA</a:t>
            </a:r>
            <a:endParaRPr lang="sl-SI" sz="7200" dirty="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E8FBD029-272A-47A6-B54F-FCC6CA9D7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Z Jamesom Joulom je odkril Joule-Thompsonov pojav.</a:t>
            </a:r>
          </a:p>
          <a:p>
            <a:r>
              <a:rPr lang="sl-SI" altLang="sl-SI" sz="2400"/>
              <a:t>Leta 1851 je opustil zamisel, da se toplota ohrani, ter sprejel Joulovo ugotovitev.</a:t>
            </a:r>
          </a:p>
          <a:p>
            <a:r>
              <a:rPr lang="sl-SI" altLang="sl-SI" sz="2400"/>
              <a:t>Izhajal je iz tega, da absolutno temperaturo merimo od absolutne ničle pri -273C.</a:t>
            </a:r>
          </a:p>
          <a:p>
            <a:r>
              <a:rPr lang="sl-SI" altLang="sl-SI" sz="2400"/>
              <a:t>Leta 1853 je izpeljal enačbo za električno nihanje v nihajnem krogu.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 sz="2400"/>
          </a:p>
          <a:p>
            <a:endParaRPr lang="sl-SI" altLang="sl-SI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8479-0AC7-44D9-8490-F884C335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SLIKE</a:t>
            </a:r>
            <a:endParaRPr lang="sl-SI" sz="7200" dirty="0"/>
          </a:p>
        </p:txBody>
      </p:sp>
      <p:pic>
        <p:nvPicPr>
          <p:cNvPr id="17411" name="Picture 2" descr="Kelvinova naprava za napovedovanje plimovanja">
            <a:hlinkClick r:id="rId2" tooltip="Kelvinova naprava za napovedovanje plimovanja"/>
            <a:extLst>
              <a:ext uri="{FF2B5EF4-FFF2-40B4-BE49-F238E27FC236}">
                <a16:creationId xmlns:a16="http://schemas.microsoft.com/office/drawing/2014/main" id="{4393429C-7645-4FEE-81E7-AAF47695C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214438"/>
            <a:ext cx="2571750" cy="299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5">
            <a:extLst>
              <a:ext uri="{FF2B5EF4-FFF2-40B4-BE49-F238E27FC236}">
                <a16:creationId xmlns:a16="http://schemas.microsoft.com/office/drawing/2014/main" id="{2A72E0D2-4F96-42AA-8FB2-326ABD3A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4286250"/>
            <a:ext cx="303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1400"/>
              <a:t>Naprava za napovedovanje plimovanja.</a:t>
            </a:r>
          </a:p>
        </p:txBody>
      </p:sp>
      <p:pic>
        <p:nvPicPr>
          <p:cNvPr id="17413" name="Picture 4" descr="http://tbn0.google.com/images?q=tbn:oB3gEFUMWsROxM:http://abyss.uoregon.edu/~js/images/celsius_kelvin.gif">
            <a:hlinkClick r:id="rId4"/>
            <a:extLst>
              <a:ext uri="{FF2B5EF4-FFF2-40B4-BE49-F238E27FC236}">
                <a16:creationId xmlns:a16="http://schemas.microsoft.com/office/drawing/2014/main" id="{263C8997-A041-415B-AB1A-1A1A81C21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1357313"/>
            <a:ext cx="2000250" cy="32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910F-ACB2-4403-BC2F-12BB0D71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SMRT</a:t>
            </a:r>
            <a:endParaRPr lang="sl-SI" sz="7200" dirty="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C0F273F-A244-4E28-8D3B-10ABD1987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Umrl je leta 1907, pokopan pa je v Westministrski katedrali.</a:t>
            </a:r>
          </a:p>
        </p:txBody>
      </p:sp>
      <p:pic>
        <p:nvPicPr>
          <p:cNvPr id="18436" name="Picture 2" descr="http://tbn0.google.com/images?q=tbn:nv7NDOq-CNiwlM:http://www.cemphotos.com/wa/wa-bayview/THOMPSON_William_G.JPG">
            <a:hlinkClick r:id="rId2"/>
            <a:extLst>
              <a:ext uri="{FF2B5EF4-FFF2-40B4-BE49-F238E27FC236}">
                <a16:creationId xmlns:a16="http://schemas.microsoft.com/office/drawing/2014/main" id="{313D4208-0FBA-46CE-8ACD-7CE3C0B17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2857500"/>
            <a:ext cx="2928937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4">
            <a:extLst>
              <a:ext uri="{FF2B5EF4-FFF2-40B4-BE49-F238E27FC236}">
                <a16:creationId xmlns:a16="http://schemas.microsoft.com/office/drawing/2014/main" id="{4BE60757-8227-4C92-8FC8-C668A99CD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5286375"/>
            <a:ext cx="1317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/>
              <a:t>Njegov grob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C1B77-8355-4D36-8E60-31620555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6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VIRI IN LITERATURA</a:t>
            </a:r>
            <a:endParaRPr lang="sl-SI" sz="6600" dirty="0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7E338C7C-B757-4FC6-9E6F-9877D41D4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>
                <a:hlinkClick r:id="rId2"/>
              </a:rPr>
              <a:t>http://images.google.si/images?um=1&amp;hl=sl&amp;q=thompson+william+death</a:t>
            </a:r>
            <a:endParaRPr lang="sl-SI" altLang="sl-SI" sz="2400"/>
          </a:p>
          <a:p>
            <a:r>
              <a:rPr lang="sl-SI" altLang="sl-SI" sz="2400">
                <a:hlinkClick r:id="rId3"/>
              </a:rPr>
              <a:t>http://en.wikipedia.org/wiki/William_Thomson,_1st_Baron_Kelvin</a:t>
            </a:r>
            <a:endParaRPr lang="sl-SI" altLang="sl-SI" sz="2400"/>
          </a:p>
          <a:p>
            <a:r>
              <a:rPr lang="sl-SI" altLang="sl-SI" sz="2400">
                <a:hlinkClick r:id="rId4"/>
              </a:rPr>
              <a:t>http://www.williamirwinthompson.nstemp.com/</a:t>
            </a:r>
            <a:endParaRPr lang="sl-SI" altLang="sl-SI" sz="2400"/>
          </a:p>
          <a:p>
            <a:endParaRPr lang="sl-SI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  WILLIAM THOMPSON, LORD KELVIN</vt:lpstr>
      <vt:lpstr>ROJSTVO</vt:lpstr>
      <vt:lpstr>ŽIVLJENJEPIS</vt:lpstr>
      <vt:lpstr>DELA</vt:lpstr>
      <vt:lpstr>SLIKE</vt:lpstr>
      <vt:lpstr>SMRT</vt:lpstr>
      <vt:lpstr>VIRI IN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2019-05-30T09:41:35Z</dcterms:created>
  <dcterms:modified xsi:type="dcterms:W3CDTF">2019-05-30T09:41:35Z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