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erpetua" panose="02020502060401020303" pitchFamily="18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erpetua" panose="02020502060401020303" pitchFamily="18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erpetua" panose="02020502060401020303" pitchFamily="18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erpetua" panose="02020502060401020303" pitchFamily="18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Perpetua" panose="02020502060401020303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Perpetua" panose="02020502060401020303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Perpetua" panose="02020502060401020303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Perpetua" panose="02020502060401020303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Perpetua" panose="02020502060401020303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17179D0-C97C-4264-8F87-0815375B4632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10">
            <a:extLst>
              <a:ext uri="{FF2B5EF4-FFF2-40B4-BE49-F238E27FC236}">
                <a16:creationId xmlns:a16="http://schemas.microsoft.com/office/drawing/2014/main" id="{BD537C3C-47DB-4B9B-BF22-8EDEF7A650F4}"/>
              </a:ext>
            </a:extLst>
          </p:cNvPr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B12C3E9-FA39-42D2-86D8-F0E011FD66BF}"/>
              </a:ext>
            </a:extLst>
          </p:cNvPr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74D8366-5E79-468A-BD6C-529560A4D1CB}"/>
              </a:ext>
            </a:extLst>
          </p:cNvPr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D553619-D4C5-41A2-B8B8-6B998A9911EB}"/>
              </a:ext>
            </a:extLst>
          </p:cNvPr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27">
            <a:extLst>
              <a:ext uri="{FF2B5EF4-FFF2-40B4-BE49-F238E27FC236}">
                <a16:creationId xmlns:a16="http://schemas.microsoft.com/office/drawing/2014/main" id="{EF5AFB71-0618-4DB8-B1A1-40AB6622B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4394EE-EF04-4BD3-9479-89A660C5AC21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12" name="Footer Placeholder 16">
            <a:extLst>
              <a:ext uri="{FF2B5EF4-FFF2-40B4-BE49-F238E27FC236}">
                <a16:creationId xmlns:a16="http://schemas.microsoft.com/office/drawing/2014/main" id="{8A3FE34B-A25E-4C8F-9984-268B07205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3" name="Slide Number Placeholder 28">
            <a:extLst>
              <a:ext uri="{FF2B5EF4-FFF2-40B4-BE49-F238E27FC236}">
                <a16:creationId xmlns:a16="http://schemas.microsoft.com/office/drawing/2014/main" id="{33F92807-38FF-4634-A577-FCBED8EC4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2BE9A2-C464-4439-8AEF-690D5B324FA6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9011567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BB2D472F-84FE-484F-B101-8E18C3D08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9874F-EC55-4004-9906-A3063AB98903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1FB25283-6355-424F-A6F7-AC15DD8B4D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BAD76EDD-2A58-4F61-AEF7-EEF2BBD5E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D06EB-F376-48C1-A572-09B88338837E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343618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BC969082-097E-4596-B964-13C8A9606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1F2299-B57F-446E-9F13-78E12ACB1581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9B1177F6-E97C-403E-92CB-8AB081953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0EE178C5-0CEC-4EAE-BFB1-E77D18507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CDDD62-0C7C-4942-9048-9388FCF4F03F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994251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4D01E9EA-4359-468B-B9FB-6C53F85AD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5C520-C8D3-4F56-8A24-26DD471D4F30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E8344D27-41CA-4555-8A19-C96FB5557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37F43A4F-D003-42FD-AEBF-4C55D1948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310D21-D1BF-49D1-9C4F-4B495E04B15D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720428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8B16F3C-2210-4C16-A48B-EF57CEFBAC29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10">
            <a:extLst>
              <a:ext uri="{FF2B5EF4-FFF2-40B4-BE49-F238E27FC236}">
                <a16:creationId xmlns:a16="http://schemas.microsoft.com/office/drawing/2014/main" id="{F4625ADF-3A53-40C5-866E-2FB72A1F908E}"/>
              </a:ext>
            </a:extLst>
          </p:cNvPr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66DC4CF-A689-46B4-940A-65EE0777CA70}"/>
              </a:ext>
            </a:extLst>
          </p:cNvPr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812D628-8F73-4645-AF1F-2514DECF96F9}"/>
              </a:ext>
            </a:extLst>
          </p:cNvPr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24D636F-F50F-4CAA-B9DD-7C4EBFF2291E}"/>
              </a:ext>
            </a:extLst>
          </p:cNvPr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1FC36055-B403-4108-BA55-7C5536E4D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118BD3-C5CD-4A9F-A0DA-87D803BB935C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12391349-679C-4AA9-9FCD-947E595D0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D15F29E5-4B94-4162-9B6A-5D58AB183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CF75ECF8-FBD1-4759-AEFB-5AA3604E03D9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4098487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>
            <a:extLst>
              <a:ext uri="{FF2B5EF4-FFF2-40B4-BE49-F238E27FC236}">
                <a16:creationId xmlns:a16="http://schemas.microsoft.com/office/drawing/2014/main" id="{8351BE32-B39D-4F29-9F78-323D1FE73C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93E61E-0824-4DB8-9793-DC88456D39FD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FD5FEC63-8301-4E05-89A2-B1AA57C42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AC19C307-F597-4802-868E-1A79034A4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A51D91-1FB4-4D7D-8376-404666B9E415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9730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13">
            <a:extLst>
              <a:ext uri="{FF2B5EF4-FFF2-40B4-BE49-F238E27FC236}">
                <a16:creationId xmlns:a16="http://schemas.microsoft.com/office/drawing/2014/main" id="{E3157870-7274-411D-B8B8-F016A499B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BD97C-2B04-4897-8C9C-88B7B9071D4E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8" name="Footer Placeholder 2">
            <a:extLst>
              <a:ext uri="{FF2B5EF4-FFF2-40B4-BE49-F238E27FC236}">
                <a16:creationId xmlns:a16="http://schemas.microsoft.com/office/drawing/2014/main" id="{A325B3B6-E45D-497D-98D2-A3F561F0E2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Slide Number Placeholder 22">
            <a:extLst>
              <a:ext uri="{FF2B5EF4-FFF2-40B4-BE49-F238E27FC236}">
                <a16:creationId xmlns:a16="http://schemas.microsoft.com/office/drawing/2014/main" id="{287F1AA3-DB7C-4E79-A240-14EEFC4C6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93686E-AAD5-41C9-A25D-2FDA37CBC1F7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20680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>
            <a:extLst>
              <a:ext uri="{FF2B5EF4-FFF2-40B4-BE49-F238E27FC236}">
                <a16:creationId xmlns:a16="http://schemas.microsoft.com/office/drawing/2014/main" id="{C18D5B34-C7F2-4EBC-9793-0B2E4F01F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C5B268-9362-4C51-B879-01BD88D58FD9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CA6CE61A-38F7-4B90-A8F3-966D3E740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Slide Number Placeholder 22">
            <a:extLst>
              <a:ext uri="{FF2B5EF4-FFF2-40B4-BE49-F238E27FC236}">
                <a16:creationId xmlns:a16="http://schemas.microsoft.com/office/drawing/2014/main" id="{52626375-9976-439C-BE2E-ACF1FA9F7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322650-99CE-4A79-9F38-999BC848C920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723102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>
            <a:extLst>
              <a:ext uri="{FF2B5EF4-FFF2-40B4-BE49-F238E27FC236}">
                <a16:creationId xmlns:a16="http://schemas.microsoft.com/office/drawing/2014/main" id="{302F97AB-8BEF-4857-A084-A1E605D9ED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EAC9FC-50C7-4479-A298-3DE6A2506F8D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9C31C9-1772-4DFC-BE2D-399C78711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Slide Number Placeholder 22">
            <a:extLst>
              <a:ext uri="{FF2B5EF4-FFF2-40B4-BE49-F238E27FC236}">
                <a16:creationId xmlns:a16="http://schemas.microsoft.com/office/drawing/2014/main" id="{B3B196D9-B581-497B-8F34-CA099B31D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828C87-9B37-44C6-A275-662B8C95DD5E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230546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6AC7C92-CE6F-415B-B66E-61B6A9AB187B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10">
            <a:extLst>
              <a:ext uri="{FF2B5EF4-FFF2-40B4-BE49-F238E27FC236}">
                <a16:creationId xmlns:a16="http://schemas.microsoft.com/office/drawing/2014/main" id="{E38BFAC9-5BF0-4C95-82E5-E3D990E70ADB}"/>
              </a:ext>
            </a:extLst>
          </p:cNvPr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38D16C5B-852C-41BD-A49D-ED9103972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D093C0-4705-4604-BD8E-52FF0A608731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4C998BBE-8C58-4610-A332-8ED6C0D86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53B0970C-BF8E-472A-BB7A-E8F93DB09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555733-680E-4342-8ED8-0F7DF76C78B8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523087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750ACEB-5027-4E1D-8DFC-D5106E03A618}"/>
              </a:ext>
            </a:extLst>
          </p:cNvPr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418E07B-48EA-4F81-971A-4BB4C97DCC65}"/>
              </a:ext>
            </a:extLst>
          </p:cNvPr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7FB8A36-DF2E-434B-BFA0-46597888F28F}"/>
              </a:ext>
            </a:extLst>
          </p:cNvPr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8166D7EA-2223-40F9-BB90-44E4E6B6E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9CADA9-E33D-4A86-BFFB-B2CC6EA72210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11123F1F-11BA-4BA3-8244-44C5F3728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45401B88-B314-4668-9EA5-54512F722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9EC0709A-9ACF-4E21-8C23-7FA59FEEFA43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335983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30A9E2D-FC16-4B67-8FBC-6AB862A4FE91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8" name="Rounded Rectangle 7">
            <a:extLst>
              <a:ext uri="{FF2B5EF4-FFF2-40B4-BE49-F238E27FC236}">
                <a16:creationId xmlns:a16="http://schemas.microsoft.com/office/drawing/2014/main" id="{E5289DE9-CE1F-4DEC-9C63-3B674FB88289}"/>
              </a:ext>
            </a:extLst>
          </p:cNvPr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itle Placeholder 21">
            <a:extLst>
              <a:ext uri="{FF2B5EF4-FFF2-40B4-BE49-F238E27FC236}">
                <a16:creationId xmlns:a16="http://schemas.microsoft.com/office/drawing/2014/main" id="{104AF084-4ECA-4CF9-A73D-B47AEF24360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l-SI"/>
              <a:t>Click to edit Master title style</a:t>
            </a:r>
          </a:p>
        </p:txBody>
      </p:sp>
      <p:sp>
        <p:nvSpPr>
          <p:cNvPr id="1029" name="Text Placeholder 12">
            <a:extLst>
              <a:ext uri="{FF2B5EF4-FFF2-40B4-BE49-F238E27FC236}">
                <a16:creationId xmlns:a16="http://schemas.microsoft.com/office/drawing/2014/main" id="{943C81A8-AA9E-4F02-830B-92CC015130F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l-SI"/>
              <a:t>Click to edit Master text styles</a:t>
            </a:r>
          </a:p>
          <a:p>
            <a:pPr lvl="1"/>
            <a:r>
              <a:rPr lang="en-US" altLang="sl-SI"/>
              <a:t>Second level</a:t>
            </a:r>
          </a:p>
          <a:p>
            <a:pPr lvl="2"/>
            <a:r>
              <a:rPr lang="en-US" altLang="sl-SI"/>
              <a:t>Third level</a:t>
            </a:r>
          </a:p>
          <a:p>
            <a:pPr lvl="3"/>
            <a:r>
              <a:rPr lang="en-US" altLang="sl-SI"/>
              <a:t>Fourth level</a:t>
            </a:r>
          </a:p>
          <a:p>
            <a:pPr lvl="4"/>
            <a:r>
              <a:rPr lang="en-US" altLang="sl-SI"/>
              <a:t>Fifth level</a:t>
            </a:r>
          </a:p>
        </p:txBody>
      </p:sp>
      <p:sp>
        <p:nvSpPr>
          <p:cNvPr id="14" name="Date Placeholder 13">
            <a:extLst>
              <a:ext uri="{FF2B5EF4-FFF2-40B4-BE49-F238E27FC236}">
                <a16:creationId xmlns:a16="http://schemas.microsoft.com/office/drawing/2014/main" id="{B7AD1774-33EE-4583-9278-83F558B5F8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9FC24AC-61AE-46F4-8F63-E8F8909310B3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CD98E0-4E29-4527-B276-4D5BBBB0EF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9220A898-EB8D-4B5C-97A7-BA394CD1CD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vert="horz" wrap="none" lIns="0" tIns="0" rIns="0" bIns="0" numCol="1" anchor="ctr" anchorCtr="1" compatLnSpc="1">
            <a:prstTxWarp prst="textNoShape">
              <a:avLst/>
            </a:prstTxWarp>
            <a:noAutofit/>
          </a:bodyPr>
          <a:lstStyle>
            <a:lvl1pPr algn="ctr">
              <a:defRPr sz="1400">
                <a:solidFill>
                  <a:srgbClr val="FFFFFF"/>
                </a:solidFill>
                <a:latin typeface="Franklin Gothic Book" panose="020B0503020102020204" pitchFamily="34" charset="0"/>
              </a:defRPr>
            </a:lvl1pPr>
          </a:lstStyle>
          <a:p>
            <a:fld id="{F9178ACD-FE01-4844-8DA4-89B10FF61CCC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24" r:id="rId2"/>
    <p:sldLayoutId id="2147483732" r:id="rId3"/>
    <p:sldLayoutId id="2147483725" r:id="rId4"/>
    <p:sldLayoutId id="2147483726" r:id="rId5"/>
    <p:sldLayoutId id="2147483727" r:id="rId6"/>
    <p:sldLayoutId id="2147483728" r:id="rId7"/>
    <p:sldLayoutId id="2147483733" r:id="rId8"/>
    <p:sldLayoutId id="2147483734" r:id="rId9"/>
    <p:sldLayoutId id="2147483729" r:id="rId10"/>
    <p:sldLayoutId id="214748373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anose="020B0503020102020204" pitchFamily="34" charset="0"/>
        </a:defRPr>
      </a:lvl9pPr>
    </p:titleStyle>
    <p:bodyStyle>
      <a:lvl1pPr marL="273050" indent="-273050" algn="l" rtl="0" fontAlgn="base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fontAlgn="base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ts val="375"/>
        </a:spcBef>
        <a:spcAft>
          <a:spcPct val="0"/>
        </a:spcAft>
        <a:buClr>
          <a:srgbClr val="C0E5AF"/>
        </a:buClr>
        <a:buSzPct val="8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ts val="375"/>
        </a:spcBef>
        <a:spcAft>
          <a:spcPct val="0"/>
        </a:spcAft>
        <a:buClr>
          <a:srgbClr val="FEB80A"/>
        </a:buClr>
        <a:buSzPct val="80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75"/>
        </a:spcBef>
        <a:spcAft>
          <a:spcPct val="0"/>
        </a:spcAft>
        <a:buClr>
          <a:srgbClr val="FEB80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ubtitle 2">
            <a:extLst>
              <a:ext uri="{FF2B5EF4-FFF2-40B4-BE49-F238E27FC236}">
                <a16:creationId xmlns:a16="http://schemas.microsoft.com/office/drawing/2014/main" id="{046F3A15-B7A5-4BA9-8404-C53F810372F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l-SI" altLang="sl-SI" dirty="0"/>
          </a:p>
        </p:txBody>
      </p:sp>
      <p:sp>
        <p:nvSpPr>
          <p:cNvPr id="6147" name="Title 1">
            <a:extLst>
              <a:ext uri="{FF2B5EF4-FFF2-40B4-BE49-F238E27FC236}">
                <a16:creationId xmlns:a16="http://schemas.microsoft.com/office/drawing/2014/main" id="{1AD534B0-F2C4-4732-849B-E34D674B18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1506538"/>
            <a:ext cx="8229600" cy="1470025"/>
          </a:xfrm>
        </p:spPr>
        <p:txBody>
          <a:bodyPr/>
          <a:lstStyle/>
          <a:p>
            <a:r>
              <a:rPr lang="sl-SI" altLang="sl-SI" sz="7200"/>
              <a:t>Irlande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cdn.rsvlts.com/wp-content/uploads/2013/03/Hoboken-St-Patricks-Leprecon-2013_0008.jpeg">
            <a:extLst>
              <a:ext uri="{FF2B5EF4-FFF2-40B4-BE49-F238E27FC236}">
                <a16:creationId xmlns:a16="http://schemas.microsoft.com/office/drawing/2014/main" id="{CA2F3FA5-A8A6-46FD-A2A4-5712FB09CB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404813"/>
            <a:ext cx="4992688" cy="4992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3" name="Picture 4" descr="https://encrypted-tbn2.gstatic.com/images?q=tbn:ANd9GcSaZ4-jxY9OJjOb634pkF8cnG1MzG2XRK6m4s7WfaDwlH22JKyM">
            <a:extLst>
              <a:ext uri="{FF2B5EF4-FFF2-40B4-BE49-F238E27FC236}">
                <a16:creationId xmlns:a16="http://schemas.microsoft.com/office/drawing/2014/main" id="{ADA33A4E-DD82-4CAF-A6D3-F2762EDD40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1500" y="549275"/>
            <a:ext cx="2190750" cy="208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4" name="Picture 6" descr="http://static6.depositphotos.com/1006018/636/i/950/depositphotos_6365834-Irish-leprechaun-rugby-player-shield-Ireland.jpg">
            <a:extLst>
              <a:ext uri="{FF2B5EF4-FFF2-40B4-BE49-F238E27FC236}">
                <a16:creationId xmlns:a16="http://schemas.microsoft.com/office/drawing/2014/main" id="{22983B96-4797-45F9-BDE9-96C19B6680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525" y="2781300"/>
            <a:ext cx="2635250" cy="343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fantasticnic.blog.siol.net/files/2008/10/leprecon.jpg">
            <a:extLst>
              <a:ext uri="{FF2B5EF4-FFF2-40B4-BE49-F238E27FC236}">
                <a16:creationId xmlns:a16="http://schemas.microsoft.com/office/drawing/2014/main" id="{6E42676A-08F8-4846-878F-4681222A4D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404813"/>
            <a:ext cx="4321175" cy="453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4" descr="http://www.whitelightsonwednesday.com/wp-content/uploads/2012/03/pint1.jpg">
            <a:extLst>
              <a:ext uri="{FF2B5EF4-FFF2-40B4-BE49-F238E27FC236}">
                <a16:creationId xmlns:a16="http://schemas.microsoft.com/office/drawing/2014/main" id="{F6895586-9287-4F2E-A034-B6C4B7F52B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268413"/>
            <a:ext cx="4060825" cy="416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39F7659C-B300-4216-850C-F68759F0D9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 altLang="sl-SI"/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C8537934-000F-4276-A3F6-2A95B24E607C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altLang="sl-SI"/>
              <a:t>L'Irlande est situé sur la côte nord-ouest de l'Europe</a:t>
            </a:r>
            <a:r>
              <a:rPr lang="sl-SI" altLang="sl-SI"/>
              <a:t>.</a:t>
            </a:r>
          </a:p>
        </p:txBody>
      </p:sp>
      <p:pic>
        <p:nvPicPr>
          <p:cNvPr id="8196" name="Picture 2" descr="Lega Irske">
            <a:extLst>
              <a:ext uri="{FF2B5EF4-FFF2-40B4-BE49-F238E27FC236}">
                <a16:creationId xmlns:a16="http://schemas.microsoft.com/office/drawing/2014/main" id="{CBC50277-4339-46A7-BD34-00A02304C5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2708275"/>
            <a:ext cx="7848600" cy="3611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A209A1FD-56CD-4770-BA86-D4896AA78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 altLang="sl-SI"/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7EBF27CF-8FAE-4926-899C-F61EA3CE06CE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altLang="sl-SI"/>
              <a:t>L'Irlande</a:t>
            </a:r>
            <a:r>
              <a:rPr lang="sl-SI" altLang="sl-SI"/>
              <a:t> a une superfici de 70,273 km².</a:t>
            </a:r>
          </a:p>
          <a:p>
            <a:endParaRPr lang="sl-SI" altLang="sl-SI"/>
          </a:p>
        </p:txBody>
      </p:sp>
      <p:pic>
        <p:nvPicPr>
          <p:cNvPr id="9220" name="Picture 2" descr="http://www.lta.si/image/medium/1662">
            <a:extLst>
              <a:ext uri="{FF2B5EF4-FFF2-40B4-BE49-F238E27FC236}">
                <a16:creationId xmlns:a16="http://schemas.microsoft.com/office/drawing/2014/main" id="{73CB016B-2FF0-48F8-B5FC-76332CD6AA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636838"/>
            <a:ext cx="2838450" cy="283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4" descr="http://www.mojaevropa.rs/files/Image/Mape/ireland_map.gif">
            <a:extLst>
              <a:ext uri="{FF2B5EF4-FFF2-40B4-BE49-F238E27FC236}">
                <a16:creationId xmlns:a16="http://schemas.microsoft.com/office/drawing/2014/main" id="{6FA7987C-DCDE-40FB-9D60-25E6FDA5C0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463" y="2636838"/>
            <a:ext cx="2879725" cy="312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76BE7295-2F44-4D0A-81E1-6B83B8F39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 altLang="sl-SI"/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2D90E2CF-26A1-405C-A2C5-FF0C2ABA2B28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l-SI" altLang="sl-SI"/>
              <a:t>Dublin est la capital de Irelande.</a:t>
            </a:r>
          </a:p>
        </p:txBody>
      </p:sp>
      <p:pic>
        <p:nvPicPr>
          <p:cNvPr id="10244" name="Picture 2" descr="http://www.rootsweb.ancestry.com/~irldub/images/dublin_map.gif">
            <a:extLst>
              <a:ext uri="{FF2B5EF4-FFF2-40B4-BE49-F238E27FC236}">
                <a16:creationId xmlns:a16="http://schemas.microsoft.com/office/drawing/2014/main" id="{A5B8B8E1-4882-4C5B-B04F-B9EAE43E70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2276475"/>
            <a:ext cx="42672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4" descr="https://encrypted-tbn2.gstatic.com/images?q=tbn:ANd9GcT4VPnI4AXwXUulyvjZfC5K8pGlrgn2KwKGkVfi21VMUDhjsIL-IQ">
            <a:extLst>
              <a:ext uri="{FF2B5EF4-FFF2-40B4-BE49-F238E27FC236}">
                <a16:creationId xmlns:a16="http://schemas.microsoft.com/office/drawing/2014/main" id="{C23CA97B-34E4-4152-9107-972E4A5642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2636838"/>
            <a:ext cx="3662362" cy="259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C5FD6E8A-1596-4B05-ACA6-0D69A5A5A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 altLang="sl-SI"/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D16CE794-4D12-4215-AD66-40DE57FEFC17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l-SI" altLang="sl-SI"/>
              <a:t>Le president de Ireland s</a:t>
            </a:r>
            <a:r>
              <a:rPr lang="fr-FR" altLang="sl-SI"/>
              <a:t>‘</a:t>
            </a:r>
            <a:r>
              <a:rPr lang="sl-SI" altLang="sl-SI"/>
              <a:t>appelle Michael D. Higgins.</a:t>
            </a:r>
          </a:p>
          <a:p>
            <a:endParaRPr lang="sl-SI" altLang="sl-SI"/>
          </a:p>
        </p:txBody>
      </p:sp>
      <p:pic>
        <p:nvPicPr>
          <p:cNvPr id="11268" name="Picture 2" descr="http://upload.wikimedia.org/wikipedia/commons/thumb/5/5b/Michael_d_higgins.jpg/220px-Michael_d_higgins.jpg">
            <a:extLst>
              <a:ext uri="{FF2B5EF4-FFF2-40B4-BE49-F238E27FC236}">
                <a16:creationId xmlns:a16="http://schemas.microsoft.com/office/drawing/2014/main" id="{50EDA720-D9BD-4612-B99E-F3B01E1FCE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708275"/>
            <a:ext cx="2593975" cy="345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204F2D41-1462-4D8B-BDBE-370D70885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 altLang="sl-SI"/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24831F72-8FD1-48E4-A73C-16BC1BE5CA1F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l-SI" altLang="sl-SI"/>
              <a:t>Les couleurs du drapeau Ireland sont:</a:t>
            </a:r>
          </a:p>
          <a:p>
            <a:pPr>
              <a:buFont typeface="Wingdings 2" panose="05020102010507070707" pitchFamily="18" charset="2"/>
              <a:buNone/>
            </a:pPr>
            <a:r>
              <a:rPr lang="sl-SI" altLang="sl-SI"/>
              <a:t>   Vert, blanc et orange.</a:t>
            </a:r>
          </a:p>
        </p:txBody>
      </p:sp>
      <p:pic>
        <p:nvPicPr>
          <p:cNvPr id="12292" name="Picture 2" descr="https://encrypted-tbn1.gstatic.com/images?q=tbn:ANd9GcSog29nq1SGjQlnQcXIVkXSwCfYOTMhRWnB7Cqmp5Ki7BnvjciO">
            <a:extLst>
              <a:ext uri="{FF2B5EF4-FFF2-40B4-BE49-F238E27FC236}">
                <a16:creationId xmlns:a16="http://schemas.microsoft.com/office/drawing/2014/main" id="{68686339-9E97-4DE2-B195-3034A33911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2781300"/>
            <a:ext cx="6264275" cy="3903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5EBE242F-8B32-4250-9116-EC1497B59D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 altLang="sl-SI"/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id="{A6D75D1F-E709-4EB5-81D5-69884D773107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l-SI" altLang="sl-SI"/>
              <a:t>Les specialite de la Ireland est le Guinnes.</a:t>
            </a:r>
          </a:p>
        </p:txBody>
      </p:sp>
      <p:sp>
        <p:nvSpPr>
          <p:cNvPr id="13316" name="AutoShape 2" descr="data:image/jpeg;base64,/9j/4AAQSkZJRgABAQAAAQABAAD/2wCEAAkGBhQSEBQQEBQPFRQUFBQUFBQUFA8UFBQUFBQVFBQUFBQXHSYeFxkjGRQUHy8gIycpLCwsFR4xNTAqNSYrLCkBCQoKDgwOFQ8PFCkcFBwpKSkpKSkpNSkpKSksKSkpKSkpKSkpKSkpKSkpKSkpKSkpKSkpKSwpKSkpKTUpKTUpKf/AABEIAMIBAwMBIgACEQEDEQH/xAAcAAABBQEBAQAAAAAAAAAAAAAAAQMEBQYCBwj/xABHEAACAgIAAwMHCQMJBwUAAAABAgADBBEFEiEGEzEHIkFRYXGxFCMyQlKBkcHRcqHwFRckM2KSk8LhQ1NUgoOywyU0c3W0/8QAGQEBAQEBAQEAAAAAAAAAAAAAAAECAwQF/8QAJBEBAQACAgEEAgMBAAAAAAAAAAECEQMSMQQiUWETITJBgSP/2gAMAwEAAhEDEQA/APHokWJAXcSGoQARYkNQFhCEAgYhhAWEIQAwhCAEw3Ei6gEIahAIgiwgJDcNQgKIRIsAiCLE1ADARdRICxIERYBEaGoGBXwhCBYCLCBgEIgEuuynB68i6z5QbBTRj25Nor13jJUB5iE9ASzKNnwG4FNATecS7KYuItmVnY+fVTz0U14y5FD2c9qWO9puUEFAtfmj0k9ekmW+TvEx76sTKfKe3MyLqMayooq0rWypW9qEHnZmZdjoAN+EDzeE3fFOxWKuOUQ5C5lXDq8+wsyPRYvMFtQDXMjA9Ro6jnZns3w/JxsRnrzBbdmJhuwvUJzhK7LLAvL0UqxAHoOoGA1Cek43kwrValyRaLHTJdgt1bDVeZiU1EFNj+rvfY3468NSRxDyVY1TWu1mQKK77nNispc4dWIbmCDl13gtVk2fsmEeXQnoy9hcctkFsXNV0xqrqsIZWO97o7WrZkI6g94q8i+YOuyfWJmuB8NxVwWz84ZFqnI+S1VUOtemFQtstdyDvQZQF9e9+wrPQnolXYPDa58BTlfKsdMW2+0ugqtS56BelahfM5VvXlO9kg++WN/koxkfOZmv7qs0fJPPHMVYJ35c687TOF9kDynUWbHtlwLEweIV0tRligGzvF+U0PZcoZkR62XfddQDytoy0492X4ZiPkW2pnGinIrwuRbk5zcyPbZeXK/QFYXSa6tvfTwDzqE2/CeymKnFsjhmYMi3kNvcvVYtfm002Xk2DR2WQIOngdycvk6quxxmULctD4GTkLz31F1vW1xQrL9IryAbIGt+kQPOoT0ezsHgPbbjJblVNhZONTlXWtWUtW9+7Zqxod0Q/QE7Gjs7jt/YDHWvNsbEzlah1Rajl468qGh7DdztoWptRoLs9degwjzOGpvewfYbGzaaLbWuALZNWQVblHfB8dcXl6dARkDfr1JmL5L67aqO6FpuFuAuYGurTkTIqa68KG15wVqtAbPj0MDzaE9DfsJhrcmAxyvlWSuVbRYGTuakpe8UpYpXb8y0HmO9gke+MdgOw+PnU03Wm5QLb6sjlcDbctBxinTzRu7R9eoGDhPQ+E+TWqy8U3NavLg0NYQ3UZ2XYy0LrX0AuiR7JH4H2Xwvk9b5deWbGw8rJcV2isKcO65LE5Sp0SEQewgwMJEM7uKlmKBghZigY7YJs8oY+kga2ZzCiEIQEMDFiGBXwhCBYwMIQDcn8E43ZiW99UK2JR63rtXnqsrsGnrsX0qenpHhK+AhGtfykWkkNi4DU93SiYzpa1Nfyfn7l12++Yd4wPXqOkTG8peUu2dMW23vbbqbraybMay7XeGnRA102Ad6IEykDA0eZ29vsxBid3jIO4rxnuRH+UW01dVraxmOlJ6kAdZG4P2stxlpStaiKMv5YvMH2bO7WvlbR+jpQfXKSLCtHw/t5fSiIiUEILwCQ+/n8inIbej6GoQD2EyUnlPzAFUDH0mTkZABV2VvlPed7S682mqPev08evj0mSgYRrK/KNYt4vrxOHq9dKU4+kuPyZUNp5qtv4nvn3vp0Xp0lZwPtQ2NS+M1GLkUO4s7rIRmCWheXvEKkEEr0PoIEpYsDU/zj5HIoFWILB8nFuQEcX5C4zI1SWtza182oJA2QBO38p2UwAZaCAMhQD3p6ZOSmU31vqtWqr6lmShCrbtJ2gOZd35oxaXJZn7hXAtdm5y9nMx2d7/GWaeUO7vsi2yjDuXJtW9qbkdqkurGksr84EEeB69QdTLiG4FrjdprkzW4geV7nN5bm3yk31vU3QHpoOdD0aEeq7X3LWtYSnS4VuCDp9mq5i7Oev0wWOvRKMxYGqzfKNdcNWY+AS1ldmSe6beYauiDI87w670uuvX2TrJ8o9ltb024uA9TCsV1slvLQtVbVVd153iFdup31JmThAu+C9r78XGfFq7so91F/MwYstlDo68uiOhNab/ZkrO8oGRbY1rpRtsyjO0A+hZj193Wg6/Q5fH0zNQgan+cfI5GBrxDZ8/3WQUc3465LO1qVMW1r5xgCRsAmV/B+1t+LjW4tPd8l1lNpLBuZWodXXlII6HkUHfoEpYuoGrv8p+YbLbajXQ916XWNTzgnuqlqSo7PWsBd69JMj53bu6xmbusdeanLo5V7zQXNse21htj1DWNr0DpM3FgPZeXz8nzdVfJUlfza8vOUBHev63b0n0xmEIBCAhAIhEWI0CvhCECxMIRBAWEIQEMWEIBARCYQFMIRBAWEJO4TwK/JbloTmG9FmZa6197uQOns3Jbrya2gwnoeD5HiwHfcR4fWx+qnNdr79ruXaeRbCr18o4k+yPq11J8eaZ/Jj8xrrfh5DEnsyeSXg/p4hk/dZjL/wCKD+SLhH1eI3j3vin/ACCPyY/MOt+HjMWesZHkXxG/qOK1DXosWk/9riZvivkny6ttQ+Llp68e1C+vWa20fwJl74/KarFxI7k4r1tyWpZW32XVkP4GNzSCEIQCJFhAIQhAIQhASKYRICmIYsQ+ECvhCECxhCEBIsSBgLEiw1AVUJOlBJ9QBJP3CWtHZHMfXLjXnf8AZH6ze+RHs+rm3KcKSrcibG9dNkgeG9z2qtyP9ofdyj9Zyy5NXTUx2+Yv5v8AiH/C3/gP1iHsBxD/AIW/8B+s+lrrG8e9f8BKvLzbR4XP+AmLzfS9Hzfmdmcqvo+PcuzoEr02eg6ifRXA+zGNXUla0IQqgeds+AA8N6lXm8Vt1uywMo6nmUHoOpkOzypUVDQSxvcQPjOeWfdrGdW3XhFI8KcYf9NPzitg1joKcf8Awq/0nnd3lmH1Mf8AGzX4aEhW+WWzfTHr17bH+HL/ABqZ1Guz0e3Er/3OP/hV6+ErMnhdJ8cfF/wwPhMA/liuI33FG9j67+8+iR7PK9afGir26sb9PGOv0vZscrhFHgKKh7uYfnKe/gGOf9ky/sufzmffyqk+NC/3z+k5HlKQnzqmHuYGT8X0d/s/xzsgb1FVTWFywFYtbmUMToDm+qOupFr8g/Ej4/JB/wBUn/LLPhna6m22pfOG7Kxo+1wPET2r+SKuXl5Tonw5n/WdeO3Ga055ft4M3kE4jro+GT6u8cfv5TI9nkM4mPq4re679Vnu1vAqfsEe57B+crcrgqa803D3W2frNXlvwnT7eGZXkh4ogJ+Tc2vsWVsfu8Jl87h1tD93fXZW32XUqfu9B+6e/wCVhMv0bslfdax+My/a/CN9DLbY9nKCy84BIIB8G8RE5rb4Lg8ghEB6RdT0MCEIQCEIQCI0WIYFfCEIFjCJuAgLCEIAIQiQj2HyR5Xd4R19axj++bo8aM848nb6w1/ab4zUG6fK5uSzO6ezDH2xb28aMq8vjJ9kiW3e2V2TdOXe1vrHPGOLHurB60YfiNTzm27bHW/HQ/KavjV3zT+78xMS1k9fD+5XHPyd7yI1nj/AjJaJzeg7A6bO/D+0BrqQN9J3kc67Z/f9wG9e3r5vXUaa3fp+7rNNxBMZOUdwndkHltUhrOhI5iRvmBHKfHfXREqs7EpFZNRZztQCdDl31Ibetb6/6STOX+izSoZpyWiEznc76c03AyeV0b7Lo391gfyn0Y/lDT/dt+InzQranpq5mwPcPhPJ6i3DWno4ZMvL0Czyhr4d234iQr+3w+w34iYd8mRrsmebvk7dY1uT22U/Uf8AdKrK7QJYrDRGwfHXqmavyJDOV1nTG1zyjMt4n3n4xJ1Z9I+8/Gc6n0nlEICEBNxYmosAiNFiGBXwhCBYRYQgJFhCEIIsQRYV6Z2HfWIn3y/a2ZjsfZ/RUHvl4bOk+Jzfzr38c9sO23Stybo7ddK++2ZxWq3j1vzLfd8RMlzTRdoLPmW96/8AcJmA0+j6ee15c7qnOacg+72+78v9Zzv+OkUH3ffqenTltoMJw+KOc67tt71vp9EjXuCH7zK7IsBosI6A2Io9pXzj93UxeE5QAdGGw3TXjvnGgAPD6SqP+aMcQARUpB3ybLftn/ScpPdr/Wr4QSYkWJPQwCek3FeR5o9w+AmHImpWzoPcPgJ5PUzcjvw+anNfI918jtbGLbp5pi7luvkVres4ttjBeejHByyqLZ9I+8zmdv4/fEInqeVzCLqEoSEIajYIjRYESqroQhAsNRYQ1AIQhImwIQ1Fgjb9kbv6OB6iZdm6Zbsrd82R7Ze99Pj8+P8A0r3cd9sO3WyBdZFttkO22ZkW1A483zJ96/Gc9kOF1WNk5GShspxMdrmqDFO9sLBKaiw6hSxJJHqjfGH3WfePjJfZQ82BxaofSOLTYB6StN4L69wYT6Xp57Xl5PJvJ4XXli3JwKkorx8ZbsmhrbG5X7yxW7pmB5hyqh0T05teuRa+yuQ1JvRaygx/lR1YgIp5nQnR8WDIwK+71zc8O4FVRwzJtqDg5PBkusBYsOfvCCVB8B7OsY4G3/ptv/0dn/68qehzYy7s9l0ZC45TlusrNiBXqK2V8rPzK4PKRpGPj6PbI+RwLIDUB065QDUHnrItDa0QwOgeo6No9es9VtwktNXd6D8NL1EEnfyfIwi6a9isyqN+hD9+fwcEW4+JTX1sxfkeSo9PdZFYNoG/HVnM3u0JBh/5Eu7oXcnzbKXVi9Q5lB0SqluZuvTQEcPZ60NyMaVOjzFrU5ayCqlbCN8rbdRr1tLTixQYXD7OfVlVRZK+Rj3nzwP0/BNAenxjttNDXllY9zxFW9GjVkB1bR9gsIGvb6pRlbE0SOn3eEu+8lIB10dbB0feDoyzLzjyzenbiutnjZGbbJwzxmx5jHFu5ObHnCt1nDNCvxE7SONyd6iERwrE1NORvlhyzvUTUDjlianZE51A51EM7iGFVkIQmlWMAJ1qKFmWXIEXljqpHEpgMqk7FUlLjx6vHgP8Ffl2JcHIlR3fKNzsXTw8+Hu29XFfam3ZEiWWxmy2MNbM44N2jiJ3WfuP74xwDjj4l4urCN5rVvW4JS2qwcr1uPUR+BAjzDmRx/YY/gNj4Sons4ZqVw5PLbDyjqXRDiBcUYjYT0Lc7M1TMG5lsYbDKR036zI69tKVXIqqptWp8D5FQC6M6+c795aegO2sYnlmRhOrm1mL26Febk5CpZ3WRQKmTzObmWlERj110ZW9Pg5kLh/anucmu9UYquLXjWKeUFuSoKSvXw51Uj2CUEJRc3cWoerHVq7i+OgT6VYrfzgzc3idHqOmvRGv5XrUIqUkrWeas2P562cxYsSo0w3y9On0BKuEmkKniN+sSWWkRT1jgfpM5TbcujrPGXaBacExIly2I7jLth/HojMn8Hp5rD7FP7+krJTTOGrlvZjSO9EIrSk51JjUxpq4EYwjjJOCsDiIZ0ROSIFXCEJppbrXHVqnaJJCVTLJtao9XVH0qkiumEN10SRXjx+umSqqYEHNp1Wx9UpxbNNxKnVD/szFi2Yzx27ceWkxrY1zyObpybJmYN3Nd8Cr57CnrVh+I1M8vhNR2GHNkgH1fpM9nVct1q/ZtsX8HYTpjNOeV2ZEIQ1NskEWEIBCEDABF3EAiyINxIsSRBND2Wxtq7+0L+AB/OZ6bvsviaxlP2iT+UDi3HkS3Hl5bRIltMCltokayiXNlEiWU/x0gVL1RpkllZVIz1wILJG2EmNXGXrgUmoQ3Cab/TUJVJCVxUrkmuuZYJXVJddcK65KqrgFdUl1VQqrkutJRD4rX/R7P2TPNwZ6lxLFL0OiDbMNATzLIxmrYq6lSPEEGRTe4kWAEo0nYfICXcx9Uq+0YHyu8r4NYWH/ADAMf3kx7hONYNtysB6yNSNxhCLNn0gfpJCIMIQmlEIbhAIGECYDz06rVvtb/cdflGpe8Xwu7x8cHxNSMfe45j8ZRGZiCITFibhCgT1Lg+Ly49S/2BPMcZduo9s9exa9VIP7K/CGkOyqRLK5a2JIttUMqm2qRLapbW1yJZXAqbKpHsqlnbXI1lcCseuR7K5YPXGLE6GBk4QhNNN2lckV1xa65IRJll1Ukk1pOEWSaklDtSyVUsZrWSaxKH6ehBHokPjeA1zFitbbHq6yfWJIQSaGFPZkhv6sS1wOzhBBFaD2kEzWVyQol0aZpuz1jkcxAUegAATL+UHhPdd0wHiGB+4j9Z6ksxnlTq3j1N6nYfiN/lIsmnl0IQlUQhCATmzwPuM6kjh1XNcgP2l/cRA1vb2oK/J9hUX+6gExZmm7YZnPax9Z/KZkmYiURJ0TOZoP4f8AWL757HVrkX9kfATxrGfTqfbPT8fLJUD2D4QLJ5HsE5FhMXcIjOki2JJ7rI1iQK62uRbEllYsi2LIK6yuR7a+h9xlg9cj3V9D7jKMFCEJWnpKR8QhMsn0kmiEJYJFck1whKJSR9fGEID6yQkISrDizJ+Uz/2qf/J/kaEJmleTxBCEqlixIQCTeD/1q+8fGEIFl2iHnD3CUBhCYhSGLCErLqrxHvnpeF4D3CEIE9J3CEsVw8jWQhFRGtkZoQkDLSNf4H3H4QhKPPIQhK0//9k=">
            <a:extLst>
              <a:ext uri="{FF2B5EF4-FFF2-40B4-BE49-F238E27FC236}">
                <a16:creationId xmlns:a16="http://schemas.microsoft.com/office/drawing/2014/main" id="{7F736154-78CE-4628-A568-7E9FA5645D1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endParaRPr lang="sl-SI" altLang="sl-SI"/>
          </a:p>
        </p:txBody>
      </p:sp>
      <p:sp>
        <p:nvSpPr>
          <p:cNvPr id="13317" name="AutoShape 4" descr="data:image/jpeg;base64,/9j/4AAQSkZJRgABAQAAAQABAAD/2wCEAAkGBhQSEBQQEBQPFRQUFBQUFBQUFA8UFBQUFBQVFBQUFBQXHSYeFxkjGRQUHy8gIycpLCwsFR4xNTAqNSYrLCkBCQoKDgwOFQ8PFCkcFBwpKSkpKSkpNSkpKSksKSkpKSkpKSkpKSkpKSkpKSkpKSkpKSkpKSwpKSkpKTUpKTUpKf/AABEIAMIBAwMBIgACEQEDEQH/xAAcAAABBQEBAQAAAAAAAAAAAAAAAQMEBQYCBwj/xABHEAACAgIAAwMHCQMJBwUAAAABAgADBBEFEiEGEzEHIkFRYXGxFCMyQlKBkcHRcqHwFRckM2KSk8LhQ1NUgoOywyU0c3W0/8QAGQEBAQEBAQEAAAAAAAAAAAAAAAECAwQF/8QAJBEBAQACAgEEAgMBAAAAAAAAAAECEQMSMQQiUWETITJBgSP/2gAMAwEAAhEDEQA/APHokWJAXcSGoQARYkNQFhCEAgYhhAWEIQAwhCAEw3Ei6gEIahAIgiwgJDcNQgKIRIsAiCLE1ADARdRICxIERYBEaGoGBXwhCBYCLCBgEIgEuuynB68i6z5QbBTRj25Nor13jJUB5iE9ASzKNnwG4FNATecS7KYuItmVnY+fVTz0U14y5FD2c9qWO9puUEFAtfmj0k9ekmW+TvEx76sTKfKe3MyLqMayooq0rWypW9qEHnZmZdjoAN+EDzeE3fFOxWKuOUQ5C5lXDq8+wsyPRYvMFtQDXMjA9Ro6jnZns3w/JxsRnrzBbdmJhuwvUJzhK7LLAvL0UqxAHoOoGA1Cek43kwrValyRaLHTJdgt1bDVeZiU1EFNj+rvfY3468NSRxDyVY1TWu1mQKK77nNispc4dWIbmCDl13gtVk2fsmEeXQnoy9hcctkFsXNV0xqrqsIZWO97o7WrZkI6g94q8i+YOuyfWJmuB8NxVwWz84ZFqnI+S1VUOtemFQtstdyDvQZQF9e9+wrPQnolXYPDa58BTlfKsdMW2+0ugqtS56BelahfM5VvXlO9kg++WN/koxkfOZmv7qs0fJPPHMVYJ35c687TOF9kDynUWbHtlwLEweIV0tRligGzvF+U0PZcoZkR62XfddQDytoy0492X4ZiPkW2pnGinIrwuRbk5zcyPbZeXK/QFYXSa6tvfTwDzqE2/CeymKnFsjhmYMi3kNvcvVYtfm002Xk2DR2WQIOngdycvk6quxxmULctD4GTkLz31F1vW1xQrL9IryAbIGt+kQPOoT0ezsHgPbbjJblVNhZONTlXWtWUtW9+7Zqxod0Q/QE7Gjs7jt/YDHWvNsbEzlah1Rajl468qGh7DdztoWptRoLs9degwjzOGpvewfYbGzaaLbWuALZNWQVblHfB8dcXl6dARkDfr1JmL5L67aqO6FpuFuAuYGurTkTIqa68KG15wVqtAbPj0MDzaE9DfsJhrcmAxyvlWSuVbRYGTuakpe8UpYpXb8y0HmO9gke+MdgOw+PnU03Wm5QLb6sjlcDbctBxinTzRu7R9eoGDhPQ+E+TWqy8U3NavLg0NYQ3UZ2XYy0LrX0AuiR7JH4H2Xwvk9b5deWbGw8rJcV2isKcO65LE5Sp0SEQewgwMJEM7uKlmKBghZigY7YJs8oY+kga2ZzCiEIQEMDFiGBXwhCBYwMIQDcn8E43ZiW99UK2JR63rtXnqsrsGnrsX0qenpHhK+AhGtfykWkkNi4DU93SiYzpa1Nfyfn7l12++Yd4wPXqOkTG8peUu2dMW23vbbqbraybMay7XeGnRA102Ad6IEykDA0eZ29vsxBid3jIO4rxnuRH+UW01dVraxmOlJ6kAdZG4P2stxlpStaiKMv5YvMH2bO7WvlbR+jpQfXKSLCtHw/t5fSiIiUEILwCQ+/n8inIbej6GoQD2EyUnlPzAFUDH0mTkZABV2VvlPed7S682mqPev08evj0mSgYRrK/KNYt4vrxOHq9dKU4+kuPyZUNp5qtv4nvn3vp0Xp0lZwPtQ2NS+M1GLkUO4s7rIRmCWheXvEKkEEr0PoIEpYsDU/zj5HIoFWILB8nFuQEcX5C4zI1SWtza182oJA2QBO38p2UwAZaCAMhQD3p6ZOSmU31vqtWqr6lmShCrbtJ2gOZd35oxaXJZn7hXAtdm5y9nMx2d7/GWaeUO7vsi2yjDuXJtW9qbkdqkurGksr84EEeB69QdTLiG4FrjdprkzW4geV7nN5bm3yk31vU3QHpoOdD0aEeq7X3LWtYSnS4VuCDp9mq5i7Oev0wWOvRKMxYGqzfKNdcNWY+AS1ldmSe6beYauiDI87w670uuvX2TrJ8o9ltb024uA9TCsV1slvLQtVbVVd153iFdup31JmThAu+C9r78XGfFq7so91F/MwYstlDo68uiOhNab/ZkrO8oGRbY1rpRtsyjO0A+hZj193Wg6/Q5fH0zNQgan+cfI5GBrxDZ8/3WQUc3465LO1qVMW1r5xgCRsAmV/B+1t+LjW4tPd8l1lNpLBuZWodXXlII6HkUHfoEpYuoGrv8p+YbLbajXQ916XWNTzgnuqlqSo7PWsBd69JMj53bu6xmbusdeanLo5V7zQXNse21htj1DWNr0DpM3FgPZeXz8nzdVfJUlfza8vOUBHev63b0n0xmEIBCAhAIhEWI0CvhCECxMIRBAWEIQEMWEIBARCYQFMIRBAWEJO4TwK/JbloTmG9FmZa6197uQOns3Jbrya2gwnoeD5HiwHfcR4fWx+qnNdr79ruXaeRbCr18o4k+yPq11J8eaZ/Jj8xrrfh5DEnsyeSXg/p4hk/dZjL/wCKD+SLhH1eI3j3vin/ACCPyY/MOt+HjMWesZHkXxG/qOK1DXosWk/9riZvivkny6ttQ+Llp68e1C+vWa20fwJl74/KarFxI7k4r1tyWpZW32XVkP4GNzSCEIQCJFhAIQhAIQhASKYRICmIYsQ+ECvhCECxhCEBIsSBgLEiw1AVUJOlBJ9QBJP3CWtHZHMfXLjXnf8AZH6ze+RHs+rm3KcKSrcibG9dNkgeG9z2qtyP9ofdyj9Zyy5NXTUx2+Yv5v8AiH/C3/gP1iHsBxD/AIW/8B+s+lrrG8e9f8BKvLzbR4XP+AmLzfS9Hzfmdmcqvo+PcuzoEr02eg6ifRXA+zGNXUla0IQqgeds+AA8N6lXm8Vt1uywMo6nmUHoOpkOzypUVDQSxvcQPjOeWfdrGdW3XhFI8KcYf9NPzitg1joKcf8Awq/0nnd3lmH1Mf8AGzX4aEhW+WWzfTHr17bH+HL/ABqZ1Guz0e3Er/3OP/hV6+ErMnhdJ8cfF/wwPhMA/liuI33FG9j67+8+iR7PK9afGir26sb9PGOv0vZscrhFHgKKh7uYfnKe/gGOf9ky/sufzmffyqk+NC/3z+k5HlKQnzqmHuYGT8X0d/s/xzsgb1FVTWFywFYtbmUMToDm+qOupFr8g/Ej4/JB/wBUn/LLPhna6m22pfOG7Kxo+1wPET2r+SKuXl5Tonw5n/WdeO3Ga055ft4M3kE4jro+GT6u8cfv5TI9nkM4mPq4re679Vnu1vAqfsEe57B+crcrgqa803D3W2frNXlvwnT7eGZXkh4ogJ+Tc2vsWVsfu8Jl87h1tD93fXZW32XUqfu9B+6e/wCVhMv0bslfdax+My/a/CN9DLbY9nKCy84BIIB8G8RE5rb4Lg8ghEB6RdT0MCEIQCEIQCI0WIYFfCEIFjCJuAgLCEIAIQiQj2HyR5Xd4R19axj++bo8aM848nb6w1/ab4zUG6fK5uSzO6ezDH2xb28aMq8vjJ9kiW3e2V2TdOXe1vrHPGOLHurB60YfiNTzm27bHW/HQ/KavjV3zT+78xMS1k9fD+5XHPyd7yI1nj/AjJaJzeg7A6bO/D+0BrqQN9J3kc67Z/f9wG9e3r5vXUaa3fp+7rNNxBMZOUdwndkHltUhrOhI5iRvmBHKfHfXREqs7EpFZNRZztQCdDl31Ibetb6/6STOX+izSoZpyWiEznc76c03AyeV0b7Lo391gfyn0Y/lDT/dt+InzQranpq5mwPcPhPJ6i3DWno4ZMvL0Czyhr4d234iQr+3w+w34iYd8mRrsmebvk7dY1uT22U/Uf8AdKrK7QJYrDRGwfHXqmavyJDOV1nTG1zyjMt4n3n4xJ1Z9I+8/Gc6n0nlEICEBNxYmosAiNFiGBXwhCBYRYQgJFhCEIIsQRYV6Z2HfWIn3y/a2ZjsfZ/RUHvl4bOk+Jzfzr38c9sO23Stybo7ddK++2ZxWq3j1vzLfd8RMlzTRdoLPmW96/8AcJmA0+j6ee15c7qnOacg+72+78v9Zzv+OkUH3ffqenTltoMJw+KOc67tt71vp9EjXuCH7zK7IsBosI6A2Io9pXzj93UxeE5QAdGGw3TXjvnGgAPD6SqP+aMcQARUpB3ybLftn/ScpPdr/Wr4QSYkWJPQwCek3FeR5o9w+AmHImpWzoPcPgJ5PUzcjvw+anNfI918jtbGLbp5pi7luvkVres4ttjBeejHByyqLZ9I+8zmdv4/fEInqeVzCLqEoSEIajYIjRYESqroQhAsNRYQ1AIQhImwIQ1Fgjb9kbv6OB6iZdm6Zbsrd82R7Ze99Pj8+P8A0r3cd9sO3WyBdZFttkO22ZkW1A483zJ96/Gc9kOF1WNk5GShspxMdrmqDFO9sLBKaiw6hSxJJHqjfGH3WfePjJfZQ82BxaofSOLTYB6StN4L69wYT6Xp57Xl5PJvJ4XXli3JwKkorx8ZbsmhrbG5X7yxW7pmB5hyqh0T05teuRa+yuQ1JvRaygx/lR1YgIp5nQnR8WDIwK+71zc8O4FVRwzJtqDg5PBkusBYsOfvCCVB8B7OsY4G3/ptv/0dn/68qehzYy7s9l0ZC45TlusrNiBXqK2V8rPzK4PKRpGPj6PbI+RwLIDUB065QDUHnrItDa0QwOgeo6No9es9VtwktNXd6D8NL1EEnfyfIwi6a9isyqN+hD9+fwcEW4+JTX1sxfkeSo9PdZFYNoG/HVnM3u0JBh/5Eu7oXcnzbKXVi9Q5lB0SqluZuvTQEcPZ60NyMaVOjzFrU5ayCqlbCN8rbdRr1tLTixQYXD7OfVlVRZK+Rj3nzwP0/BNAenxjttNDXllY9zxFW9GjVkB1bR9gsIGvb6pRlbE0SOn3eEu+8lIB10dbB0feDoyzLzjyzenbiutnjZGbbJwzxmx5jHFu5ObHnCt1nDNCvxE7SONyd6iERwrE1NORvlhyzvUTUDjlianZE51A51EM7iGFVkIQmlWMAJ1qKFmWXIEXljqpHEpgMqk7FUlLjx6vHgP8Ffl2JcHIlR3fKNzsXTw8+Hu29XFfam3ZEiWWxmy2MNbM44N2jiJ3WfuP74xwDjj4l4urCN5rVvW4JS2qwcr1uPUR+BAjzDmRx/YY/gNj4Sons4ZqVw5PLbDyjqXRDiBcUYjYT0Lc7M1TMG5lsYbDKR036zI69tKVXIqqptWp8D5FQC6M6+c795aegO2sYnlmRhOrm1mL26Febk5CpZ3WRQKmTzObmWlERj110ZW9Pg5kLh/anucmu9UYquLXjWKeUFuSoKSvXw51Uj2CUEJRc3cWoerHVq7i+OgT6VYrfzgzc3idHqOmvRGv5XrUIqUkrWeas2P562cxYsSo0w3y9On0BKuEmkKniN+sSWWkRT1jgfpM5TbcujrPGXaBacExIly2I7jLth/HojMn8Hp5rD7FP7+krJTTOGrlvZjSO9EIrSk51JjUxpq4EYwjjJOCsDiIZ0ROSIFXCEJppbrXHVqnaJJCVTLJtao9XVH0qkiumEN10SRXjx+umSqqYEHNp1Wx9UpxbNNxKnVD/szFi2Yzx27ceWkxrY1zyObpybJmYN3Nd8Cr57CnrVh+I1M8vhNR2GHNkgH1fpM9nVct1q/ZtsX8HYTpjNOeV2ZEIQ1NskEWEIBCEDABF3EAiyINxIsSRBND2Wxtq7+0L+AB/OZ6bvsviaxlP2iT+UDi3HkS3Hl5bRIltMCltokayiXNlEiWU/x0gVL1RpkllZVIz1wILJG2EmNXGXrgUmoQ3Cab/TUJVJCVxUrkmuuZYJXVJddcK65KqrgFdUl1VQqrkutJRD4rX/R7P2TPNwZ6lxLFL0OiDbMNATzLIxmrYq6lSPEEGRTe4kWAEo0nYfICXcx9Uq+0YHyu8r4NYWH/ADAMf3kx7hONYNtysB6yNSNxhCLNn0gfpJCIMIQmlEIbhAIGECYDz06rVvtb/cdflGpe8Xwu7x8cHxNSMfe45j8ZRGZiCITFibhCgT1Lg+Ly49S/2BPMcZduo9s9exa9VIP7K/CGkOyqRLK5a2JIttUMqm2qRLapbW1yJZXAqbKpHsqlnbXI1lcCseuR7K5YPXGLE6GBk4QhNNN2lckV1xa65IRJll1Ukk1pOEWSaklDtSyVUsZrWSaxKH6ehBHokPjeA1zFitbbHq6yfWJIQSaGFPZkhv6sS1wOzhBBFaD2kEzWVyQol0aZpuz1jkcxAUegAATL+UHhPdd0wHiGB+4j9Z6ksxnlTq3j1N6nYfiN/lIsmnl0IQlUQhCATmzwPuM6kjh1XNcgP2l/cRA1vb2oK/J9hUX+6gExZmm7YZnPax9Z/KZkmYiURJ0TOZoP4f8AWL757HVrkX9kfATxrGfTqfbPT8fLJUD2D4QLJ5HsE5FhMXcIjOki2JJ7rI1iQK62uRbEllYsi2LIK6yuR7a+h9xlg9cj3V9D7jKMFCEJWnpKR8QhMsn0kmiEJYJFck1whKJSR9fGEID6yQkISrDizJ+Uz/2qf/J/kaEJmleTxBCEqlixIQCTeD/1q+8fGEIFl2iHnD3CUBhCYhSGLCErLqrxHvnpeF4D3CEIE9J3CEsVw8jWQhFRGtkZoQkDLSNf4H3H4QhKPPIQhK0//9k=">
            <a:extLst>
              <a:ext uri="{FF2B5EF4-FFF2-40B4-BE49-F238E27FC236}">
                <a16:creationId xmlns:a16="http://schemas.microsoft.com/office/drawing/2014/main" id="{CC2225AC-F1A5-48D8-B113-F7C548AE991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endParaRPr lang="sl-SI" altLang="sl-SI"/>
          </a:p>
        </p:txBody>
      </p:sp>
      <p:sp>
        <p:nvSpPr>
          <p:cNvPr id="13318" name="AutoShape 6" descr="data:image/jpeg;base64,/9j/4AAQSkZJRgABAQAAAQABAAD/2wCEAAkGBhQSEBQQEBQPFRQUFBQUFBQUFA8UFBQUFBQVFBQUFBQXHSYeFxkjGRQUHy8gIycpLCwsFR4xNTAqNSYrLCkBCQoKDgwOFQ8PFCkcFBwpKSkpKSkpNSkpKSksKSkpKSkpKSkpKSkpKSkpKSkpKSkpKSkpKSwpKSkpKTUpKTUpKf/AABEIAMIBAwMBIgACEQEDEQH/xAAcAAABBQEBAQAAAAAAAAAAAAAAAQMEBQYCBwj/xABHEAACAgIAAwMHCQMJBwUAAAABAgADBBEFEiEGEzEHIkFRYXGxFCMyQlKBkcHRcqHwFRckM2KSk8LhQ1NUgoOywyU0c3W0/8QAGQEBAQEBAQEAAAAAAAAAAAAAAAECAwQF/8QAJBEBAQACAgEEAgMBAAAAAAAAAAECEQMSMQQiUWETITJBgSP/2gAMAwEAAhEDEQA/APHokWJAXcSGoQARYkNQFhCEAgYhhAWEIQAwhCAEw3Ei6gEIahAIgiwgJDcNQgKIRIsAiCLE1ADARdRICxIERYBEaGoGBXwhCBYCLCBgEIgEuuynB68i6z5QbBTRj25Nor13jJUB5iE9ASzKNnwG4FNATecS7KYuItmVnY+fVTz0U14y5FD2c9qWO9puUEFAtfmj0k9ekmW+TvEx76sTKfKe3MyLqMayooq0rWypW9qEHnZmZdjoAN+EDzeE3fFOxWKuOUQ5C5lXDq8+wsyPRYvMFtQDXMjA9Ro6jnZns3w/JxsRnrzBbdmJhuwvUJzhK7LLAvL0UqxAHoOoGA1Cek43kwrValyRaLHTJdgt1bDVeZiU1EFNj+rvfY3468NSRxDyVY1TWu1mQKK77nNispc4dWIbmCDl13gtVk2fsmEeXQnoy9hcctkFsXNV0xqrqsIZWO97o7WrZkI6g94q8i+YOuyfWJmuB8NxVwWz84ZFqnI+S1VUOtemFQtstdyDvQZQF9e9+wrPQnolXYPDa58BTlfKsdMW2+0ugqtS56BelahfM5VvXlO9kg++WN/koxkfOZmv7qs0fJPPHMVYJ35c687TOF9kDynUWbHtlwLEweIV0tRligGzvF+U0PZcoZkR62XfddQDytoy0492X4ZiPkW2pnGinIrwuRbk5zcyPbZeXK/QFYXSa6tvfTwDzqE2/CeymKnFsjhmYMi3kNvcvVYtfm002Xk2DR2WQIOngdycvk6quxxmULctD4GTkLz31F1vW1xQrL9IryAbIGt+kQPOoT0ezsHgPbbjJblVNhZONTlXWtWUtW9+7Zqxod0Q/QE7Gjs7jt/YDHWvNsbEzlah1Rajl468qGh7DdztoWptRoLs9degwjzOGpvewfYbGzaaLbWuALZNWQVblHfB8dcXl6dARkDfr1JmL5L67aqO6FpuFuAuYGurTkTIqa68KG15wVqtAbPj0MDzaE9DfsJhrcmAxyvlWSuVbRYGTuakpe8UpYpXb8y0HmO9gke+MdgOw+PnU03Wm5QLb6sjlcDbctBxinTzRu7R9eoGDhPQ+E+TWqy8U3NavLg0NYQ3UZ2XYy0LrX0AuiR7JH4H2Xwvk9b5deWbGw8rJcV2isKcO65LE5Sp0SEQewgwMJEM7uKlmKBghZigY7YJs8oY+kga2ZzCiEIQEMDFiGBXwhCBYwMIQDcn8E43ZiW99UK2JR63rtXnqsrsGnrsX0qenpHhK+AhGtfykWkkNi4DU93SiYzpa1Nfyfn7l12++Yd4wPXqOkTG8peUu2dMW23vbbqbraybMay7XeGnRA102Ad6IEykDA0eZ29vsxBid3jIO4rxnuRH+UW01dVraxmOlJ6kAdZG4P2stxlpStaiKMv5YvMH2bO7WvlbR+jpQfXKSLCtHw/t5fSiIiUEILwCQ+/n8inIbej6GoQD2EyUnlPzAFUDH0mTkZABV2VvlPed7S682mqPev08evj0mSgYRrK/KNYt4vrxOHq9dKU4+kuPyZUNp5qtv4nvn3vp0Xp0lZwPtQ2NS+M1GLkUO4s7rIRmCWheXvEKkEEr0PoIEpYsDU/zj5HIoFWILB8nFuQEcX5C4zI1SWtza182oJA2QBO38p2UwAZaCAMhQD3p6ZOSmU31vqtWqr6lmShCrbtJ2gOZd35oxaXJZn7hXAtdm5y9nMx2d7/GWaeUO7vsi2yjDuXJtW9qbkdqkurGksr84EEeB69QdTLiG4FrjdprkzW4geV7nN5bm3yk31vU3QHpoOdD0aEeq7X3LWtYSnS4VuCDp9mq5i7Oev0wWOvRKMxYGqzfKNdcNWY+AS1ldmSe6beYauiDI87w670uuvX2TrJ8o9ltb024uA9TCsV1slvLQtVbVVd153iFdup31JmThAu+C9r78XGfFq7so91F/MwYstlDo68uiOhNab/ZkrO8oGRbY1rpRtsyjO0A+hZj193Wg6/Q5fH0zNQgan+cfI5GBrxDZ8/3WQUc3465LO1qVMW1r5xgCRsAmV/B+1t+LjW4tPd8l1lNpLBuZWodXXlII6HkUHfoEpYuoGrv8p+YbLbajXQ916XWNTzgnuqlqSo7PWsBd69JMj53bu6xmbusdeanLo5V7zQXNse21htj1DWNr0DpM3FgPZeXz8nzdVfJUlfza8vOUBHev63b0n0xmEIBCAhAIhEWI0CvhCECxMIRBAWEIQEMWEIBARCYQFMIRBAWEJO4TwK/JbloTmG9FmZa6197uQOns3Jbrya2gwnoeD5HiwHfcR4fWx+qnNdr79ruXaeRbCr18o4k+yPq11J8eaZ/Jj8xrrfh5DEnsyeSXg/p4hk/dZjL/wCKD+SLhH1eI3j3vin/ACCPyY/MOt+HjMWesZHkXxG/qOK1DXosWk/9riZvivkny6ttQ+Llp68e1C+vWa20fwJl74/KarFxI7k4r1tyWpZW32XVkP4GNzSCEIQCJFhAIQhAIQhASKYRICmIYsQ+ECvhCECxhCEBIsSBgLEiw1AVUJOlBJ9QBJP3CWtHZHMfXLjXnf8AZH6ze+RHs+rm3KcKSrcibG9dNkgeG9z2qtyP9ofdyj9Zyy5NXTUx2+Yv5v8AiH/C3/gP1iHsBxD/AIW/8B+s+lrrG8e9f8BKvLzbR4XP+AmLzfS9Hzfmdmcqvo+PcuzoEr02eg6ifRXA+zGNXUla0IQqgeds+AA8N6lXm8Vt1uywMo6nmUHoOpkOzypUVDQSxvcQPjOeWfdrGdW3XhFI8KcYf9NPzitg1joKcf8Awq/0nnd3lmH1Mf8AGzX4aEhW+WWzfTHr17bH+HL/ABqZ1Guz0e3Er/3OP/hV6+ErMnhdJ8cfF/wwPhMA/liuI33FG9j67+8+iR7PK9afGir26sb9PGOv0vZscrhFHgKKh7uYfnKe/gGOf9ky/sufzmffyqk+NC/3z+k5HlKQnzqmHuYGT8X0d/s/xzsgb1FVTWFywFYtbmUMToDm+qOupFr8g/Ej4/JB/wBUn/LLPhna6m22pfOG7Kxo+1wPET2r+SKuXl5Tonw5n/WdeO3Ga055ft4M3kE4jro+GT6u8cfv5TI9nkM4mPq4re679Vnu1vAqfsEe57B+crcrgqa803D3W2frNXlvwnT7eGZXkh4ogJ+Tc2vsWVsfu8Jl87h1tD93fXZW32XUqfu9B+6e/wCVhMv0bslfdax+My/a/CN9DLbY9nKCy84BIIB8G8RE5rb4Lg8ghEB6RdT0MCEIQCEIQCI0WIYFfCEIFjCJuAgLCEIAIQiQj2HyR5Xd4R19axj++bo8aM848nb6w1/ab4zUG6fK5uSzO6ezDH2xb28aMq8vjJ9kiW3e2V2TdOXe1vrHPGOLHurB60YfiNTzm27bHW/HQ/KavjV3zT+78xMS1k9fD+5XHPyd7yI1nj/AjJaJzeg7A6bO/D+0BrqQN9J3kc67Z/f9wG9e3r5vXUaa3fp+7rNNxBMZOUdwndkHltUhrOhI5iRvmBHKfHfXREqs7EpFZNRZztQCdDl31Ibetb6/6STOX+izSoZpyWiEznc76c03AyeV0b7Lo391gfyn0Y/lDT/dt+InzQranpq5mwPcPhPJ6i3DWno4ZMvL0Czyhr4d234iQr+3w+w34iYd8mRrsmebvk7dY1uT22U/Uf8AdKrK7QJYrDRGwfHXqmavyJDOV1nTG1zyjMt4n3n4xJ1Z9I+8/Gc6n0nlEICEBNxYmosAiNFiGBXwhCBYRYQgJFhCEIIsQRYV6Z2HfWIn3y/a2ZjsfZ/RUHvl4bOk+Jzfzr38c9sO23Stybo7ddK++2ZxWq3j1vzLfd8RMlzTRdoLPmW96/8AcJmA0+j6ee15c7qnOacg+72+78v9Zzv+OkUH3ffqenTltoMJw+KOc67tt71vp9EjXuCH7zK7IsBosI6A2Io9pXzj93UxeE5QAdGGw3TXjvnGgAPD6SqP+aMcQARUpB3ybLftn/ScpPdr/Wr4QSYkWJPQwCek3FeR5o9w+AmHImpWzoPcPgJ5PUzcjvw+anNfI918jtbGLbp5pi7luvkVres4ttjBeejHByyqLZ9I+8zmdv4/fEInqeVzCLqEoSEIajYIjRYESqroQhAsNRYQ1AIQhImwIQ1Fgjb9kbv6OB6iZdm6Zbsrd82R7Ze99Pj8+P8A0r3cd9sO3WyBdZFttkO22ZkW1A483zJ96/Gc9kOF1WNk5GShspxMdrmqDFO9sLBKaiw6hSxJJHqjfGH3WfePjJfZQ82BxaofSOLTYB6StN4L69wYT6Xp57Xl5PJvJ4XXli3JwKkorx8ZbsmhrbG5X7yxW7pmB5hyqh0T05teuRa+yuQ1JvRaygx/lR1YgIp5nQnR8WDIwK+71zc8O4FVRwzJtqDg5PBkusBYsOfvCCVB8B7OsY4G3/ptv/0dn/68qehzYy7s9l0ZC45TlusrNiBXqK2V8rPzK4PKRpGPj6PbI+RwLIDUB065QDUHnrItDa0QwOgeo6No9es9VtwktNXd6D8NL1EEnfyfIwi6a9isyqN+hD9+fwcEW4+JTX1sxfkeSo9PdZFYNoG/HVnM3u0JBh/5Eu7oXcnzbKXVi9Q5lB0SqluZuvTQEcPZ60NyMaVOjzFrU5ayCqlbCN8rbdRr1tLTixQYXD7OfVlVRZK+Rj3nzwP0/BNAenxjttNDXllY9zxFW9GjVkB1bR9gsIGvb6pRlbE0SOn3eEu+8lIB10dbB0feDoyzLzjyzenbiutnjZGbbJwzxmx5jHFu5ObHnCt1nDNCvxE7SONyd6iERwrE1NORvlhyzvUTUDjlianZE51A51EM7iGFVkIQmlWMAJ1qKFmWXIEXljqpHEpgMqk7FUlLjx6vHgP8Ffl2JcHIlR3fKNzsXTw8+Hu29XFfam3ZEiWWxmy2MNbM44N2jiJ3WfuP74xwDjj4l4urCN5rVvW4JS2qwcr1uPUR+BAjzDmRx/YY/gNj4Sons4ZqVw5PLbDyjqXRDiBcUYjYT0Lc7M1TMG5lsYbDKR036zI69tKVXIqqptWp8D5FQC6M6+c795aegO2sYnlmRhOrm1mL26Febk5CpZ3WRQKmTzObmWlERj110ZW9Pg5kLh/anucmu9UYquLXjWKeUFuSoKSvXw51Uj2CUEJRc3cWoerHVq7i+OgT6VYrfzgzc3idHqOmvRGv5XrUIqUkrWeas2P562cxYsSo0w3y9On0BKuEmkKniN+sSWWkRT1jgfpM5TbcujrPGXaBacExIly2I7jLth/HojMn8Hp5rD7FP7+krJTTOGrlvZjSO9EIrSk51JjUxpq4EYwjjJOCsDiIZ0ROSIFXCEJppbrXHVqnaJJCVTLJtao9XVH0qkiumEN10SRXjx+umSqqYEHNp1Wx9UpxbNNxKnVD/szFi2Yzx27ceWkxrY1zyObpybJmYN3Nd8Cr57CnrVh+I1M8vhNR2GHNkgH1fpM9nVct1q/ZtsX8HYTpjNOeV2ZEIQ1NskEWEIBCEDABF3EAiyINxIsSRBND2Wxtq7+0L+AB/OZ6bvsviaxlP2iT+UDi3HkS3Hl5bRIltMCltokayiXNlEiWU/x0gVL1RpkllZVIz1wILJG2EmNXGXrgUmoQ3Cab/TUJVJCVxUrkmuuZYJXVJddcK65KqrgFdUl1VQqrkutJRD4rX/R7P2TPNwZ6lxLFL0OiDbMNATzLIxmrYq6lSPEEGRTe4kWAEo0nYfICXcx9Uq+0YHyu8r4NYWH/ADAMf3kx7hONYNtysB6yNSNxhCLNn0gfpJCIMIQmlEIbhAIGECYDz06rVvtb/cdflGpe8Xwu7x8cHxNSMfe45j8ZRGZiCITFibhCgT1Lg+Ly49S/2BPMcZduo9s9exa9VIP7K/CGkOyqRLK5a2JIttUMqm2qRLapbW1yJZXAqbKpHsqlnbXI1lcCseuR7K5YPXGLE6GBk4QhNNN2lckV1xa65IRJll1Ukk1pOEWSaklDtSyVUsZrWSaxKH6ehBHokPjeA1zFitbbHq6yfWJIQSaGFPZkhv6sS1wOzhBBFaD2kEzWVyQol0aZpuz1jkcxAUegAATL+UHhPdd0wHiGB+4j9Z6ksxnlTq3j1N6nYfiN/lIsmnl0IQlUQhCATmzwPuM6kjh1XNcgP2l/cRA1vb2oK/J9hUX+6gExZmm7YZnPax9Z/KZkmYiURJ0TOZoP4f8AWL757HVrkX9kfATxrGfTqfbPT8fLJUD2D4QLJ5HsE5FhMXcIjOki2JJ7rI1iQK62uRbEllYsi2LIK6yuR7a+h9xlg9cj3V9D7jKMFCEJWnpKR8QhMsn0kmiEJYJFck1whKJSR9fGEID6yQkISrDizJ+Uz/2qf/J/kaEJmleTxBCEqlixIQCTeD/1q+8fGEIFl2iHnD3CUBhCYhSGLCErLqrxHvnpeF4D3CEIE9J3CEsVw8jWQhFRGtkZoQkDLSNf4H3H4QhKPPIQhK0//9k=">
            <a:extLst>
              <a:ext uri="{FF2B5EF4-FFF2-40B4-BE49-F238E27FC236}">
                <a16:creationId xmlns:a16="http://schemas.microsoft.com/office/drawing/2014/main" id="{70A0FD20-BE52-4F4C-A828-76282FF6B06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endParaRPr lang="sl-SI" altLang="sl-SI"/>
          </a:p>
        </p:txBody>
      </p:sp>
      <p:pic>
        <p:nvPicPr>
          <p:cNvPr id="13319" name="Picture 8" descr="http://www.toptenbee.com/wp-content/uploads/2012/10/best-beer-in-world-guinness.jpg">
            <a:extLst>
              <a:ext uri="{FF2B5EF4-FFF2-40B4-BE49-F238E27FC236}">
                <a16:creationId xmlns:a16="http://schemas.microsoft.com/office/drawing/2014/main" id="{ACEE6006-9D9E-4337-A060-003E112CAC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060575"/>
            <a:ext cx="3744912" cy="280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20" name="Picture 12" descr="http://www.guinness.com/en-us/img/beer_photo_draught_pint.jpg">
            <a:extLst>
              <a:ext uri="{FF2B5EF4-FFF2-40B4-BE49-F238E27FC236}">
                <a16:creationId xmlns:a16="http://schemas.microsoft.com/office/drawing/2014/main" id="{8908C670-18F5-45B6-97B0-8429EE4632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1989138"/>
            <a:ext cx="2381250" cy="433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0997CADC-1B1F-46CA-A17D-9375B1300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PHOTOS</a:t>
            </a:r>
          </a:p>
        </p:txBody>
      </p:sp>
      <p:pic>
        <p:nvPicPr>
          <p:cNvPr id="14339" name="Picture 2" descr="http://barefacedtruth.com/wp-content/uploads/2012/06/guinnessforstrengthposters.jpg">
            <a:extLst>
              <a:ext uri="{FF2B5EF4-FFF2-40B4-BE49-F238E27FC236}">
                <a16:creationId xmlns:a16="http://schemas.microsoft.com/office/drawing/2014/main" id="{DFE4AA7C-B426-4E19-B047-B47F356577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557338"/>
            <a:ext cx="2857500" cy="428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Picture 4" descr="http://www.thedrum.com/uploads/drum_basic_article/102553/main_images/On%20Trade%20Branding%20Draught_0.jpg">
            <a:extLst>
              <a:ext uri="{FF2B5EF4-FFF2-40B4-BE49-F238E27FC236}">
                <a16:creationId xmlns:a16="http://schemas.microsoft.com/office/drawing/2014/main" id="{32F4ADDC-81E6-4DC9-900B-F5A0E48EF4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692150"/>
            <a:ext cx="3679825" cy="517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0</TotalTime>
  <Words>48</Words>
  <Application>Microsoft Office PowerPoint</Application>
  <PresentationFormat>On-screen Show (4:3)</PresentationFormat>
  <Paragraphs>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Franklin Gothic Book</vt:lpstr>
      <vt:lpstr>Perpetua</vt:lpstr>
      <vt:lpstr>Wingdings 2</vt:lpstr>
      <vt:lpstr>Equity</vt:lpstr>
      <vt:lpstr>Irlande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PHOTOS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2019-05-30T09:42:05Z</dcterms:created>
  <dcterms:modified xsi:type="dcterms:W3CDTF">2019-05-30T09:42:05Z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