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40" r:id="rId1"/>
  </p:sldMasterIdLst>
  <p:sldIdLst>
    <p:sldId id="256" r:id="rId2"/>
    <p:sldId id="257" r:id="rId3"/>
    <p:sldId id="258" r:id="rId4"/>
    <p:sldId id="259" r:id="rId5"/>
    <p:sldId id="260" r:id="rId6"/>
    <p:sldId id="261" r:id="rId7"/>
    <p:sldId id="262" r:id="rId8"/>
    <p:sldId id="264" r:id="rId9"/>
    <p:sldId id="265" r:id="rId10"/>
    <p:sldId id="263" r:id="rId11"/>
    <p:sldId id="266" r:id="rId12"/>
    <p:sldId id="267" r:id="rId13"/>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entury Schoolbook" panose="02040604050505020304" pitchFamily="18"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entury Schoolbook" panose="02040604050505020304" pitchFamily="18"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entury Schoolbook" panose="02040604050505020304" pitchFamily="18"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entury Schoolbook" panose="02040604050505020304" pitchFamily="18"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entury Schoolbook" panose="020406040505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Century Schoolbook" panose="020406040505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Century Schoolbook" panose="020406040505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Century Schoolbook" panose="020406040505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Century Schoolbook" panose="020406040505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102" y="7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bg>
      <p:bgPr>
        <a:solidFill>
          <a:srgbClr val="35353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C9669F-BF39-4B89-A5CA-A144537D42C2}"/>
              </a:ext>
            </a:extLst>
          </p:cNvPr>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61872" y="758952"/>
            <a:ext cx="9418320" cy="4041648"/>
          </a:xfrm>
        </p:spPr>
        <p:txBody>
          <a:bodyPr/>
          <a:lstStyle>
            <a:lvl1pPr algn="l">
              <a:lnSpc>
                <a:spcPct val="85000"/>
              </a:lnSpc>
              <a:defRPr sz="7200" baseline="0">
                <a:solidFill>
                  <a:schemeClr val="tx1"/>
                </a:solidFill>
              </a:defRPr>
            </a:lvl1pPr>
          </a:lstStyle>
          <a:p>
            <a:r>
              <a:rPr lang="sl-SI"/>
              <a:t>Uredite slog naslova matrice</a:t>
            </a:r>
            <a:endParaRPr lang="en-US" dirty="0"/>
          </a:p>
        </p:txBody>
      </p:sp>
      <p:sp>
        <p:nvSpPr>
          <p:cNvPr id="3" name="Subtitle 2"/>
          <p:cNvSpPr>
            <a:spLocks noGrp="1"/>
          </p:cNvSpPr>
          <p:nvPr>
            <p:ph type="subTitle" idx="1"/>
          </p:nvPr>
        </p:nvSpPr>
        <p:spPr>
          <a:xfrm>
            <a:off x="1261872" y="4800600"/>
            <a:ext cx="9418320" cy="1691640"/>
          </a:xfrm>
        </p:spPr>
        <p:txBody>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a:t>Uredite slog podnaslova matrice</a:t>
            </a:r>
            <a:endParaRPr lang="en-US" dirty="0"/>
          </a:p>
        </p:txBody>
      </p:sp>
      <p:sp>
        <p:nvSpPr>
          <p:cNvPr id="5" name="Date Placeholder 3">
            <a:extLst>
              <a:ext uri="{FF2B5EF4-FFF2-40B4-BE49-F238E27FC236}">
                <a16:creationId xmlns:a16="http://schemas.microsoft.com/office/drawing/2014/main" id="{7E0CD4A4-1B78-4F08-AE22-69960289DE6C}"/>
              </a:ext>
            </a:extLst>
          </p:cNvPr>
          <p:cNvSpPr>
            <a:spLocks noGrp="1"/>
          </p:cNvSpPr>
          <p:nvPr>
            <p:ph type="dt" sz="half" idx="10"/>
          </p:nvPr>
        </p:nvSpPr>
        <p:spPr/>
        <p:txBody>
          <a:bodyPr/>
          <a:lstStyle>
            <a:lvl1pPr>
              <a:defRPr dirty="0">
                <a:solidFill>
                  <a:schemeClr val="tx1">
                    <a:lumMod val="50000"/>
                  </a:schemeClr>
                </a:solidFill>
              </a:defRPr>
            </a:lvl1pPr>
          </a:lstStyle>
          <a:p>
            <a:pPr>
              <a:defRPr/>
            </a:pPr>
            <a:fld id="{06AFEAAF-DD6A-44E7-96C4-53321463014D}" type="datetimeFigureOut">
              <a:rPr lang="en-US"/>
              <a:pPr>
                <a:defRPr/>
              </a:pPr>
              <a:t>5/30/2019</a:t>
            </a:fld>
            <a:endParaRPr lang="en-US"/>
          </a:p>
        </p:txBody>
      </p:sp>
      <p:sp>
        <p:nvSpPr>
          <p:cNvPr id="6" name="Footer Placeholder 4">
            <a:extLst>
              <a:ext uri="{FF2B5EF4-FFF2-40B4-BE49-F238E27FC236}">
                <a16:creationId xmlns:a16="http://schemas.microsoft.com/office/drawing/2014/main" id="{59E3D9BB-E370-4634-9DB8-D73CC00B47EA}"/>
              </a:ext>
            </a:extLst>
          </p:cNvPr>
          <p:cNvSpPr>
            <a:spLocks noGrp="1"/>
          </p:cNvSpPr>
          <p:nvPr>
            <p:ph type="ftr" sz="quarter" idx="11"/>
          </p:nvPr>
        </p:nvSpPr>
        <p:spPr/>
        <p:txBody>
          <a:bodyPr/>
          <a:lstStyle>
            <a:lvl1pPr>
              <a:defRPr dirty="0">
                <a:solidFill>
                  <a:schemeClr val="tx1">
                    <a:lumMod val="65000"/>
                  </a:schemeClr>
                </a:solidFill>
              </a:defRPr>
            </a:lvl1pPr>
          </a:lstStyle>
          <a:p>
            <a:pPr>
              <a:defRPr/>
            </a:pPr>
            <a:endParaRPr lang="en-US"/>
          </a:p>
        </p:txBody>
      </p:sp>
      <p:sp>
        <p:nvSpPr>
          <p:cNvPr id="7" name="Slide Number Placeholder 5">
            <a:extLst>
              <a:ext uri="{FF2B5EF4-FFF2-40B4-BE49-F238E27FC236}">
                <a16:creationId xmlns:a16="http://schemas.microsoft.com/office/drawing/2014/main" id="{F8E53600-4535-4667-A652-0D43CBBACA9A}"/>
              </a:ext>
            </a:extLst>
          </p:cNvPr>
          <p:cNvSpPr>
            <a:spLocks noGrp="1"/>
          </p:cNvSpPr>
          <p:nvPr>
            <p:ph type="sldNum" sz="quarter" idx="12"/>
          </p:nvPr>
        </p:nvSpPr>
        <p:spPr/>
        <p:txBody>
          <a:bodyPr/>
          <a:lstStyle>
            <a:lvl1pPr>
              <a:defRPr>
                <a:solidFill>
                  <a:srgbClr val="A6A6A6"/>
                </a:solidFill>
              </a:defRPr>
            </a:lvl1pPr>
          </a:lstStyle>
          <a:p>
            <a:fld id="{83858256-A09D-44E6-A294-1822761EE1D2}" type="slidenum">
              <a:rPr lang="en-US" altLang="sl-SI"/>
              <a:pPr/>
              <a:t>‹#›</a:t>
            </a:fld>
            <a:endParaRPr lang="en-US" altLang="sl-SI"/>
          </a:p>
        </p:txBody>
      </p:sp>
    </p:spTree>
    <p:extLst>
      <p:ext uri="{BB962C8B-B14F-4D97-AF65-F5344CB8AC3E}">
        <p14:creationId xmlns:p14="http://schemas.microsoft.com/office/powerpoint/2010/main" val="11412756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a:extLst>
              <a:ext uri="{FF2B5EF4-FFF2-40B4-BE49-F238E27FC236}">
                <a16:creationId xmlns:a16="http://schemas.microsoft.com/office/drawing/2014/main" id="{37E621D0-84C5-4555-85C9-03E0B2036FAE}"/>
              </a:ext>
            </a:extLst>
          </p:cNvPr>
          <p:cNvSpPr>
            <a:spLocks noGrp="1"/>
          </p:cNvSpPr>
          <p:nvPr>
            <p:ph type="dt" sz="half" idx="10"/>
          </p:nvPr>
        </p:nvSpPr>
        <p:spPr/>
        <p:txBody>
          <a:bodyPr/>
          <a:lstStyle>
            <a:lvl1pPr>
              <a:defRPr/>
            </a:lvl1pPr>
          </a:lstStyle>
          <a:p>
            <a:pPr>
              <a:defRPr/>
            </a:pPr>
            <a:fld id="{E25BF6D4-6B2B-46C9-BB0F-F880C38978EE}" type="datetimeFigureOut">
              <a:rPr lang="en-US"/>
              <a:pPr>
                <a:defRPr/>
              </a:pPr>
              <a:t>5/30/2019</a:t>
            </a:fld>
            <a:endParaRPr lang="en-US"/>
          </a:p>
        </p:txBody>
      </p:sp>
      <p:sp>
        <p:nvSpPr>
          <p:cNvPr id="5" name="Footer Placeholder 4">
            <a:extLst>
              <a:ext uri="{FF2B5EF4-FFF2-40B4-BE49-F238E27FC236}">
                <a16:creationId xmlns:a16="http://schemas.microsoft.com/office/drawing/2014/main" id="{8516EA63-3C3B-4DBD-B03D-BB90C25711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5E5968-5CF9-4966-964E-56DE83AEAA88}"/>
              </a:ext>
            </a:extLst>
          </p:cNvPr>
          <p:cNvSpPr>
            <a:spLocks noGrp="1"/>
          </p:cNvSpPr>
          <p:nvPr>
            <p:ph type="sldNum" sz="quarter" idx="12"/>
          </p:nvPr>
        </p:nvSpPr>
        <p:spPr/>
        <p:txBody>
          <a:bodyPr/>
          <a:lstStyle>
            <a:lvl1pPr>
              <a:defRPr/>
            </a:lvl1pPr>
          </a:lstStyle>
          <a:p>
            <a:fld id="{50A3F788-AEF0-409A-975C-E2E2659FB2B8}" type="slidenum">
              <a:rPr lang="en-US" altLang="sl-SI"/>
              <a:pPr/>
              <a:t>‹#›</a:t>
            </a:fld>
            <a:endParaRPr lang="en-US" altLang="sl-SI"/>
          </a:p>
        </p:txBody>
      </p:sp>
    </p:spTree>
    <p:extLst>
      <p:ext uri="{BB962C8B-B14F-4D97-AF65-F5344CB8AC3E}">
        <p14:creationId xmlns:p14="http://schemas.microsoft.com/office/powerpoint/2010/main" val="1711172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a:extLst>
              <a:ext uri="{FF2B5EF4-FFF2-40B4-BE49-F238E27FC236}">
                <a16:creationId xmlns:a16="http://schemas.microsoft.com/office/drawing/2014/main" id="{3F444B8E-A9B8-487C-86A5-FA35D7C60748}"/>
              </a:ext>
            </a:extLst>
          </p:cNvPr>
          <p:cNvSpPr>
            <a:spLocks noGrp="1"/>
          </p:cNvSpPr>
          <p:nvPr>
            <p:ph type="dt" sz="half" idx="10"/>
          </p:nvPr>
        </p:nvSpPr>
        <p:spPr/>
        <p:txBody>
          <a:bodyPr/>
          <a:lstStyle>
            <a:lvl1pPr>
              <a:defRPr/>
            </a:lvl1pPr>
          </a:lstStyle>
          <a:p>
            <a:pPr>
              <a:defRPr/>
            </a:pPr>
            <a:fld id="{60BED099-A64C-4325-BAEA-1CB4799BAF7D}" type="datetimeFigureOut">
              <a:rPr lang="en-US"/>
              <a:pPr>
                <a:defRPr/>
              </a:pPr>
              <a:t>5/30/2019</a:t>
            </a:fld>
            <a:endParaRPr lang="en-US"/>
          </a:p>
        </p:txBody>
      </p:sp>
      <p:sp>
        <p:nvSpPr>
          <p:cNvPr id="5" name="Footer Placeholder 4">
            <a:extLst>
              <a:ext uri="{FF2B5EF4-FFF2-40B4-BE49-F238E27FC236}">
                <a16:creationId xmlns:a16="http://schemas.microsoft.com/office/drawing/2014/main" id="{3D7BFD95-B87E-4AC1-B41B-79BE96EE0C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AB83DC-97B9-4E2F-BD0A-28B85B05E441}"/>
              </a:ext>
            </a:extLst>
          </p:cNvPr>
          <p:cNvSpPr>
            <a:spLocks noGrp="1"/>
          </p:cNvSpPr>
          <p:nvPr>
            <p:ph type="sldNum" sz="quarter" idx="12"/>
          </p:nvPr>
        </p:nvSpPr>
        <p:spPr/>
        <p:txBody>
          <a:bodyPr/>
          <a:lstStyle>
            <a:lvl1pPr>
              <a:defRPr/>
            </a:lvl1pPr>
          </a:lstStyle>
          <a:p>
            <a:fld id="{E167F871-AF35-4F61-B828-C6A0E7C34FF2}" type="slidenum">
              <a:rPr lang="en-US" altLang="sl-SI"/>
              <a:pPr/>
              <a:t>‹#›</a:t>
            </a:fld>
            <a:endParaRPr lang="en-US" altLang="sl-SI"/>
          </a:p>
        </p:txBody>
      </p:sp>
    </p:spTree>
    <p:extLst>
      <p:ext uri="{BB962C8B-B14F-4D97-AF65-F5344CB8AC3E}">
        <p14:creationId xmlns:p14="http://schemas.microsoft.com/office/powerpoint/2010/main" val="387771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a:extLst>
              <a:ext uri="{FF2B5EF4-FFF2-40B4-BE49-F238E27FC236}">
                <a16:creationId xmlns:a16="http://schemas.microsoft.com/office/drawing/2014/main" id="{A3099284-E641-49D0-AA5E-B660D1CF90AD}"/>
              </a:ext>
            </a:extLst>
          </p:cNvPr>
          <p:cNvSpPr>
            <a:spLocks noGrp="1"/>
          </p:cNvSpPr>
          <p:nvPr>
            <p:ph type="dt" sz="half" idx="10"/>
          </p:nvPr>
        </p:nvSpPr>
        <p:spPr/>
        <p:txBody>
          <a:bodyPr/>
          <a:lstStyle>
            <a:lvl1pPr>
              <a:defRPr/>
            </a:lvl1pPr>
          </a:lstStyle>
          <a:p>
            <a:pPr>
              <a:defRPr/>
            </a:pPr>
            <a:fld id="{F9CC504D-36C7-4DDD-A4A8-6D9315141301}" type="datetimeFigureOut">
              <a:rPr lang="en-US"/>
              <a:pPr>
                <a:defRPr/>
              </a:pPr>
              <a:t>5/30/2019</a:t>
            </a:fld>
            <a:endParaRPr lang="en-US"/>
          </a:p>
        </p:txBody>
      </p:sp>
      <p:sp>
        <p:nvSpPr>
          <p:cNvPr id="5" name="Footer Placeholder 4">
            <a:extLst>
              <a:ext uri="{FF2B5EF4-FFF2-40B4-BE49-F238E27FC236}">
                <a16:creationId xmlns:a16="http://schemas.microsoft.com/office/drawing/2014/main" id="{31533CB6-03B6-4B88-B678-8BF09D1F7F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16D545-3420-4408-9436-5AE4D9E7F50C}"/>
              </a:ext>
            </a:extLst>
          </p:cNvPr>
          <p:cNvSpPr>
            <a:spLocks noGrp="1"/>
          </p:cNvSpPr>
          <p:nvPr>
            <p:ph type="sldNum" sz="quarter" idx="12"/>
          </p:nvPr>
        </p:nvSpPr>
        <p:spPr/>
        <p:txBody>
          <a:bodyPr/>
          <a:lstStyle>
            <a:lvl1pPr>
              <a:defRPr/>
            </a:lvl1pPr>
          </a:lstStyle>
          <a:p>
            <a:fld id="{7EDE9387-046A-4F75-AA2A-2523944C6EEC}" type="slidenum">
              <a:rPr lang="en-US" altLang="sl-SI"/>
              <a:pPr/>
              <a:t>‹#›</a:t>
            </a:fld>
            <a:endParaRPr lang="en-US" altLang="sl-SI"/>
          </a:p>
        </p:txBody>
      </p:sp>
    </p:spTree>
    <p:extLst>
      <p:ext uri="{BB962C8B-B14F-4D97-AF65-F5344CB8AC3E}">
        <p14:creationId xmlns:p14="http://schemas.microsoft.com/office/powerpoint/2010/main" val="399977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1F1E57-4140-45F7-93B5-C0E9BC7ABA45}"/>
              </a:ext>
            </a:extLst>
          </p:cNvPr>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lstStyle>
            <a:lvl1pPr>
              <a:lnSpc>
                <a:spcPct val="85000"/>
              </a:lnSpc>
              <a:defRPr sz="7200" b="0"/>
            </a:lvl1pPr>
          </a:lstStyle>
          <a:p>
            <a:r>
              <a:rPr lang="sl-SI"/>
              <a:t>Uredite slog naslova matrice</a:t>
            </a:r>
            <a:endParaRPr lang="en-US" dirty="0"/>
          </a:p>
        </p:txBody>
      </p:sp>
      <p:sp>
        <p:nvSpPr>
          <p:cNvPr id="3" name="Text Placeholder 2"/>
          <p:cNvSpPr>
            <a:spLocks noGrp="1"/>
          </p:cNvSpPr>
          <p:nvPr>
            <p:ph type="body" idx="1"/>
          </p:nvPr>
        </p:nvSpPr>
        <p:spPr>
          <a:xfrm>
            <a:off x="1261872" y="4800600"/>
            <a:ext cx="9418320" cy="1691640"/>
          </a:xfrm>
        </p:spPr>
        <p:txBody>
          <a:bodyPr anchor="t"/>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5" name="Date Placeholder 3">
            <a:extLst>
              <a:ext uri="{FF2B5EF4-FFF2-40B4-BE49-F238E27FC236}">
                <a16:creationId xmlns:a16="http://schemas.microsoft.com/office/drawing/2014/main" id="{E037AD2D-47D8-4AE3-84FC-46608F0B3572}"/>
              </a:ext>
            </a:extLst>
          </p:cNvPr>
          <p:cNvSpPr>
            <a:spLocks noGrp="1"/>
          </p:cNvSpPr>
          <p:nvPr>
            <p:ph type="dt" sz="half" idx="10"/>
          </p:nvPr>
        </p:nvSpPr>
        <p:spPr/>
        <p:txBody>
          <a:bodyPr/>
          <a:lstStyle>
            <a:lvl1pPr>
              <a:defRPr/>
            </a:lvl1pPr>
          </a:lstStyle>
          <a:p>
            <a:pPr>
              <a:defRPr/>
            </a:pPr>
            <a:fld id="{44CC2342-D473-40BC-A74A-243075639F21}" type="datetimeFigureOut">
              <a:rPr lang="en-US"/>
              <a:pPr>
                <a:defRPr/>
              </a:pPr>
              <a:t>5/30/2019</a:t>
            </a:fld>
            <a:endParaRPr lang="en-US"/>
          </a:p>
        </p:txBody>
      </p:sp>
      <p:sp>
        <p:nvSpPr>
          <p:cNvPr id="6" name="Footer Placeholder 4">
            <a:extLst>
              <a:ext uri="{FF2B5EF4-FFF2-40B4-BE49-F238E27FC236}">
                <a16:creationId xmlns:a16="http://schemas.microsoft.com/office/drawing/2014/main" id="{E0ED20C7-92FC-46BC-B7DE-A45B041356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CC12D7-9552-41FB-8A61-6EB19E94C0C7}"/>
              </a:ext>
            </a:extLst>
          </p:cNvPr>
          <p:cNvSpPr>
            <a:spLocks noGrp="1"/>
          </p:cNvSpPr>
          <p:nvPr>
            <p:ph type="sldNum" sz="quarter" idx="12"/>
          </p:nvPr>
        </p:nvSpPr>
        <p:spPr/>
        <p:txBody>
          <a:bodyPr/>
          <a:lstStyle>
            <a:lvl1pPr>
              <a:defRPr/>
            </a:lvl1pPr>
          </a:lstStyle>
          <a:p>
            <a:fld id="{90A622D5-362A-4EE0-B4C8-5946D819699C}" type="slidenum">
              <a:rPr lang="en-US" altLang="sl-SI"/>
              <a:pPr/>
              <a:t>‹#›</a:t>
            </a:fld>
            <a:endParaRPr lang="en-US" altLang="sl-SI"/>
          </a:p>
        </p:txBody>
      </p:sp>
    </p:spTree>
    <p:extLst>
      <p:ext uri="{BB962C8B-B14F-4D97-AF65-F5344CB8AC3E}">
        <p14:creationId xmlns:p14="http://schemas.microsoft.com/office/powerpoint/2010/main" val="1381274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3">
            <a:extLst>
              <a:ext uri="{FF2B5EF4-FFF2-40B4-BE49-F238E27FC236}">
                <a16:creationId xmlns:a16="http://schemas.microsoft.com/office/drawing/2014/main" id="{8A84EF9A-AED9-495D-99C9-E461BA96AB5C}"/>
              </a:ext>
            </a:extLst>
          </p:cNvPr>
          <p:cNvSpPr>
            <a:spLocks noGrp="1"/>
          </p:cNvSpPr>
          <p:nvPr>
            <p:ph type="dt" sz="half" idx="10"/>
          </p:nvPr>
        </p:nvSpPr>
        <p:spPr/>
        <p:txBody>
          <a:bodyPr/>
          <a:lstStyle>
            <a:lvl1pPr>
              <a:defRPr/>
            </a:lvl1pPr>
          </a:lstStyle>
          <a:p>
            <a:pPr>
              <a:defRPr/>
            </a:pPr>
            <a:fld id="{33603DF0-203B-4D10-AF82-959B25213040}" type="datetimeFigureOut">
              <a:rPr lang="en-US"/>
              <a:pPr>
                <a:defRPr/>
              </a:pPr>
              <a:t>5/30/2019</a:t>
            </a:fld>
            <a:endParaRPr lang="en-US"/>
          </a:p>
        </p:txBody>
      </p:sp>
      <p:sp>
        <p:nvSpPr>
          <p:cNvPr id="6" name="Footer Placeholder 4">
            <a:extLst>
              <a:ext uri="{FF2B5EF4-FFF2-40B4-BE49-F238E27FC236}">
                <a16:creationId xmlns:a16="http://schemas.microsoft.com/office/drawing/2014/main" id="{37305BEF-6393-42D2-A7AB-467FE3B8D6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34981A-CECA-4A1F-8F23-73DA66224861}"/>
              </a:ext>
            </a:extLst>
          </p:cNvPr>
          <p:cNvSpPr>
            <a:spLocks noGrp="1"/>
          </p:cNvSpPr>
          <p:nvPr>
            <p:ph type="sldNum" sz="quarter" idx="12"/>
          </p:nvPr>
        </p:nvSpPr>
        <p:spPr/>
        <p:txBody>
          <a:bodyPr/>
          <a:lstStyle>
            <a:lvl1pPr>
              <a:defRPr/>
            </a:lvl1pPr>
          </a:lstStyle>
          <a:p>
            <a:fld id="{DC6C2F30-22C5-48AC-B9C9-EE526CBA0405}" type="slidenum">
              <a:rPr lang="en-US" altLang="sl-SI"/>
              <a:pPr/>
              <a:t>‹#›</a:t>
            </a:fld>
            <a:endParaRPr lang="en-US" altLang="sl-SI"/>
          </a:p>
        </p:txBody>
      </p:sp>
    </p:spTree>
    <p:extLst>
      <p:ext uri="{BB962C8B-B14F-4D97-AF65-F5344CB8AC3E}">
        <p14:creationId xmlns:p14="http://schemas.microsoft.com/office/powerpoint/2010/main" val="162581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l-SI"/>
              <a:t>Uredite slog naslova matrice</a:t>
            </a:r>
            <a:endParaRPr lang="en-US" dirty="0"/>
          </a:p>
        </p:txBody>
      </p:sp>
      <p:sp>
        <p:nvSpPr>
          <p:cNvPr id="3" name="Text Placeholder 2"/>
          <p:cNvSpPr>
            <a:spLocks noGrp="1"/>
          </p:cNvSpPr>
          <p:nvPr>
            <p:ph type="body" idx="1"/>
          </p:nvPr>
        </p:nvSpPr>
        <p:spPr>
          <a:xfrm>
            <a:off x="1261872" y="1713655"/>
            <a:ext cx="4480560" cy="731520"/>
          </a:xfrm>
        </p:spPr>
        <p:txBody>
          <a:bodyPr anchor="b"/>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126480" y="1713655"/>
            <a:ext cx="4480560" cy="731520"/>
          </a:xfrm>
        </p:spPr>
        <p:txBody>
          <a:bodyPr anchor="b"/>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3">
            <a:extLst>
              <a:ext uri="{FF2B5EF4-FFF2-40B4-BE49-F238E27FC236}">
                <a16:creationId xmlns:a16="http://schemas.microsoft.com/office/drawing/2014/main" id="{B7019F16-E2DC-47FF-90C1-4576DDF12183}"/>
              </a:ext>
            </a:extLst>
          </p:cNvPr>
          <p:cNvSpPr>
            <a:spLocks noGrp="1"/>
          </p:cNvSpPr>
          <p:nvPr>
            <p:ph type="dt" sz="half" idx="10"/>
          </p:nvPr>
        </p:nvSpPr>
        <p:spPr/>
        <p:txBody>
          <a:bodyPr/>
          <a:lstStyle>
            <a:lvl1pPr>
              <a:defRPr/>
            </a:lvl1pPr>
          </a:lstStyle>
          <a:p>
            <a:pPr>
              <a:defRPr/>
            </a:pPr>
            <a:fld id="{CDD407E9-E5BF-4969-99CE-31466D6C0780}" type="datetimeFigureOut">
              <a:rPr lang="en-US"/>
              <a:pPr>
                <a:defRPr/>
              </a:pPr>
              <a:t>5/30/2019</a:t>
            </a:fld>
            <a:endParaRPr lang="en-US"/>
          </a:p>
        </p:txBody>
      </p:sp>
      <p:sp>
        <p:nvSpPr>
          <p:cNvPr id="8" name="Footer Placeholder 4">
            <a:extLst>
              <a:ext uri="{FF2B5EF4-FFF2-40B4-BE49-F238E27FC236}">
                <a16:creationId xmlns:a16="http://schemas.microsoft.com/office/drawing/2014/main" id="{C79628AE-DF78-4AF6-AD2E-37A7601C0E8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81E6F50-8D6A-4809-84BD-7F2675AC41E3}"/>
              </a:ext>
            </a:extLst>
          </p:cNvPr>
          <p:cNvSpPr>
            <a:spLocks noGrp="1"/>
          </p:cNvSpPr>
          <p:nvPr>
            <p:ph type="sldNum" sz="quarter" idx="12"/>
          </p:nvPr>
        </p:nvSpPr>
        <p:spPr/>
        <p:txBody>
          <a:bodyPr/>
          <a:lstStyle>
            <a:lvl1pPr>
              <a:defRPr/>
            </a:lvl1pPr>
          </a:lstStyle>
          <a:p>
            <a:fld id="{19FF9881-A683-4C1A-83CF-71C73B7667DF}" type="slidenum">
              <a:rPr lang="en-US" altLang="sl-SI"/>
              <a:pPr/>
              <a:t>‹#›</a:t>
            </a:fld>
            <a:endParaRPr lang="en-US" altLang="sl-SI"/>
          </a:p>
        </p:txBody>
      </p:sp>
    </p:spTree>
    <p:extLst>
      <p:ext uri="{BB962C8B-B14F-4D97-AF65-F5344CB8AC3E}">
        <p14:creationId xmlns:p14="http://schemas.microsoft.com/office/powerpoint/2010/main" val="19395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l-SI"/>
              <a:t>Uredite slog naslova matrice</a:t>
            </a:r>
            <a:endParaRPr lang="en-US" dirty="0"/>
          </a:p>
        </p:txBody>
      </p:sp>
      <p:sp>
        <p:nvSpPr>
          <p:cNvPr id="3" name="Date Placeholder 3">
            <a:extLst>
              <a:ext uri="{FF2B5EF4-FFF2-40B4-BE49-F238E27FC236}">
                <a16:creationId xmlns:a16="http://schemas.microsoft.com/office/drawing/2014/main" id="{DCA69F49-70CA-488B-92AD-255284B4FC65}"/>
              </a:ext>
            </a:extLst>
          </p:cNvPr>
          <p:cNvSpPr>
            <a:spLocks noGrp="1"/>
          </p:cNvSpPr>
          <p:nvPr>
            <p:ph type="dt" sz="half" idx="10"/>
          </p:nvPr>
        </p:nvSpPr>
        <p:spPr/>
        <p:txBody>
          <a:bodyPr/>
          <a:lstStyle>
            <a:lvl1pPr>
              <a:defRPr/>
            </a:lvl1pPr>
          </a:lstStyle>
          <a:p>
            <a:pPr>
              <a:defRPr/>
            </a:pPr>
            <a:fld id="{B85DE0F7-0A8A-43C2-8F14-7922BB4B3F34}" type="datetimeFigureOut">
              <a:rPr lang="en-US"/>
              <a:pPr>
                <a:defRPr/>
              </a:pPr>
              <a:t>5/30/2019</a:t>
            </a:fld>
            <a:endParaRPr lang="en-US"/>
          </a:p>
        </p:txBody>
      </p:sp>
      <p:sp>
        <p:nvSpPr>
          <p:cNvPr id="4" name="Footer Placeholder 4">
            <a:extLst>
              <a:ext uri="{FF2B5EF4-FFF2-40B4-BE49-F238E27FC236}">
                <a16:creationId xmlns:a16="http://schemas.microsoft.com/office/drawing/2014/main" id="{9BAECF78-E1FF-4099-B83A-6E6C2CDCDF1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063DD00-DE68-460C-82C0-1664DFFAED44}"/>
              </a:ext>
            </a:extLst>
          </p:cNvPr>
          <p:cNvSpPr>
            <a:spLocks noGrp="1"/>
          </p:cNvSpPr>
          <p:nvPr>
            <p:ph type="sldNum" sz="quarter" idx="12"/>
          </p:nvPr>
        </p:nvSpPr>
        <p:spPr/>
        <p:txBody>
          <a:bodyPr/>
          <a:lstStyle>
            <a:lvl1pPr>
              <a:defRPr/>
            </a:lvl1pPr>
          </a:lstStyle>
          <a:p>
            <a:fld id="{2D99F628-A8F5-4716-857D-63EF4A612B02}" type="slidenum">
              <a:rPr lang="en-US" altLang="sl-SI"/>
              <a:pPr/>
              <a:t>‹#›</a:t>
            </a:fld>
            <a:endParaRPr lang="en-US" altLang="sl-SI"/>
          </a:p>
        </p:txBody>
      </p:sp>
    </p:spTree>
    <p:extLst>
      <p:ext uri="{BB962C8B-B14F-4D97-AF65-F5344CB8AC3E}">
        <p14:creationId xmlns:p14="http://schemas.microsoft.com/office/powerpoint/2010/main" val="411994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737EB09-2D06-4590-A0F5-C4B0BE7323CE}"/>
              </a:ext>
            </a:extLst>
          </p:cNvPr>
          <p:cNvSpPr>
            <a:spLocks noGrp="1"/>
          </p:cNvSpPr>
          <p:nvPr>
            <p:ph type="dt" sz="half" idx="10"/>
          </p:nvPr>
        </p:nvSpPr>
        <p:spPr/>
        <p:txBody>
          <a:bodyPr/>
          <a:lstStyle>
            <a:lvl1pPr>
              <a:defRPr/>
            </a:lvl1pPr>
          </a:lstStyle>
          <a:p>
            <a:pPr>
              <a:defRPr/>
            </a:pPr>
            <a:fld id="{ED8DDA3E-03E0-45F8-A433-737EB23D79FC}" type="datetimeFigureOut">
              <a:rPr lang="en-US"/>
              <a:pPr>
                <a:defRPr/>
              </a:pPr>
              <a:t>5/30/2019</a:t>
            </a:fld>
            <a:endParaRPr lang="en-US"/>
          </a:p>
        </p:txBody>
      </p:sp>
      <p:sp>
        <p:nvSpPr>
          <p:cNvPr id="3" name="Footer Placeholder 4">
            <a:extLst>
              <a:ext uri="{FF2B5EF4-FFF2-40B4-BE49-F238E27FC236}">
                <a16:creationId xmlns:a16="http://schemas.microsoft.com/office/drawing/2014/main" id="{FA99F489-EE80-46A7-A942-899097BD0CF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CB202C-D7B7-4AC2-9B3F-49F7A80CDDDD}"/>
              </a:ext>
            </a:extLst>
          </p:cNvPr>
          <p:cNvSpPr>
            <a:spLocks noGrp="1"/>
          </p:cNvSpPr>
          <p:nvPr>
            <p:ph type="sldNum" sz="quarter" idx="12"/>
          </p:nvPr>
        </p:nvSpPr>
        <p:spPr/>
        <p:txBody>
          <a:bodyPr/>
          <a:lstStyle>
            <a:lvl1pPr>
              <a:defRPr/>
            </a:lvl1pPr>
          </a:lstStyle>
          <a:p>
            <a:fld id="{552FE580-F60A-48FD-BCB0-48CDBC57850B}" type="slidenum">
              <a:rPr lang="en-US" altLang="sl-SI"/>
              <a:pPr/>
              <a:t>‹#›</a:t>
            </a:fld>
            <a:endParaRPr lang="en-US" altLang="sl-SI"/>
          </a:p>
        </p:txBody>
      </p:sp>
    </p:spTree>
    <p:extLst>
      <p:ext uri="{BB962C8B-B14F-4D97-AF65-F5344CB8AC3E}">
        <p14:creationId xmlns:p14="http://schemas.microsoft.com/office/powerpoint/2010/main" val="1642847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lstStyle>
            <a:lvl1pPr>
              <a:defRPr sz="3200" b="0" baseline="0"/>
            </a:lvl1pPr>
          </a:lstStyle>
          <a:p>
            <a:r>
              <a:rPr lang="sl-SI"/>
              <a:t>Uredite slog naslova matrice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841248" y="2099734"/>
            <a:ext cx="3200400" cy="3810001"/>
          </a:xfrm>
        </p:spPr>
        <p:txBody>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3">
            <a:extLst>
              <a:ext uri="{FF2B5EF4-FFF2-40B4-BE49-F238E27FC236}">
                <a16:creationId xmlns:a16="http://schemas.microsoft.com/office/drawing/2014/main" id="{A7B91764-EA21-4CE9-A729-F559BC791B41}"/>
              </a:ext>
            </a:extLst>
          </p:cNvPr>
          <p:cNvSpPr>
            <a:spLocks noGrp="1"/>
          </p:cNvSpPr>
          <p:nvPr>
            <p:ph type="dt" sz="half" idx="10"/>
          </p:nvPr>
        </p:nvSpPr>
        <p:spPr/>
        <p:txBody>
          <a:bodyPr/>
          <a:lstStyle>
            <a:lvl1pPr>
              <a:defRPr/>
            </a:lvl1pPr>
          </a:lstStyle>
          <a:p>
            <a:pPr>
              <a:defRPr/>
            </a:pPr>
            <a:fld id="{1206F8F3-9756-437D-82D9-594DDA5FDD86}" type="datetimeFigureOut">
              <a:rPr lang="en-US"/>
              <a:pPr>
                <a:defRPr/>
              </a:pPr>
              <a:t>5/30/2019</a:t>
            </a:fld>
            <a:endParaRPr lang="en-US"/>
          </a:p>
        </p:txBody>
      </p:sp>
      <p:sp>
        <p:nvSpPr>
          <p:cNvPr id="6" name="Footer Placeholder 4">
            <a:extLst>
              <a:ext uri="{FF2B5EF4-FFF2-40B4-BE49-F238E27FC236}">
                <a16:creationId xmlns:a16="http://schemas.microsoft.com/office/drawing/2014/main" id="{6AE60601-3072-4328-8961-E80FB4CEF7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DF953A-6804-4DAA-A6A2-B6035786791A}"/>
              </a:ext>
            </a:extLst>
          </p:cNvPr>
          <p:cNvSpPr>
            <a:spLocks noGrp="1"/>
          </p:cNvSpPr>
          <p:nvPr>
            <p:ph type="sldNum" sz="quarter" idx="12"/>
          </p:nvPr>
        </p:nvSpPr>
        <p:spPr/>
        <p:txBody>
          <a:bodyPr/>
          <a:lstStyle>
            <a:lvl1pPr>
              <a:defRPr/>
            </a:lvl1pPr>
          </a:lstStyle>
          <a:p>
            <a:fld id="{F92C20DE-119D-4896-B472-EFAFF5A074F7}" type="slidenum">
              <a:rPr lang="en-US" altLang="sl-SI"/>
              <a:pPr/>
              <a:t>‹#›</a:t>
            </a:fld>
            <a:endParaRPr lang="en-US" altLang="sl-SI"/>
          </a:p>
        </p:txBody>
      </p:sp>
    </p:spTree>
    <p:extLst>
      <p:ext uri="{BB962C8B-B14F-4D97-AF65-F5344CB8AC3E}">
        <p14:creationId xmlns:p14="http://schemas.microsoft.com/office/powerpoint/2010/main" val="295215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9DF15B-E5A4-45B3-A26F-8A72624860C5}"/>
              </a:ext>
            </a:extLst>
          </p:cNvPr>
          <p:cNvSpPr/>
          <p:nvPr/>
        </p:nvSpPr>
        <p:spPr>
          <a:xfrm>
            <a:off x="0" y="5105400"/>
            <a:ext cx="11293475"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lstStyle>
            <a:lvl1pPr>
              <a:defRPr sz="2800" b="0">
                <a:solidFill>
                  <a:schemeClr val="bg1"/>
                </a:solidFill>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a:t>Kliknite ikono, če želite dodati sliko</a:t>
            </a:r>
            <a:endParaRPr lang="en-US" noProof="0" dirty="0"/>
          </a:p>
        </p:txBody>
      </p:sp>
      <p:sp>
        <p:nvSpPr>
          <p:cNvPr id="4" name="Text Placeholder 3"/>
          <p:cNvSpPr>
            <a:spLocks noGrp="1"/>
          </p:cNvSpPr>
          <p:nvPr>
            <p:ph type="body" sz="half" idx="2"/>
          </p:nvPr>
        </p:nvSpPr>
        <p:spPr>
          <a:xfrm>
            <a:off x="914400" y="6108589"/>
            <a:ext cx="9982200" cy="597011"/>
          </a:xfrm>
        </p:spPr>
        <p:txBody>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6" name="Date Placeholder 4">
            <a:extLst>
              <a:ext uri="{FF2B5EF4-FFF2-40B4-BE49-F238E27FC236}">
                <a16:creationId xmlns:a16="http://schemas.microsoft.com/office/drawing/2014/main" id="{2EE97F3B-5CF5-4EFB-95EC-DF8D7FD57776}"/>
              </a:ext>
            </a:extLst>
          </p:cNvPr>
          <p:cNvSpPr>
            <a:spLocks noGrp="1"/>
          </p:cNvSpPr>
          <p:nvPr>
            <p:ph type="dt" sz="half" idx="10"/>
          </p:nvPr>
        </p:nvSpPr>
        <p:spPr/>
        <p:txBody>
          <a:bodyPr/>
          <a:lstStyle>
            <a:lvl1pPr>
              <a:defRPr/>
            </a:lvl1pPr>
          </a:lstStyle>
          <a:p>
            <a:pPr>
              <a:defRPr/>
            </a:pPr>
            <a:fld id="{48F9AEF8-25FB-4C45-A2EA-F24CD6272357}" type="datetimeFigureOut">
              <a:rPr lang="en-US"/>
              <a:pPr>
                <a:defRPr/>
              </a:pPr>
              <a:t>5/30/2019</a:t>
            </a:fld>
            <a:endParaRPr lang="en-US"/>
          </a:p>
        </p:txBody>
      </p:sp>
      <p:sp>
        <p:nvSpPr>
          <p:cNvPr id="7" name="Footer Placeholder 5">
            <a:extLst>
              <a:ext uri="{FF2B5EF4-FFF2-40B4-BE49-F238E27FC236}">
                <a16:creationId xmlns:a16="http://schemas.microsoft.com/office/drawing/2014/main" id="{98CC2ED6-2396-4F9D-98D0-5FF43B87096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DC2C2938-ADB5-46AC-8565-FA61613E04F1}"/>
              </a:ext>
            </a:extLst>
          </p:cNvPr>
          <p:cNvSpPr>
            <a:spLocks noGrp="1"/>
          </p:cNvSpPr>
          <p:nvPr>
            <p:ph type="sldNum" sz="quarter" idx="12"/>
          </p:nvPr>
        </p:nvSpPr>
        <p:spPr/>
        <p:txBody>
          <a:bodyPr/>
          <a:lstStyle>
            <a:lvl1pPr>
              <a:defRPr/>
            </a:lvl1pPr>
          </a:lstStyle>
          <a:p>
            <a:fld id="{1592EF3D-1A76-4251-9E72-645D79A3BD0F}" type="slidenum">
              <a:rPr lang="en-US" altLang="sl-SI"/>
              <a:pPr/>
              <a:t>‹#›</a:t>
            </a:fld>
            <a:endParaRPr lang="en-US" altLang="sl-SI"/>
          </a:p>
        </p:txBody>
      </p:sp>
    </p:spTree>
    <p:extLst>
      <p:ext uri="{BB962C8B-B14F-4D97-AF65-F5344CB8AC3E}">
        <p14:creationId xmlns:p14="http://schemas.microsoft.com/office/powerpoint/2010/main" val="3171126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7D16C2-FE40-4042-ACC5-FCA5884344D1}"/>
              </a:ext>
            </a:extLst>
          </p:cNvPr>
          <p:cNvSpPr/>
          <p:nvPr/>
        </p:nvSpPr>
        <p:spPr>
          <a:xfrm>
            <a:off x="11293475"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61E870B2-763B-421C-8A88-F976B8532FBE}"/>
              </a:ext>
            </a:extLst>
          </p:cNvPr>
          <p:cNvSpPr>
            <a:spLocks noGrp="1"/>
          </p:cNvSpPr>
          <p:nvPr>
            <p:ph type="title"/>
          </p:nvPr>
        </p:nvSpPr>
        <p:spPr>
          <a:xfrm>
            <a:off x="1262063" y="365125"/>
            <a:ext cx="9691687" cy="1325563"/>
          </a:xfrm>
          <a:prstGeom prst="rect">
            <a:avLst/>
          </a:prstGeom>
        </p:spPr>
        <p:txBody>
          <a:bodyPr vert="horz" lIns="91440" tIns="45720" rIns="91440" bIns="45720" rtlCol="0" anchor="b">
            <a:normAutofit/>
          </a:bodyPr>
          <a:lstStyle/>
          <a:p>
            <a:r>
              <a:rPr lang="sl-SI"/>
              <a:t>Uredite slog naslova matrice</a:t>
            </a:r>
            <a:endParaRPr lang="en-US" dirty="0"/>
          </a:p>
        </p:txBody>
      </p:sp>
      <p:sp>
        <p:nvSpPr>
          <p:cNvPr id="3" name="Text Placeholder 2">
            <a:extLst>
              <a:ext uri="{FF2B5EF4-FFF2-40B4-BE49-F238E27FC236}">
                <a16:creationId xmlns:a16="http://schemas.microsoft.com/office/drawing/2014/main" id="{1857D90B-842C-4503-AA5E-7CA4C3D207E0}"/>
              </a:ext>
            </a:extLst>
          </p:cNvPr>
          <p:cNvSpPr>
            <a:spLocks noGrp="1"/>
          </p:cNvSpPr>
          <p:nvPr>
            <p:ph type="body" idx="1"/>
          </p:nvPr>
        </p:nvSpPr>
        <p:spPr>
          <a:xfrm>
            <a:off x="1262063" y="1828800"/>
            <a:ext cx="8594725"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a:extLst>
              <a:ext uri="{FF2B5EF4-FFF2-40B4-BE49-F238E27FC236}">
                <a16:creationId xmlns:a16="http://schemas.microsoft.com/office/drawing/2014/main" id="{B0BD4027-466D-4D0B-90FF-9B3B4A3E3B6E}"/>
              </a:ext>
            </a:extLst>
          </p:cNvPr>
          <p:cNvSpPr>
            <a:spLocks noGrp="1"/>
          </p:cNvSpPr>
          <p:nvPr>
            <p:ph type="dt" sz="half" idx="2"/>
          </p:nvPr>
        </p:nvSpPr>
        <p:spPr>
          <a:xfrm rot="16200000">
            <a:off x="10798176" y="998537"/>
            <a:ext cx="1905000" cy="365125"/>
          </a:xfrm>
          <a:prstGeom prst="rect">
            <a:avLst/>
          </a:prstGeom>
        </p:spPr>
        <p:txBody>
          <a:bodyPr vert="horz" lIns="91440" tIns="45720" rIns="91440" bIns="45720" rtlCol="0" anchor="ctr"/>
          <a:lstStyle>
            <a:lvl1pPr algn="r" fontAlgn="auto">
              <a:spcBef>
                <a:spcPts val="0"/>
              </a:spcBef>
              <a:spcAft>
                <a:spcPts val="0"/>
              </a:spcAft>
              <a:defRPr sz="1050" b="0" dirty="0">
                <a:solidFill>
                  <a:schemeClr val="tx2">
                    <a:lumMod val="20000"/>
                    <a:lumOff val="80000"/>
                  </a:schemeClr>
                </a:solidFill>
                <a:latin typeface="+mn-lt"/>
                <a:cs typeface="+mn-cs"/>
              </a:defRPr>
            </a:lvl1pPr>
          </a:lstStyle>
          <a:p>
            <a:pPr>
              <a:defRPr/>
            </a:pPr>
            <a:fld id="{67256677-A7A0-4410-AE92-B0FD923BDAE4}" type="datetimeFigureOut">
              <a:rPr lang="en-US"/>
              <a:pPr>
                <a:defRPr/>
              </a:pPr>
              <a:t>5/30/2019</a:t>
            </a:fld>
            <a:endParaRPr lang="en-US"/>
          </a:p>
        </p:txBody>
      </p:sp>
      <p:sp>
        <p:nvSpPr>
          <p:cNvPr id="5" name="Footer Placeholder 4">
            <a:extLst>
              <a:ext uri="{FF2B5EF4-FFF2-40B4-BE49-F238E27FC236}">
                <a16:creationId xmlns:a16="http://schemas.microsoft.com/office/drawing/2014/main" id="{9C2F5FA7-15FE-42C1-9316-A86FB6646407}"/>
              </a:ext>
            </a:extLst>
          </p:cNvPr>
          <p:cNvSpPr>
            <a:spLocks noGrp="1"/>
          </p:cNvSpPr>
          <p:nvPr>
            <p:ph type="ftr" sz="quarter" idx="3"/>
          </p:nvPr>
        </p:nvSpPr>
        <p:spPr>
          <a:xfrm rot="16200000">
            <a:off x="9959976" y="4046537"/>
            <a:ext cx="3581400" cy="365125"/>
          </a:xfrm>
          <a:prstGeom prst="rect">
            <a:avLst/>
          </a:prstGeom>
        </p:spPr>
        <p:txBody>
          <a:bodyPr vert="horz" lIns="91440" tIns="45720" rIns="91440" bIns="45720" rtlCol="0" anchor="ctr"/>
          <a:lstStyle>
            <a:lvl1pPr algn="l" fontAlgn="auto">
              <a:spcBef>
                <a:spcPts val="0"/>
              </a:spcBef>
              <a:spcAft>
                <a:spcPts val="0"/>
              </a:spcAft>
              <a:defRPr sz="1050" dirty="0">
                <a:solidFill>
                  <a:schemeClr val="tx2">
                    <a:lumMod val="20000"/>
                    <a:lumOff val="80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18F5674-11ED-458D-9415-9CADD8CAE454}"/>
              </a:ext>
            </a:extLst>
          </p:cNvPr>
          <p:cNvSpPr>
            <a:spLocks noGrp="1"/>
          </p:cNvSpPr>
          <p:nvPr>
            <p:ph type="sldNum" sz="quarter" idx="4"/>
          </p:nvPr>
        </p:nvSpPr>
        <p:spPr>
          <a:xfrm>
            <a:off x="11293475" y="6172200"/>
            <a:ext cx="914400" cy="593725"/>
          </a:xfrm>
          <a:prstGeom prst="rect">
            <a:avLst/>
          </a:prstGeom>
        </p:spPr>
        <p:txBody>
          <a:bodyPr vert="horz" wrap="square" lIns="45720" tIns="45720" rIns="45720" bIns="45720" numCol="1" anchor="ctr" anchorCtr="0" compatLnSpc="1">
            <a:prstTxWarp prst="textNoShape">
              <a:avLst/>
            </a:prstTxWarp>
            <a:normAutofit/>
          </a:bodyPr>
          <a:lstStyle>
            <a:lvl1pPr algn="ctr">
              <a:defRPr sz="3600">
                <a:solidFill>
                  <a:srgbClr val="8E8E94"/>
                </a:solidFill>
              </a:defRPr>
            </a:lvl1pPr>
          </a:lstStyle>
          <a:p>
            <a:fld id="{D07630AE-DD04-4FE0-8CDA-C97C0637B95C}" type="slidenum">
              <a:rPr lang="en-US" altLang="sl-SI"/>
              <a:pPr/>
              <a:t>‹#›</a:t>
            </a:fld>
            <a:endParaRPr lang="en-US" altLang="sl-SI"/>
          </a:p>
        </p:txBody>
      </p:sp>
    </p:spTree>
  </p:cSld>
  <p:clrMap bg1="lt1" tx1="dk1" bg2="lt2" tx2="dk2" accent1="accent1" accent2="accent2" accent3="accent3" accent4="accent4" accent5="accent5" accent6="accent6" hlink="hlink" folHlink="folHlink"/>
  <p:sldLayoutIdLst>
    <p:sldLayoutId id="2147483863" r:id="rId1"/>
    <p:sldLayoutId id="2147483855" r:id="rId2"/>
    <p:sldLayoutId id="2147483864" r:id="rId3"/>
    <p:sldLayoutId id="2147483856" r:id="rId4"/>
    <p:sldLayoutId id="2147483857" r:id="rId5"/>
    <p:sldLayoutId id="2147483858" r:id="rId6"/>
    <p:sldLayoutId id="2147483859" r:id="rId7"/>
    <p:sldLayoutId id="2147483860" r:id="rId8"/>
    <p:sldLayoutId id="2147483865" r:id="rId9"/>
    <p:sldLayoutId id="2147483861" r:id="rId10"/>
    <p:sldLayoutId id="2147483862" r:id="rId11"/>
  </p:sldLayoutIdLst>
  <p:hf sldNum="0" hdr="0" ftr="0" dt="0"/>
  <p:txStyles>
    <p:titleStyle>
      <a:lvl1pPr algn="l" rtl="0" fontAlgn="base">
        <a:lnSpc>
          <a:spcPct val="90000"/>
        </a:lnSpc>
        <a:spcBef>
          <a:spcPct val="0"/>
        </a:spcBef>
        <a:spcAft>
          <a:spcPct val="0"/>
        </a:spcAft>
        <a:defRPr sz="4400" kern="1200" spc="-5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entury Schoolbook" panose="02040604050505020304" pitchFamily="18" charset="0"/>
        </a:defRPr>
      </a:lvl2pPr>
      <a:lvl3pPr algn="l" rtl="0" fontAlgn="base">
        <a:lnSpc>
          <a:spcPct val="90000"/>
        </a:lnSpc>
        <a:spcBef>
          <a:spcPct val="0"/>
        </a:spcBef>
        <a:spcAft>
          <a:spcPct val="0"/>
        </a:spcAft>
        <a:defRPr sz="4400">
          <a:solidFill>
            <a:schemeClr val="tx1"/>
          </a:solidFill>
          <a:latin typeface="Century Schoolbook" panose="02040604050505020304" pitchFamily="18" charset="0"/>
        </a:defRPr>
      </a:lvl3pPr>
      <a:lvl4pPr algn="l" rtl="0" fontAlgn="base">
        <a:lnSpc>
          <a:spcPct val="90000"/>
        </a:lnSpc>
        <a:spcBef>
          <a:spcPct val="0"/>
        </a:spcBef>
        <a:spcAft>
          <a:spcPct val="0"/>
        </a:spcAft>
        <a:defRPr sz="4400">
          <a:solidFill>
            <a:schemeClr val="tx1"/>
          </a:solidFill>
          <a:latin typeface="Century Schoolbook" panose="02040604050505020304" pitchFamily="18" charset="0"/>
        </a:defRPr>
      </a:lvl4pPr>
      <a:lvl5pPr algn="l" rtl="0" fontAlgn="base">
        <a:lnSpc>
          <a:spcPct val="90000"/>
        </a:lnSpc>
        <a:spcBef>
          <a:spcPct val="0"/>
        </a:spcBef>
        <a:spcAft>
          <a:spcPct val="0"/>
        </a:spcAft>
        <a:defRPr sz="4400">
          <a:solidFill>
            <a:schemeClr val="tx1"/>
          </a:solidFill>
          <a:latin typeface="Century Schoolbook" panose="02040604050505020304" pitchFamily="18" charset="0"/>
        </a:defRPr>
      </a:lvl5pPr>
      <a:lvl6pPr marL="457200" algn="l" rtl="0" fontAlgn="base">
        <a:lnSpc>
          <a:spcPct val="90000"/>
        </a:lnSpc>
        <a:spcBef>
          <a:spcPct val="0"/>
        </a:spcBef>
        <a:spcAft>
          <a:spcPct val="0"/>
        </a:spcAft>
        <a:defRPr sz="4400">
          <a:solidFill>
            <a:schemeClr val="tx1"/>
          </a:solidFill>
          <a:latin typeface="Century Schoolbook" panose="02040604050505020304" pitchFamily="18" charset="0"/>
        </a:defRPr>
      </a:lvl6pPr>
      <a:lvl7pPr marL="914400" algn="l" rtl="0" fontAlgn="base">
        <a:lnSpc>
          <a:spcPct val="90000"/>
        </a:lnSpc>
        <a:spcBef>
          <a:spcPct val="0"/>
        </a:spcBef>
        <a:spcAft>
          <a:spcPct val="0"/>
        </a:spcAft>
        <a:defRPr sz="4400">
          <a:solidFill>
            <a:schemeClr val="tx1"/>
          </a:solidFill>
          <a:latin typeface="Century Schoolbook" panose="02040604050505020304" pitchFamily="18" charset="0"/>
        </a:defRPr>
      </a:lvl7pPr>
      <a:lvl8pPr marL="1371600" algn="l" rtl="0" fontAlgn="base">
        <a:lnSpc>
          <a:spcPct val="90000"/>
        </a:lnSpc>
        <a:spcBef>
          <a:spcPct val="0"/>
        </a:spcBef>
        <a:spcAft>
          <a:spcPct val="0"/>
        </a:spcAft>
        <a:defRPr sz="4400">
          <a:solidFill>
            <a:schemeClr val="tx1"/>
          </a:solidFill>
          <a:latin typeface="Century Schoolbook" panose="02040604050505020304" pitchFamily="18" charset="0"/>
        </a:defRPr>
      </a:lvl8pPr>
      <a:lvl9pPr marL="1828800" algn="l" rtl="0" fontAlgn="base">
        <a:lnSpc>
          <a:spcPct val="90000"/>
        </a:lnSpc>
        <a:spcBef>
          <a:spcPct val="0"/>
        </a:spcBef>
        <a:spcAft>
          <a:spcPct val="0"/>
        </a:spcAft>
        <a:defRPr sz="4400">
          <a:solidFill>
            <a:schemeClr val="tx1"/>
          </a:solidFill>
          <a:latin typeface="Century Schoolbook" panose="02040604050505020304" pitchFamily="18" charset="0"/>
        </a:defRPr>
      </a:lvl9pPr>
    </p:titleStyle>
    <p:bodyStyle>
      <a:lvl1pPr marL="182563" indent="-182563" algn="l" rtl="0" fontAlgn="base">
        <a:lnSpc>
          <a:spcPct val="95000"/>
        </a:lnSpc>
        <a:spcBef>
          <a:spcPts val="1400"/>
        </a:spcBef>
        <a:spcAft>
          <a:spcPts val="200"/>
        </a:spcAft>
        <a:buClr>
          <a:schemeClr val="accent1"/>
        </a:buClr>
        <a:buSzPct val="80000"/>
        <a:buFont typeface="Arial" panose="020B0604020202020204" pitchFamily="34" charset="0"/>
        <a:buChar char="•"/>
        <a:defRPr kern="1200" spc="10">
          <a:solidFill>
            <a:schemeClr val="tx1"/>
          </a:solidFill>
          <a:latin typeface="+mn-lt"/>
          <a:ea typeface="+mn-ea"/>
          <a:cs typeface="+mn-cs"/>
        </a:defRPr>
      </a:lvl1pPr>
      <a:lvl2pPr marL="457200" indent="-182563" algn="l" rtl="0" fontAlgn="base">
        <a:lnSpc>
          <a:spcPct val="90000"/>
        </a:lnSpc>
        <a:spcBef>
          <a:spcPts val="300"/>
        </a:spcBef>
        <a:spcAft>
          <a:spcPts val="300"/>
        </a:spcAft>
        <a:buClr>
          <a:schemeClr val="accent1"/>
        </a:buClr>
        <a:buFont typeface="Wingdings 2" panose="05020102010507070707" pitchFamily="18" charset="2"/>
        <a:buChar char=""/>
        <a:defRPr sz="1600" kern="1200">
          <a:solidFill>
            <a:srgbClr val="262626"/>
          </a:solidFill>
          <a:latin typeface="+mn-lt"/>
          <a:ea typeface="+mn-ea"/>
          <a:cs typeface="+mn-cs"/>
        </a:defRPr>
      </a:lvl2pPr>
      <a:lvl3pPr marL="730250" indent="-182563" algn="l" rtl="0" fontAlgn="base">
        <a:lnSpc>
          <a:spcPct val="90000"/>
        </a:lnSpc>
        <a:spcBef>
          <a:spcPts val="300"/>
        </a:spcBef>
        <a:spcAft>
          <a:spcPts val="300"/>
        </a:spcAft>
        <a:buClr>
          <a:schemeClr val="accent1"/>
        </a:buClr>
        <a:buFont typeface="Wingdings 2" panose="05020102010507070707" pitchFamily="18" charset="2"/>
        <a:buChar char=""/>
        <a:defRPr sz="1400" kern="1200">
          <a:solidFill>
            <a:srgbClr val="262626"/>
          </a:solidFill>
          <a:latin typeface="+mn-lt"/>
          <a:ea typeface="+mn-ea"/>
          <a:cs typeface="+mn-cs"/>
        </a:defRPr>
      </a:lvl3pPr>
      <a:lvl4pPr marL="1004888" indent="-182563" algn="l" rtl="0" fontAlgn="base">
        <a:lnSpc>
          <a:spcPct val="90000"/>
        </a:lnSpc>
        <a:spcBef>
          <a:spcPts val="300"/>
        </a:spcBef>
        <a:spcAft>
          <a:spcPts val="300"/>
        </a:spcAft>
        <a:buClr>
          <a:schemeClr val="accent1"/>
        </a:buClr>
        <a:buFont typeface="Wingdings 2" panose="05020102010507070707" pitchFamily="18" charset="2"/>
        <a:buChar char=""/>
        <a:defRPr sz="1400" kern="1200">
          <a:solidFill>
            <a:srgbClr val="262626"/>
          </a:solidFill>
          <a:latin typeface="+mn-lt"/>
          <a:ea typeface="+mn-ea"/>
          <a:cs typeface="+mn-cs"/>
        </a:defRPr>
      </a:lvl4pPr>
      <a:lvl5pPr marL="1279525" indent="-182563" algn="l" rtl="0" fontAlgn="base">
        <a:lnSpc>
          <a:spcPct val="90000"/>
        </a:lnSpc>
        <a:spcBef>
          <a:spcPts val="300"/>
        </a:spcBef>
        <a:spcAft>
          <a:spcPts val="300"/>
        </a:spcAft>
        <a:buClr>
          <a:schemeClr val="accent1"/>
        </a:buClr>
        <a:buFont typeface="Wingdings 2" panose="05020102010507070707" pitchFamily="18" charset="2"/>
        <a:buChar char=""/>
        <a:defRPr sz="1400" kern="1200">
          <a:solidFill>
            <a:srgbClr val="262626"/>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9C043F7-67C7-4237-AEAA-479AF0E88D7C}"/>
              </a:ext>
            </a:extLst>
          </p:cNvPr>
          <p:cNvSpPr>
            <a:spLocks noGrp="1"/>
          </p:cNvSpPr>
          <p:nvPr>
            <p:ph type="ctrTitle"/>
          </p:nvPr>
        </p:nvSpPr>
        <p:spPr>
          <a:xfrm>
            <a:off x="501650" y="412750"/>
            <a:ext cx="5499100" cy="2289175"/>
          </a:xfrm>
        </p:spPr>
        <p:txBody>
          <a:bodyPr/>
          <a:lstStyle/>
          <a:p>
            <a:pPr fontAlgn="auto">
              <a:spcAft>
                <a:spcPts val="0"/>
              </a:spcAft>
              <a:defRPr/>
            </a:pPr>
            <a:r>
              <a:rPr lang="sl-SI" dirty="0"/>
              <a:t>MEHIŠKA KUHINJA </a:t>
            </a:r>
          </a:p>
        </p:txBody>
      </p:sp>
      <p:sp>
        <p:nvSpPr>
          <p:cNvPr id="3" name="Podnaslov 2">
            <a:extLst>
              <a:ext uri="{FF2B5EF4-FFF2-40B4-BE49-F238E27FC236}">
                <a16:creationId xmlns:a16="http://schemas.microsoft.com/office/drawing/2014/main" id="{BD8D898F-23EF-4FF6-A394-CD4428E03B8F}"/>
              </a:ext>
            </a:extLst>
          </p:cNvPr>
          <p:cNvSpPr>
            <a:spLocks noGrp="1"/>
          </p:cNvSpPr>
          <p:nvPr>
            <p:ph type="subTitle" idx="1"/>
          </p:nvPr>
        </p:nvSpPr>
        <p:spPr>
          <a:xfrm>
            <a:off x="584200" y="2822575"/>
            <a:ext cx="2667000" cy="582613"/>
          </a:xfrm>
        </p:spPr>
        <p:txBody>
          <a:bodyPr/>
          <a:lstStyle/>
          <a:p>
            <a:pPr fontAlgn="auto">
              <a:defRPr/>
            </a:pPr>
            <a:r>
              <a:rPr lang="sl-SI" dirty="0"/>
              <a:t> </a:t>
            </a:r>
          </a:p>
        </p:txBody>
      </p:sp>
      <p:pic>
        <p:nvPicPr>
          <p:cNvPr id="5124" name="Slika 3">
            <a:extLst>
              <a:ext uri="{FF2B5EF4-FFF2-40B4-BE49-F238E27FC236}">
                <a16:creationId xmlns:a16="http://schemas.microsoft.com/office/drawing/2014/main" id="{E57F1D51-7B73-4C21-A2D2-7DC6BD6A79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0"/>
            <a:ext cx="6191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Slika 4">
            <a:extLst>
              <a:ext uri="{FF2B5EF4-FFF2-40B4-BE49-F238E27FC236}">
                <a16:creationId xmlns:a16="http://schemas.microsoft.com/office/drawing/2014/main" id="{D61A1BED-0CD4-4EC9-A4F9-7E28B36AE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3810000"/>
            <a:ext cx="6308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Slika 5">
            <a:extLst>
              <a:ext uri="{FF2B5EF4-FFF2-40B4-BE49-F238E27FC236}">
                <a16:creationId xmlns:a16="http://schemas.microsoft.com/office/drawing/2014/main" id="{842602AA-DE1F-4205-9A32-D3A1DC5DAE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8675" y="3810000"/>
            <a:ext cx="501332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07B079-CE13-444E-8E6C-49A0DF865D41}"/>
              </a:ext>
            </a:extLst>
          </p:cNvPr>
          <p:cNvSpPr>
            <a:spLocks noGrp="1"/>
          </p:cNvSpPr>
          <p:nvPr>
            <p:ph type="title"/>
          </p:nvPr>
        </p:nvSpPr>
        <p:spPr/>
        <p:txBody>
          <a:bodyPr/>
          <a:lstStyle/>
          <a:p>
            <a:pPr fontAlgn="auto">
              <a:spcAft>
                <a:spcPts val="0"/>
              </a:spcAft>
              <a:defRPr/>
            </a:pPr>
            <a:r>
              <a:rPr lang="sl-SI" dirty="0"/>
              <a:t>TORTILIJA:</a:t>
            </a:r>
          </a:p>
        </p:txBody>
      </p:sp>
      <p:pic>
        <p:nvPicPr>
          <p:cNvPr id="14339" name="Označba mesta vsebine 3">
            <a:extLst>
              <a:ext uri="{FF2B5EF4-FFF2-40B4-BE49-F238E27FC236}">
                <a16:creationId xmlns:a16="http://schemas.microsoft.com/office/drawing/2014/main" id="{EA640139-895F-42BE-A2FA-BE1EEFAC09B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30838" y="365125"/>
            <a:ext cx="5272087" cy="6102350"/>
          </a:xfrm>
        </p:spPr>
      </p:pic>
      <p:sp>
        <p:nvSpPr>
          <p:cNvPr id="14340" name="PoljeZBesedilom 4">
            <a:extLst>
              <a:ext uri="{FF2B5EF4-FFF2-40B4-BE49-F238E27FC236}">
                <a16:creationId xmlns:a16="http://schemas.microsoft.com/office/drawing/2014/main" id="{8199F9A2-12FD-4A8D-AC9B-AC018A8C34C4}"/>
              </a:ext>
            </a:extLst>
          </p:cNvPr>
          <p:cNvSpPr txBox="1">
            <a:spLocks noChangeArrowheads="1"/>
          </p:cNvSpPr>
          <p:nvPr/>
        </p:nvSpPr>
        <p:spPr bwMode="auto">
          <a:xfrm>
            <a:off x="849313" y="2201863"/>
            <a:ext cx="53705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Schoolbook" panose="02040604050505020304" pitchFamily="18" charset="0"/>
              </a:defRPr>
            </a:lvl1pPr>
            <a:lvl2pPr marL="800100" indent="-34290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defTabSz="457200" fontAlgn="base">
              <a:spcBef>
                <a:spcPct val="0"/>
              </a:spcBef>
              <a:spcAft>
                <a:spcPct val="0"/>
              </a:spcAft>
              <a:defRPr>
                <a:solidFill>
                  <a:schemeClr val="tx1"/>
                </a:solidFill>
                <a:latin typeface="Century Schoolbook" panose="02040604050505020304" pitchFamily="18" charset="0"/>
              </a:defRPr>
            </a:lvl6pPr>
            <a:lvl7pPr marL="2971800" indent="-228600" defTabSz="457200" fontAlgn="base">
              <a:spcBef>
                <a:spcPct val="0"/>
              </a:spcBef>
              <a:spcAft>
                <a:spcPct val="0"/>
              </a:spcAft>
              <a:defRPr>
                <a:solidFill>
                  <a:schemeClr val="tx1"/>
                </a:solidFill>
                <a:latin typeface="Century Schoolbook" panose="02040604050505020304" pitchFamily="18" charset="0"/>
              </a:defRPr>
            </a:lvl7pPr>
            <a:lvl8pPr marL="3429000" indent="-228600" defTabSz="457200" fontAlgn="base">
              <a:spcBef>
                <a:spcPct val="0"/>
              </a:spcBef>
              <a:spcAft>
                <a:spcPct val="0"/>
              </a:spcAft>
              <a:defRPr>
                <a:solidFill>
                  <a:schemeClr val="tx1"/>
                </a:solidFill>
                <a:latin typeface="Century Schoolbook" panose="02040604050505020304" pitchFamily="18" charset="0"/>
              </a:defRPr>
            </a:lvl8pPr>
            <a:lvl9pPr marL="3886200" indent="-228600" defTabSz="457200" fontAlgn="base">
              <a:spcBef>
                <a:spcPct val="0"/>
              </a:spcBef>
              <a:spcAft>
                <a:spcPct val="0"/>
              </a:spcAft>
              <a:defRPr>
                <a:solidFill>
                  <a:schemeClr val="tx1"/>
                </a:solidFill>
                <a:latin typeface="Century Schoolbook" panose="02040604050505020304" pitchFamily="18" charset="0"/>
              </a:defRPr>
            </a:lvl9pPr>
          </a:lstStyle>
          <a:p>
            <a:r>
              <a:rPr lang="sl-SI" altLang="sl-SI"/>
              <a:t>Tortilija je lahko narejena iz treh vrst mok:</a:t>
            </a:r>
          </a:p>
          <a:p>
            <a:pPr lvl="1">
              <a:buFont typeface="Arial" panose="020B0604020202020204" pitchFamily="34" charset="0"/>
              <a:buChar char="•"/>
            </a:pPr>
            <a:r>
              <a:rPr lang="sl-SI" altLang="sl-SI"/>
              <a:t>Pšenična</a:t>
            </a:r>
          </a:p>
          <a:p>
            <a:pPr lvl="1">
              <a:buFont typeface="Arial" panose="020B0604020202020204" pitchFamily="34" charset="0"/>
              <a:buChar char="•"/>
            </a:pPr>
            <a:r>
              <a:rPr lang="sl-SI" altLang="sl-SI"/>
              <a:t>Koruzna</a:t>
            </a:r>
          </a:p>
          <a:p>
            <a:pPr lvl="1">
              <a:buFont typeface="Arial" panose="020B0604020202020204" pitchFamily="34" charset="0"/>
              <a:buChar char="•"/>
            </a:pPr>
            <a:r>
              <a:rPr lang="sl-SI" altLang="sl-SI"/>
              <a:t>Polnozrnata</a:t>
            </a:r>
          </a:p>
          <a:p>
            <a:endParaRPr lang="sl-SI" altLang="sl-SI"/>
          </a:p>
        </p:txBody>
      </p:sp>
      <p:pic>
        <p:nvPicPr>
          <p:cNvPr id="14341" name="Slika 5">
            <a:extLst>
              <a:ext uri="{FF2B5EF4-FFF2-40B4-BE49-F238E27FC236}">
                <a16:creationId xmlns:a16="http://schemas.microsoft.com/office/drawing/2014/main" id="{A0E99529-0CEB-412B-9D36-DCBD55A28A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3627438"/>
            <a:ext cx="43434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F3E8F1-C85E-4FC5-BF25-8F5A939F2790}"/>
              </a:ext>
            </a:extLst>
          </p:cNvPr>
          <p:cNvSpPr>
            <a:spLocks noGrp="1"/>
          </p:cNvSpPr>
          <p:nvPr>
            <p:ph type="title"/>
          </p:nvPr>
        </p:nvSpPr>
        <p:spPr/>
        <p:txBody>
          <a:bodyPr/>
          <a:lstStyle/>
          <a:p>
            <a:pPr fontAlgn="auto">
              <a:spcAft>
                <a:spcPts val="0"/>
              </a:spcAft>
              <a:defRPr/>
            </a:pPr>
            <a:r>
              <a:rPr lang="sl-SI" dirty="0"/>
              <a:t>RECEPT: pšenična </a:t>
            </a:r>
            <a:r>
              <a:rPr lang="sl-SI" dirty="0" err="1"/>
              <a:t>tortillie</a:t>
            </a:r>
            <a:endParaRPr lang="sl-SI" dirty="0"/>
          </a:p>
        </p:txBody>
      </p:sp>
      <p:sp>
        <p:nvSpPr>
          <p:cNvPr id="3" name="Označba mesta vsebine 2">
            <a:extLst>
              <a:ext uri="{FF2B5EF4-FFF2-40B4-BE49-F238E27FC236}">
                <a16:creationId xmlns:a16="http://schemas.microsoft.com/office/drawing/2014/main" id="{A37A2682-A2A2-4AF5-943F-58419653EE2F}"/>
              </a:ext>
            </a:extLst>
          </p:cNvPr>
          <p:cNvSpPr>
            <a:spLocks noGrp="1"/>
          </p:cNvSpPr>
          <p:nvPr>
            <p:ph idx="1"/>
          </p:nvPr>
        </p:nvSpPr>
        <p:spPr/>
        <p:txBody>
          <a:bodyPr/>
          <a:lstStyle/>
          <a:p>
            <a:pPr lvl="1" indent="-182880" fontAlgn="auto">
              <a:defRPr/>
            </a:pPr>
            <a:r>
              <a:rPr lang="sl-SI" dirty="0">
                <a:solidFill>
                  <a:schemeClr val="tx1">
                    <a:lumMod val="85000"/>
                    <a:lumOff val="15000"/>
                  </a:schemeClr>
                </a:solidFill>
              </a:rPr>
              <a:t>450 g  gladke pšenične moke </a:t>
            </a:r>
          </a:p>
          <a:p>
            <a:pPr lvl="1" indent="-182880" fontAlgn="auto">
              <a:defRPr/>
            </a:pPr>
            <a:r>
              <a:rPr lang="sl-SI" dirty="0">
                <a:solidFill>
                  <a:schemeClr val="tx1">
                    <a:lumMod val="85000"/>
                    <a:lumOff val="15000"/>
                  </a:schemeClr>
                </a:solidFill>
              </a:rPr>
              <a:t>2 žlici olja </a:t>
            </a:r>
          </a:p>
          <a:p>
            <a:pPr lvl="1" indent="-182880" fontAlgn="auto">
              <a:defRPr/>
            </a:pPr>
            <a:r>
              <a:rPr lang="sl-SI" dirty="0">
                <a:solidFill>
                  <a:schemeClr val="tx1">
                    <a:lumMod val="85000"/>
                    <a:lumOff val="15000"/>
                  </a:schemeClr>
                </a:solidFill>
              </a:rPr>
              <a:t>žlička soli</a:t>
            </a:r>
          </a:p>
          <a:p>
            <a:pPr lvl="1" indent="-182880" fontAlgn="auto">
              <a:defRPr/>
            </a:pPr>
            <a:r>
              <a:rPr lang="sl-SI" dirty="0">
                <a:solidFill>
                  <a:schemeClr val="tx1">
                    <a:lumMod val="85000"/>
                    <a:lumOff val="15000"/>
                  </a:schemeClr>
                </a:solidFill>
              </a:rPr>
              <a:t>žlička pecilnega praška</a:t>
            </a:r>
          </a:p>
          <a:p>
            <a:pPr lvl="1" indent="-182880" fontAlgn="auto">
              <a:defRPr/>
            </a:pPr>
            <a:r>
              <a:rPr lang="sl-SI" dirty="0">
                <a:solidFill>
                  <a:schemeClr val="tx1">
                    <a:lumMod val="85000"/>
                    <a:lumOff val="15000"/>
                  </a:schemeClr>
                </a:solidFill>
              </a:rPr>
              <a:t>180ml mrzle vode (po občutku)</a:t>
            </a:r>
          </a:p>
          <a:p>
            <a:pPr lvl="1" indent="-182880" fontAlgn="auto">
              <a:defRPr/>
            </a:pPr>
            <a:r>
              <a:rPr lang="sl-SI" dirty="0">
                <a:solidFill>
                  <a:schemeClr val="tx1">
                    <a:lumMod val="85000"/>
                    <a:lumOff val="15000"/>
                  </a:schemeClr>
                </a:solidFill>
              </a:rPr>
              <a:t>moka za valjanje</a:t>
            </a:r>
          </a:p>
          <a:p>
            <a:pPr marL="182880" indent="-182880" fontAlgn="auto">
              <a:defRPr/>
            </a:pPr>
            <a:r>
              <a:rPr lang="sl-SI" dirty="0"/>
              <a:t>Priprava:</a:t>
            </a:r>
          </a:p>
          <a:p>
            <a:pPr marL="0" indent="0" fontAlgn="auto">
              <a:buFont typeface="Arial" panose="020B0604020202020204" pitchFamily="34" charset="0"/>
              <a:buNone/>
              <a:defRPr/>
            </a:pPr>
            <a:r>
              <a:rPr lang="sl-SI" dirty="0"/>
              <a:t>Testo dobro pregnetemo, da postane elastično in se ne prijema rok. Razdelimo ga na 12 kepic, ki jih čim tanjše razvaljamo. Spečemo jih na teflonski ponvi brez olja. Minuto ali dve na vsaki strani. Pred peko vsake tortilje ponev obrišemo s papirnato brisačo, da se nam ostanki moke ne žgejo.</a:t>
            </a:r>
          </a:p>
          <a:p>
            <a:pPr marL="182880" indent="-182880" fontAlgn="auto">
              <a:defRPr/>
            </a:pPr>
            <a:endParaRPr lang="sl-SI" dirty="0"/>
          </a:p>
        </p:txBody>
      </p:sp>
      <p:pic>
        <p:nvPicPr>
          <p:cNvPr id="15364" name="Slika 3">
            <a:extLst>
              <a:ext uri="{FF2B5EF4-FFF2-40B4-BE49-F238E27FC236}">
                <a16:creationId xmlns:a16="http://schemas.microsoft.com/office/drawing/2014/main" id="{D0E2CD70-D7FC-440F-8FB3-1F4C869AB1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6150" y="1690688"/>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Slika 4">
            <a:extLst>
              <a:ext uri="{FF2B5EF4-FFF2-40B4-BE49-F238E27FC236}">
                <a16:creationId xmlns:a16="http://schemas.microsoft.com/office/drawing/2014/main" id="{80EC4DAB-AC04-43EF-A923-5118A01D57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3550" y="2263775"/>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Slika 3">
            <a:extLst>
              <a:ext uri="{FF2B5EF4-FFF2-40B4-BE49-F238E27FC236}">
                <a16:creationId xmlns:a16="http://schemas.microsoft.com/office/drawing/2014/main" id="{6BA92609-C3E6-4AC6-BFDC-7210E25CEC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577975"/>
            <a:ext cx="50927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Slika 4">
            <a:extLst>
              <a:ext uri="{FF2B5EF4-FFF2-40B4-BE49-F238E27FC236}">
                <a16:creationId xmlns:a16="http://schemas.microsoft.com/office/drawing/2014/main" id="{0C26FAA3-EA89-49D8-B3CA-0306FAF9B8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9575" y="2339975"/>
            <a:ext cx="565785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PoljeZBesedilom 5">
            <a:extLst>
              <a:ext uri="{FF2B5EF4-FFF2-40B4-BE49-F238E27FC236}">
                <a16:creationId xmlns:a16="http://schemas.microsoft.com/office/drawing/2014/main" id="{F023FDF4-7CDD-424E-A81F-DBE81CF6E927}"/>
              </a:ext>
            </a:extLst>
          </p:cNvPr>
          <p:cNvSpPr txBox="1">
            <a:spLocks noChangeArrowheads="1"/>
          </p:cNvSpPr>
          <p:nvPr/>
        </p:nvSpPr>
        <p:spPr bwMode="auto">
          <a:xfrm>
            <a:off x="3105150" y="269875"/>
            <a:ext cx="49657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Schoolbook" panose="02040604050505020304" pitchFamily="18" charset="0"/>
              </a:defRPr>
            </a:lvl1pPr>
            <a:lvl2pPr marL="742950" indent="-285750">
              <a:defRPr>
                <a:solidFill>
                  <a:schemeClr val="tx1"/>
                </a:solidFill>
                <a:latin typeface="Century Schoolbook" panose="02040604050505020304" pitchFamily="18" charset="0"/>
              </a:defRPr>
            </a:lvl2pPr>
            <a:lvl3pPr marL="1143000" indent="-228600">
              <a:defRPr>
                <a:solidFill>
                  <a:schemeClr val="tx1"/>
                </a:solidFill>
                <a:latin typeface="Century Schoolbook" panose="02040604050505020304" pitchFamily="18" charset="0"/>
              </a:defRPr>
            </a:lvl3pPr>
            <a:lvl4pPr marL="1600200" indent="-228600">
              <a:defRPr>
                <a:solidFill>
                  <a:schemeClr val="tx1"/>
                </a:solidFill>
                <a:latin typeface="Century Schoolbook" panose="02040604050505020304" pitchFamily="18" charset="0"/>
              </a:defRPr>
            </a:lvl4pPr>
            <a:lvl5pPr marL="2057400" indent="-228600">
              <a:defRPr>
                <a:solidFill>
                  <a:schemeClr val="tx1"/>
                </a:solidFill>
                <a:latin typeface="Century Schoolbook" panose="02040604050505020304" pitchFamily="18" charset="0"/>
              </a:defRPr>
            </a:lvl5pPr>
            <a:lvl6pPr marL="2514600" indent="-228600" defTabSz="457200" fontAlgn="base">
              <a:spcBef>
                <a:spcPct val="0"/>
              </a:spcBef>
              <a:spcAft>
                <a:spcPct val="0"/>
              </a:spcAft>
              <a:defRPr>
                <a:solidFill>
                  <a:schemeClr val="tx1"/>
                </a:solidFill>
                <a:latin typeface="Century Schoolbook" panose="02040604050505020304" pitchFamily="18" charset="0"/>
              </a:defRPr>
            </a:lvl6pPr>
            <a:lvl7pPr marL="2971800" indent="-228600" defTabSz="457200" fontAlgn="base">
              <a:spcBef>
                <a:spcPct val="0"/>
              </a:spcBef>
              <a:spcAft>
                <a:spcPct val="0"/>
              </a:spcAft>
              <a:defRPr>
                <a:solidFill>
                  <a:schemeClr val="tx1"/>
                </a:solidFill>
                <a:latin typeface="Century Schoolbook" panose="02040604050505020304" pitchFamily="18" charset="0"/>
              </a:defRPr>
            </a:lvl7pPr>
            <a:lvl8pPr marL="3429000" indent="-228600" defTabSz="457200" fontAlgn="base">
              <a:spcBef>
                <a:spcPct val="0"/>
              </a:spcBef>
              <a:spcAft>
                <a:spcPct val="0"/>
              </a:spcAft>
              <a:defRPr>
                <a:solidFill>
                  <a:schemeClr val="tx1"/>
                </a:solidFill>
                <a:latin typeface="Century Schoolbook" panose="02040604050505020304" pitchFamily="18" charset="0"/>
              </a:defRPr>
            </a:lvl8pPr>
            <a:lvl9pPr marL="3886200" indent="-228600" defTabSz="457200" fontAlgn="base">
              <a:spcBef>
                <a:spcPct val="0"/>
              </a:spcBef>
              <a:spcAft>
                <a:spcPct val="0"/>
              </a:spcAft>
              <a:defRPr>
                <a:solidFill>
                  <a:schemeClr val="tx1"/>
                </a:solidFill>
                <a:latin typeface="Century Schoolbook" panose="02040604050505020304" pitchFamily="18" charset="0"/>
              </a:defRPr>
            </a:lvl9pPr>
          </a:lstStyle>
          <a:p>
            <a:r>
              <a:rPr lang="sl-SI" altLang="sl-SI" sz="6600"/>
              <a:t>TO JE VSE!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Slika 7">
            <a:extLst>
              <a:ext uri="{FF2B5EF4-FFF2-40B4-BE49-F238E27FC236}">
                <a16:creationId xmlns:a16="http://schemas.microsoft.com/office/drawing/2014/main" id="{4F42EC6D-9882-43D4-8EF9-FC4768486E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500062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Slika 6">
            <a:extLst>
              <a:ext uri="{FF2B5EF4-FFF2-40B4-BE49-F238E27FC236}">
                <a16:creationId xmlns:a16="http://schemas.microsoft.com/office/drawing/2014/main" id="{2697761C-A401-4FD3-BA50-72A611C6AB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2475" y="1328738"/>
            <a:ext cx="2754313"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9FA6D8AF-F1AA-4D25-BA17-A6D56E38FA86}"/>
              </a:ext>
            </a:extLst>
          </p:cNvPr>
          <p:cNvSpPr>
            <a:spLocks noGrp="1"/>
          </p:cNvSpPr>
          <p:nvPr>
            <p:ph type="title"/>
          </p:nvPr>
        </p:nvSpPr>
        <p:spPr>
          <a:xfrm>
            <a:off x="968375" y="71438"/>
            <a:ext cx="9693275" cy="906462"/>
          </a:xfrm>
        </p:spPr>
        <p:txBody>
          <a:bodyPr/>
          <a:lstStyle/>
          <a:p>
            <a:pPr fontAlgn="auto">
              <a:spcAft>
                <a:spcPts val="0"/>
              </a:spcAft>
              <a:defRPr/>
            </a:pPr>
            <a:r>
              <a:rPr lang="sl-SI" dirty="0"/>
              <a:t>ZGODOVINA MEHIŠKE HRANE:</a:t>
            </a:r>
          </a:p>
        </p:txBody>
      </p:sp>
      <p:sp>
        <p:nvSpPr>
          <p:cNvPr id="3" name="Označba mesta vsebine 2">
            <a:extLst>
              <a:ext uri="{FF2B5EF4-FFF2-40B4-BE49-F238E27FC236}">
                <a16:creationId xmlns:a16="http://schemas.microsoft.com/office/drawing/2014/main" id="{B9A70410-2BE5-4BD9-8BF5-D6F7D30FA3DC}"/>
              </a:ext>
            </a:extLst>
          </p:cNvPr>
          <p:cNvSpPr>
            <a:spLocks noGrp="1"/>
          </p:cNvSpPr>
          <p:nvPr>
            <p:ph idx="1"/>
          </p:nvPr>
        </p:nvSpPr>
        <p:spPr>
          <a:xfrm>
            <a:off x="1182688" y="862013"/>
            <a:ext cx="8596312" cy="4351337"/>
          </a:xfrm>
        </p:spPr>
        <p:txBody>
          <a:bodyPr/>
          <a:lstStyle/>
          <a:p>
            <a:pPr marL="182880" indent="-182880" fontAlgn="auto">
              <a:defRPr/>
            </a:pPr>
            <a:r>
              <a:rPr lang="sl-SI" dirty="0"/>
              <a:t>pred prihodom španskih  osvajalcev v Mehiko, so se »domorodci« </a:t>
            </a:r>
          </a:p>
          <a:p>
            <a:pPr marL="182880" indent="-182880" fontAlgn="auto">
              <a:defRPr/>
            </a:pPr>
            <a:r>
              <a:rPr lang="sl-SI" dirty="0"/>
              <a:t>Azteki in Maji preživljali s:</a:t>
            </a:r>
          </a:p>
          <a:p>
            <a:pPr lvl="1" indent="-182880" fontAlgn="auto">
              <a:defRPr/>
            </a:pPr>
            <a:r>
              <a:rPr lang="sl-SI" dirty="0">
                <a:solidFill>
                  <a:schemeClr val="tx1">
                    <a:lumMod val="85000"/>
                    <a:lumOff val="15000"/>
                  </a:schemeClr>
                </a:solidFill>
              </a:rPr>
              <a:t> svežimi ribami</a:t>
            </a:r>
          </a:p>
          <a:p>
            <a:pPr lvl="1" indent="-182880" fontAlgn="auto">
              <a:defRPr/>
            </a:pPr>
            <a:r>
              <a:rPr lang="sl-SI" dirty="0">
                <a:solidFill>
                  <a:schemeClr val="tx1">
                    <a:lumMod val="85000"/>
                    <a:lumOff val="15000"/>
                  </a:schemeClr>
                </a:solidFill>
              </a:rPr>
              <a:t> tropskim sadjem</a:t>
            </a:r>
          </a:p>
          <a:p>
            <a:pPr lvl="1" indent="-182880" fontAlgn="auto">
              <a:defRPr/>
            </a:pPr>
            <a:r>
              <a:rPr lang="sl-SI" dirty="0">
                <a:solidFill>
                  <a:schemeClr val="tx1">
                    <a:lumMod val="85000"/>
                    <a:lumOff val="15000"/>
                  </a:schemeClr>
                </a:solidFill>
              </a:rPr>
              <a:t> koruzo</a:t>
            </a:r>
          </a:p>
          <a:p>
            <a:pPr lvl="1" indent="-182880" fontAlgn="auto">
              <a:defRPr/>
            </a:pPr>
            <a:r>
              <a:rPr lang="sl-SI" dirty="0">
                <a:solidFill>
                  <a:schemeClr val="tx1">
                    <a:lumMod val="85000"/>
                    <a:lumOff val="15000"/>
                  </a:schemeClr>
                </a:solidFill>
              </a:rPr>
              <a:t> čokolado</a:t>
            </a:r>
          </a:p>
          <a:p>
            <a:pPr lvl="1" indent="-182880" fontAlgn="auto">
              <a:defRPr/>
            </a:pPr>
            <a:r>
              <a:rPr lang="sl-SI" dirty="0">
                <a:solidFill>
                  <a:schemeClr val="tx1">
                    <a:lumMod val="85000"/>
                    <a:lumOff val="15000"/>
                  </a:schemeClr>
                </a:solidFill>
              </a:rPr>
              <a:t> čilijem</a:t>
            </a:r>
          </a:p>
          <a:p>
            <a:pPr lvl="1" indent="-182880" fontAlgn="auto">
              <a:defRPr/>
            </a:pPr>
            <a:r>
              <a:rPr lang="sl-SI" dirty="0">
                <a:solidFill>
                  <a:schemeClr val="tx1">
                    <a:lumMod val="85000"/>
                    <a:lumOff val="15000"/>
                  </a:schemeClr>
                </a:solidFill>
              </a:rPr>
              <a:t> pripravljali omake iz zelenega in rdečega paradižnika. </a:t>
            </a:r>
          </a:p>
        </p:txBody>
      </p:sp>
      <p:pic>
        <p:nvPicPr>
          <p:cNvPr id="6150" name="Slika 3">
            <a:extLst>
              <a:ext uri="{FF2B5EF4-FFF2-40B4-BE49-F238E27FC236}">
                <a16:creationId xmlns:a16="http://schemas.microsoft.com/office/drawing/2014/main" id="{32B9F04F-E423-466F-B08F-C80D5A9B87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8125" y="1366838"/>
            <a:ext cx="23622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Slika 4">
            <a:extLst>
              <a:ext uri="{FF2B5EF4-FFF2-40B4-BE49-F238E27FC236}">
                <a16:creationId xmlns:a16="http://schemas.microsoft.com/office/drawing/2014/main" id="{B13010A2-349C-4F91-82B9-D810803BEF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86187">
            <a:off x="8351838" y="4014788"/>
            <a:ext cx="25622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Slika 5">
            <a:extLst>
              <a:ext uri="{FF2B5EF4-FFF2-40B4-BE49-F238E27FC236}">
                <a16:creationId xmlns:a16="http://schemas.microsoft.com/office/drawing/2014/main" id="{8A95FBDC-EA3D-42E2-81AB-23E9BF58D0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45373">
            <a:off x="241300" y="34163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Slika 8">
            <a:extLst>
              <a:ext uri="{FF2B5EF4-FFF2-40B4-BE49-F238E27FC236}">
                <a16:creationId xmlns:a16="http://schemas.microsoft.com/office/drawing/2014/main" id="{804B8094-46BB-4516-B4CA-AF6D11A3A13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852316">
            <a:off x="3227388" y="369252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Slika 9">
            <a:extLst>
              <a:ext uri="{FF2B5EF4-FFF2-40B4-BE49-F238E27FC236}">
                <a16:creationId xmlns:a16="http://schemas.microsoft.com/office/drawing/2014/main" id="{7F8FE8FF-81A6-4133-B8A9-3B1D418E15C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07600">
            <a:off x="5688013" y="4508500"/>
            <a:ext cx="22479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Slika 5">
            <a:extLst>
              <a:ext uri="{FF2B5EF4-FFF2-40B4-BE49-F238E27FC236}">
                <a16:creationId xmlns:a16="http://schemas.microsoft.com/office/drawing/2014/main" id="{952609C2-0299-4E6E-B0BC-4CB2575F83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8550" y="3348038"/>
            <a:ext cx="2535238"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značba mesta vsebine 2">
            <a:extLst>
              <a:ext uri="{FF2B5EF4-FFF2-40B4-BE49-F238E27FC236}">
                <a16:creationId xmlns:a16="http://schemas.microsoft.com/office/drawing/2014/main" id="{9EAB89D4-B079-44DD-BECF-556FF3AB9169}"/>
              </a:ext>
            </a:extLst>
          </p:cNvPr>
          <p:cNvSpPr>
            <a:spLocks noGrp="1"/>
          </p:cNvSpPr>
          <p:nvPr>
            <p:ph idx="1"/>
          </p:nvPr>
        </p:nvSpPr>
        <p:spPr>
          <a:xfrm>
            <a:off x="1390650" y="282575"/>
            <a:ext cx="8594725" cy="6130925"/>
          </a:xfrm>
        </p:spPr>
        <p:txBody>
          <a:bodyPr/>
          <a:lstStyle/>
          <a:p>
            <a:pPr marL="182880" indent="-182880" fontAlgn="auto">
              <a:defRPr/>
            </a:pPr>
            <a:r>
              <a:rPr lang="sl-SI" dirty="0"/>
              <a:t>Živila so bila pečena na žaru in pod peko</a:t>
            </a:r>
          </a:p>
          <a:p>
            <a:pPr marL="182880" indent="-182880" fontAlgn="auto">
              <a:defRPr/>
            </a:pPr>
            <a:r>
              <a:rPr lang="sl-SI" dirty="0"/>
              <a:t> Na tržnicah stare Mehike je bilo moč kupiti:</a:t>
            </a:r>
          </a:p>
          <a:p>
            <a:pPr lvl="1" indent="-182880" fontAlgn="auto">
              <a:defRPr/>
            </a:pPr>
            <a:r>
              <a:rPr lang="sl-SI" dirty="0">
                <a:solidFill>
                  <a:schemeClr val="tx1">
                    <a:lumMod val="85000"/>
                    <a:lumOff val="15000"/>
                  </a:schemeClr>
                </a:solidFill>
              </a:rPr>
              <a:t> papaje</a:t>
            </a:r>
          </a:p>
          <a:p>
            <a:pPr lvl="1" indent="-182880" fontAlgn="auto">
              <a:defRPr/>
            </a:pPr>
            <a:r>
              <a:rPr lang="sl-SI" dirty="0">
                <a:solidFill>
                  <a:schemeClr val="tx1">
                    <a:lumMod val="85000"/>
                    <a:lumOff val="15000"/>
                  </a:schemeClr>
                </a:solidFill>
              </a:rPr>
              <a:t> ananas</a:t>
            </a:r>
          </a:p>
          <a:p>
            <a:pPr lvl="1" indent="-182880" fontAlgn="auto">
              <a:defRPr/>
            </a:pPr>
            <a:r>
              <a:rPr lang="sl-SI" dirty="0">
                <a:solidFill>
                  <a:schemeClr val="tx1">
                    <a:lumMod val="85000"/>
                    <a:lumOff val="15000"/>
                  </a:schemeClr>
                </a:solidFill>
              </a:rPr>
              <a:t> olive</a:t>
            </a:r>
          </a:p>
          <a:p>
            <a:pPr lvl="1" indent="-182880" fontAlgn="auto">
              <a:defRPr/>
            </a:pPr>
            <a:r>
              <a:rPr lang="sl-SI" dirty="0">
                <a:solidFill>
                  <a:schemeClr val="tx1">
                    <a:lumMod val="85000"/>
                    <a:lumOff val="15000"/>
                  </a:schemeClr>
                </a:solidFill>
              </a:rPr>
              <a:t> avokado</a:t>
            </a:r>
          </a:p>
          <a:p>
            <a:pPr lvl="1" indent="-182880" fontAlgn="auto">
              <a:defRPr/>
            </a:pPr>
            <a:r>
              <a:rPr lang="sl-SI" dirty="0">
                <a:solidFill>
                  <a:schemeClr val="tx1">
                    <a:lumMod val="85000"/>
                    <a:lumOff val="15000"/>
                  </a:schemeClr>
                </a:solidFill>
              </a:rPr>
              <a:t> kikiriki fižol</a:t>
            </a:r>
          </a:p>
          <a:p>
            <a:pPr lvl="1" indent="-182880" fontAlgn="auto">
              <a:defRPr/>
            </a:pPr>
            <a:r>
              <a:rPr lang="sl-SI" dirty="0">
                <a:solidFill>
                  <a:schemeClr val="tx1">
                    <a:lumMod val="85000"/>
                    <a:lumOff val="15000"/>
                  </a:schemeClr>
                </a:solidFill>
              </a:rPr>
              <a:t> različne vrste paprik</a:t>
            </a:r>
          </a:p>
          <a:p>
            <a:pPr lvl="1" indent="-182880" fontAlgn="auto">
              <a:defRPr/>
            </a:pPr>
            <a:r>
              <a:rPr lang="sl-SI" dirty="0">
                <a:solidFill>
                  <a:schemeClr val="tx1">
                    <a:lumMod val="85000"/>
                    <a:lumOff val="15000"/>
                  </a:schemeClr>
                </a:solidFill>
              </a:rPr>
              <a:t> tabasko</a:t>
            </a:r>
          </a:p>
          <a:p>
            <a:pPr lvl="1" indent="-182880" fontAlgn="auto">
              <a:defRPr/>
            </a:pPr>
            <a:r>
              <a:rPr lang="sl-SI" dirty="0">
                <a:solidFill>
                  <a:schemeClr val="tx1">
                    <a:lumMod val="85000"/>
                    <a:lumOff val="15000"/>
                  </a:schemeClr>
                </a:solidFill>
              </a:rPr>
              <a:t> vaniljo</a:t>
            </a:r>
          </a:p>
          <a:p>
            <a:pPr lvl="1" indent="-182880" fontAlgn="auto">
              <a:defRPr/>
            </a:pPr>
            <a:r>
              <a:rPr lang="sl-SI" dirty="0">
                <a:solidFill>
                  <a:schemeClr val="tx1">
                    <a:lumMod val="85000"/>
                    <a:lumOff val="15000"/>
                  </a:schemeClr>
                </a:solidFill>
              </a:rPr>
              <a:t> ribe</a:t>
            </a:r>
          </a:p>
          <a:p>
            <a:pPr lvl="1" indent="-182880" fontAlgn="auto">
              <a:defRPr/>
            </a:pPr>
            <a:r>
              <a:rPr lang="sl-SI" dirty="0">
                <a:solidFill>
                  <a:schemeClr val="tx1">
                    <a:lumMod val="85000"/>
                    <a:lumOff val="15000"/>
                  </a:schemeClr>
                </a:solidFill>
              </a:rPr>
              <a:t> divjačino</a:t>
            </a:r>
          </a:p>
          <a:p>
            <a:pPr lvl="1" indent="-182880" fontAlgn="auto">
              <a:defRPr/>
            </a:pPr>
            <a:r>
              <a:rPr lang="sl-SI" dirty="0">
                <a:solidFill>
                  <a:schemeClr val="tx1">
                    <a:lumMod val="85000"/>
                    <a:lumOff val="15000"/>
                  </a:schemeClr>
                </a:solidFill>
              </a:rPr>
              <a:t> med</a:t>
            </a:r>
          </a:p>
          <a:p>
            <a:pPr marL="182880" indent="-182880" fontAlgn="auto">
              <a:defRPr/>
            </a:pPr>
            <a:r>
              <a:rPr lang="sl-SI" dirty="0"/>
              <a:t> Španci so v Mehiko prinesli predvsem nova živila in tudi začimbe</a:t>
            </a:r>
          </a:p>
          <a:p>
            <a:pPr marL="182880" indent="-182880" fontAlgn="auto">
              <a:defRPr/>
            </a:pPr>
            <a:r>
              <a:rPr lang="sl-SI" dirty="0"/>
              <a:t> Še vedno pa mehiška kuhinje večinoma temelji na tradiciji staroselcev</a:t>
            </a:r>
          </a:p>
        </p:txBody>
      </p:sp>
      <p:pic>
        <p:nvPicPr>
          <p:cNvPr id="7172" name="Slika 3">
            <a:extLst>
              <a:ext uri="{FF2B5EF4-FFF2-40B4-BE49-F238E27FC236}">
                <a16:creationId xmlns:a16="http://schemas.microsoft.com/office/drawing/2014/main" id="{621432FE-BBD7-4C38-8AB9-054DEF237B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7361">
            <a:off x="8039100" y="563563"/>
            <a:ext cx="2570163"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Slika 4">
            <a:extLst>
              <a:ext uri="{FF2B5EF4-FFF2-40B4-BE49-F238E27FC236}">
                <a16:creationId xmlns:a16="http://schemas.microsoft.com/office/drawing/2014/main" id="{DA0A175C-150E-4F28-8F1D-F94EB4F633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8613" y="1096963"/>
            <a:ext cx="17430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Slika 6">
            <a:extLst>
              <a:ext uri="{FF2B5EF4-FFF2-40B4-BE49-F238E27FC236}">
                <a16:creationId xmlns:a16="http://schemas.microsoft.com/office/drawing/2014/main" id="{1FF5FC46-D5AD-45A7-80C6-D9A2DB626B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312743">
            <a:off x="5907088" y="21447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583626-6223-41D5-A340-0713BC457A43}"/>
              </a:ext>
            </a:extLst>
          </p:cNvPr>
          <p:cNvSpPr>
            <a:spLocks noGrp="1"/>
          </p:cNvSpPr>
          <p:nvPr>
            <p:ph type="title"/>
          </p:nvPr>
        </p:nvSpPr>
        <p:spPr/>
        <p:txBody>
          <a:bodyPr/>
          <a:lstStyle/>
          <a:p>
            <a:pPr fontAlgn="auto">
              <a:spcAft>
                <a:spcPts val="0"/>
              </a:spcAft>
              <a:defRPr/>
            </a:pPr>
            <a:r>
              <a:rPr lang="sl-SI" dirty="0"/>
              <a:t>TRADICIONALNA HRANA:</a:t>
            </a:r>
          </a:p>
        </p:txBody>
      </p:sp>
      <p:sp>
        <p:nvSpPr>
          <p:cNvPr id="3" name="Označba mesta vsebine 2">
            <a:extLst>
              <a:ext uri="{FF2B5EF4-FFF2-40B4-BE49-F238E27FC236}">
                <a16:creationId xmlns:a16="http://schemas.microsoft.com/office/drawing/2014/main" id="{516CAB85-0744-4CAD-BAB1-4B209D3D261E}"/>
              </a:ext>
            </a:extLst>
          </p:cNvPr>
          <p:cNvSpPr>
            <a:spLocks noGrp="1"/>
          </p:cNvSpPr>
          <p:nvPr>
            <p:ph idx="1"/>
          </p:nvPr>
        </p:nvSpPr>
        <p:spPr/>
        <p:txBody>
          <a:bodyPr/>
          <a:lstStyle/>
          <a:p>
            <a:pPr marL="182880" indent="-182880" fontAlgn="auto">
              <a:defRPr/>
            </a:pPr>
            <a:r>
              <a:rPr lang="sl-SI" dirty="0"/>
              <a:t>Tradicionalna mehiška hrana pa, v nasprotju s splošnim prepričanjem, ni pekoča</a:t>
            </a:r>
          </a:p>
          <a:p>
            <a:pPr marL="182880" indent="-182880" fontAlgn="auto">
              <a:defRPr/>
            </a:pPr>
            <a:r>
              <a:rPr lang="sl-SI" dirty="0"/>
              <a:t>Prav nasprotno</a:t>
            </a:r>
            <a:r>
              <a:rPr lang="sl-SI" sz="2800" dirty="0"/>
              <a:t>!</a:t>
            </a:r>
            <a:r>
              <a:rPr lang="sl-SI" dirty="0"/>
              <a:t> Pekoče omake so za ljubitelje »vročih« začimb le dodatek jedem</a:t>
            </a:r>
          </a:p>
          <a:p>
            <a:pPr marL="182880" indent="-182880" fontAlgn="auto">
              <a:defRPr/>
            </a:pPr>
            <a:r>
              <a:rPr lang="sl-SI" dirty="0"/>
              <a:t>Prav Mehičani pa omake naravnost obožujejo</a:t>
            </a:r>
          </a:p>
          <a:p>
            <a:pPr marL="182880" indent="-182880" fontAlgn="auto">
              <a:defRPr/>
            </a:pPr>
            <a:r>
              <a:rPr lang="sl-SI" dirty="0"/>
              <a:t>Poznane so klasična omaka </a:t>
            </a:r>
            <a:r>
              <a:rPr lang="sl-SI" dirty="0" err="1"/>
              <a:t>guacamole</a:t>
            </a:r>
            <a:r>
              <a:rPr lang="sl-SI" dirty="0"/>
              <a:t>, zelena omaka in dokaj začinjena omaka mole, ki vsebuje več kot 100 različnih sestavin in v mestu Puebla imajo pripravijo celo festival jedi mole</a:t>
            </a:r>
          </a:p>
          <a:p>
            <a:pPr marL="182880" indent="-182880" fontAlgn="auto">
              <a:defRPr/>
            </a:pPr>
            <a:r>
              <a:rPr lang="sl-SI" dirty="0"/>
              <a:t>Omaka, ki jo uporabljajo skoraj pri vseh jedeh pa je "salsa de </a:t>
            </a:r>
            <a:r>
              <a:rPr lang="sl-SI" dirty="0" err="1"/>
              <a:t>tomate</a:t>
            </a:r>
            <a:r>
              <a:rPr lang="sl-SI" dirty="0"/>
              <a:t> </a:t>
            </a:r>
            <a:r>
              <a:rPr lang="sl-SI" dirty="0" err="1"/>
              <a:t>verde</a:t>
            </a:r>
            <a:r>
              <a:rPr lang="sl-SI" dirty="0"/>
              <a:t>", ki sestavljena iz </a:t>
            </a:r>
            <a:r>
              <a:rPr lang="sl-SI" dirty="0" err="1"/>
              <a:t>tomatilosa</a:t>
            </a:r>
            <a:r>
              <a:rPr lang="sl-SI" dirty="0"/>
              <a:t> in </a:t>
            </a:r>
            <a:r>
              <a:rPr lang="sl-SI" dirty="0" err="1"/>
              <a:t>chilija</a:t>
            </a:r>
            <a:r>
              <a:rPr lang="sl-SI" dirty="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887489B-0D99-449E-AD53-237196B03604}"/>
              </a:ext>
            </a:extLst>
          </p:cNvPr>
          <p:cNvSpPr>
            <a:spLocks noGrp="1"/>
          </p:cNvSpPr>
          <p:nvPr>
            <p:ph type="title"/>
          </p:nvPr>
        </p:nvSpPr>
        <p:spPr>
          <a:xfrm>
            <a:off x="1262063" y="296863"/>
            <a:ext cx="9691687" cy="917575"/>
          </a:xfrm>
        </p:spPr>
        <p:txBody>
          <a:bodyPr/>
          <a:lstStyle/>
          <a:p>
            <a:pPr fontAlgn="auto">
              <a:spcAft>
                <a:spcPts val="0"/>
              </a:spcAft>
              <a:defRPr/>
            </a:pPr>
            <a:r>
              <a:rPr lang="sl-SI" dirty="0"/>
              <a:t>MEHIŠKA HRANA DANES:</a:t>
            </a:r>
          </a:p>
        </p:txBody>
      </p:sp>
      <p:sp>
        <p:nvSpPr>
          <p:cNvPr id="3" name="Označba mesta vsebine 2">
            <a:extLst>
              <a:ext uri="{FF2B5EF4-FFF2-40B4-BE49-F238E27FC236}">
                <a16:creationId xmlns:a16="http://schemas.microsoft.com/office/drawing/2014/main" id="{F74DA02F-60C8-4F87-A8DC-066D4EDF99BD}"/>
              </a:ext>
            </a:extLst>
          </p:cNvPr>
          <p:cNvSpPr>
            <a:spLocks noGrp="1"/>
          </p:cNvSpPr>
          <p:nvPr>
            <p:ph idx="1"/>
          </p:nvPr>
        </p:nvSpPr>
        <p:spPr>
          <a:xfrm>
            <a:off x="1262063" y="1365250"/>
            <a:ext cx="8594725" cy="4351338"/>
          </a:xfrm>
        </p:spPr>
        <p:txBody>
          <a:bodyPr/>
          <a:lstStyle/>
          <a:p>
            <a:pPr marL="182880" indent="-182880" fontAlgn="auto">
              <a:defRPr/>
            </a:pPr>
            <a:r>
              <a:rPr lang="sl-SI" dirty="0"/>
              <a:t>Popotnik se lahko s tipično mehiško hrano okrepča kar na ulici, saj še dandanes pečejo krompirček, piščance in predvsem tortilje, ki so najbolj poznana mehiška hrana </a:t>
            </a:r>
          </a:p>
          <a:p>
            <a:pPr marL="182880" indent="-182880" fontAlgn="auto">
              <a:defRPr/>
            </a:pPr>
            <a:r>
              <a:rPr lang="sl-SI" dirty="0"/>
              <a:t>V mehiški kuhinji predstavljajo neprecenljivo vlogo koruza, paradižnik, fižol in paprike, ki so jih Azteki poimenovali »</a:t>
            </a:r>
            <a:r>
              <a:rPr lang="sl-SI" dirty="0" err="1"/>
              <a:t>chilli</a:t>
            </a:r>
            <a:r>
              <a:rPr lang="sl-SI" dirty="0"/>
              <a:t>«</a:t>
            </a:r>
          </a:p>
          <a:p>
            <a:pPr marL="182880" indent="-182880" fontAlgn="auto">
              <a:defRPr/>
            </a:pPr>
            <a:r>
              <a:rPr lang="pl-PL" dirty="0"/>
              <a:t>Poznajo preko 100 vrst čili-paprike (serrano, jalapenos, poblano, ancho,...)</a:t>
            </a:r>
          </a:p>
          <a:p>
            <a:pPr marL="182880" indent="-182880" fontAlgn="auto">
              <a:defRPr/>
            </a:pPr>
            <a:r>
              <a:rPr lang="pl-PL" dirty="0"/>
              <a:t>Prodajajo jo svežo, posušeno ali vloženo v kisu</a:t>
            </a:r>
          </a:p>
          <a:p>
            <a:pPr marL="182880" indent="-182880" fontAlgn="auto">
              <a:defRPr/>
            </a:pPr>
            <a:r>
              <a:rPr lang="sl-SI" dirty="0"/>
              <a:t> mehiška hrana se razlikuje le po pokrajinah,</a:t>
            </a:r>
            <a:r>
              <a:rPr lang="sl-SI" dirty="0">
                <a:solidFill>
                  <a:srgbClr val="FF0000"/>
                </a:solidFill>
              </a:rPr>
              <a:t> </a:t>
            </a:r>
            <a:r>
              <a:rPr lang="sl-SI" dirty="0"/>
              <a:t>saj Mehika v svetovnem merilu izstopa že po svoji velikosti in je skorajda primerljiva s površino celotne Evrope.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4E49D7-24ED-4932-800F-B7C61DABCA9E}"/>
              </a:ext>
            </a:extLst>
          </p:cNvPr>
          <p:cNvSpPr>
            <a:spLocks noGrp="1"/>
          </p:cNvSpPr>
          <p:nvPr>
            <p:ph type="title"/>
          </p:nvPr>
        </p:nvSpPr>
        <p:spPr>
          <a:xfrm>
            <a:off x="1262063" y="180975"/>
            <a:ext cx="9691687" cy="827088"/>
          </a:xfrm>
        </p:spPr>
        <p:txBody>
          <a:bodyPr/>
          <a:lstStyle/>
          <a:p>
            <a:pPr fontAlgn="auto">
              <a:spcAft>
                <a:spcPts val="0"/>
              </a:spcAft>
              <a:defRPr/>
            </a:pPr>
            <a:r>
              <a:rPr lang="sl-SI" dirty="0"/>
              <a:t>OBROKI V DNEVU MEHIČANA:</a:t>
            </a:r>
          </a:p>
        </p:txBody>
      </p:sp>
      <p:sp>
        <p:nvSpPr>
          <p:cNvPr id="3" name="Označba mesta vsebine 2">
            <a:extLst>
              <a:ext uri="{FF2B5EF4-FFF2-40B4-BE49-F238E27FC236}">
                <a16:creationId xmlns:a16="http://schemas.microsoft.com/office/drawing/2014/main" id="{3EF774E8-B092-4324-9614-B821C5590E6D}"/>
              </a:ext>
            </a:extLst>
          </p:cNvPr>
          <p:cNvSpPr>
            <a:spLocks noGrp="1"/>
          </p:cNvSpPr>
          <p:nvPr>
            <p:ph idx="1"/>
          </p:nvPr>
        </p:nvSpPr>
        <p:spPr>
          <a:xfrm>
            <a:off x="1262063" y="1347788"/>
            <a:ext cx="8594725" cy="3065462"/>
          </a:xfrm>
        </p:spPr>
        <p:txBody>
          <a:bodyPr>
            <a:normAutofit lnSpcReduction="10000"/>
          </a:bodyPr>
          <a:lstStyle/>
          <a:p>
            <a:pPr marL="182880" indent="-182880" fontAlgn="auto">
              <a:defRPr/>
            </a:pPr>
            <a:r>
              <a:rPr lang="sl-SI" dirty="0"/>
              <a:t>Dan začenjajo z obilnim zajtrkom: </a:t>
            </a:r>
          </a:p>
          <a:p>
            <a:pPr lvl="1" indent="-182880" fontAlgn="auto">
              <a:defRPr/>
            </a:pPr>
            <a:r>
              <a:rPr lang="sl-SI" dirty="0">
                <a:solidFill>
                  <a:schemeClr val="tx1">
                    <a:lumMod val="85000"/>
                    <a:lumOff val="15000"/>
                  </a:schemeClr>
                </a:solidFill>
              </a:rPr>
              <a:t>Atole ki je pijača narejena iz koruze in je podobna vroči čokoladi </a:t>
            </a:r>
          </a:p>
          <a:p>
            <a:pPr marL="274320" lvl="1" indent="0" fontAlgn="auto">
              <a:buFont typeface="Wingdings 2" panose="05020102010507070707" pitchFamily="18" charset="2"/>
              <a:buNone/>
              <a:defRPr/>
            </a:pPr>
            <a:r>
              <a:rPr lang="sl-SI" dirty="0">
                <a:solidFill>
                  <a:schemeClr val="tx1">
                    <a:lumMod val="85000"/>
                    <a:lumOff val="15000"/>
                  </a:schemeClr>
                </a:solidFill>
              </a:rPr>
              <a:t>   ali pa kava z mlekom</a:t>
            </a:r>
          </a:p>
          <a:p>
            <a:pPr lvl="1" indent="-182880" fontAlgn="auto">
              <a:defRPr/>
            </a:pPr>
            <a:r>
              <a:rPr lang="sl-SI" dirty="0">
                <a:solidFill>
                  <a:schemeClr val="tx1">
                    <a:lumMod val="85000"/>
                    <a:lumOff val="15000"/>
                  </a:schemeClr>
                </a:solidFill>
              </a:rPr>
              <a:t>sladek kruh</a:t>
            </a:r>
          </a:p>
          <a:p>
            <a:pPr marL="182880" indent="-182880" fontAlgn="auto">
              <a:defRPr/>
            </a:pPr>
            <a:r>
              <a:rPr lang="sl-SI" dirty="0"/>
              <a:t>Med zajtrkom in kosilom imajo lahek obrok ali </a:t>
            </a:r>
            <a:r>
              <a:rPr lang="sl-SI" b="1" dirty="0" err="1"/>
              <a:t>almurzo</a:t>
            </a:r>
            <a:r>
              <a:rPr lang="sl-SI" dirty="0"/>
              <a:t>, ki obvezno vsebuje jed iz koruze.</a:t>
            </a:r>
          </a:p>
          <a:p>
            <a:pPr marL="182880" indent="-182880" fontAlgn="auto">
              <a:defRPr/>
            </a:pPr>
            <a:r>
              <a:rPr lang="sl-SI" dirty="0"/>
              <a:t>Nadaljujejo s poznim kosilom oziroma </a:t>
            </a:r>
            <a:r>
              <a:rPr lang="sl-SI" b="1" dirty="0" err="1"/>
              <a:t>comida</a:t>
            </a:r>
            <a:r>
              <a:rPr lang="sl-SI" dirty="0"/>
              <a:t>, </a:t>
            </a:r>
          </a:p>
          <a:p>
            <a:pPr marL="182880" indent="-182880" fontAlgn="auto">
              <a:defRPr/>
            </a:pPr>
            <a:r>
              <a:rPr lang="sl-SI" dirty="0"/>
              <a:t>Kosilo se zavleče v opoldanski počitek ali siesto in končujejo z večerjo oziroma tako imenovano </a:t>
            </a:r>
            <a:r>
              <a:rPr lang="sl-SI" b="1" dirty="0" err="1"/>
              <a:t>merienda</a:t>
            </a:r>
            <a:endParaRPr lang="sl-SI" b="1" dirty="0"/>
          </a:p>
        </p:txBody>
      </p:sp>
      <p:pic>
        <p:nvPicPr>
          <p:cNvPr id="4" name="Slika 3">
            <a:extLst>
              <a:ext uri="{FF2B5EF4-FFF2-40B4-BE49-F238E27FC236}">
                <a16:creationId xmlns:a16="http://schemas.microsoft.com/office/drawing/2014/main" id="{F6D18C40-1C2B-40DE-B4BC-9DFE38CC38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338" y="4249738"/>
            <a:ext cx="168592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lika 4">
            <a:extLst>
              <a:ext uri="{FF2B5EF4-FFF2-40B4-BE49-F238E27FC236}">
                <a16:creationId xmlns:a16="http://schemas.microsoft.com/office/drawing/2014/main" id="{AE566F5B-B1C0-4218-879C-B4140C50D8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1888" y="42497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5">
            <a:extLst>
              <a:ext uri="{FF2B5EF4-FFF2-40B4-BE49-F238E27FC236}">
                <a16:creationId xmlns:a16="http://schemas.microsoft.com/office/drawing/2014/main" id="{43446756-6F01-4323-8DFB-3A249FA66C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3650" y="424973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6">
            <a:extLst>
              <a:ext uri="{FF2B5EF4-FFF2-40B4-BE49-F238E27FC236}">
                <a16:creationId xmlns:a16="http://schemas.microsoft.com/office/drawing/2014/main" id="{1400AFFE-A2BF-47A4-99EB-65EF889D71C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7813" y="4249738"/>
            <a:ext cx="26797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lika 7">
            <a:extLst>
              <a:ext uri="{FF2B5EF4-FFF2-40B4-BE49-F238E27FC236}">
                <a16:creationId xmlns:a16="http://schemas.microsoft.com/office/drawing/2014/main" id="{400971AB-F6D3-428E-9137-D74570A0EE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15288" y="1035050"/>
            <a:ext cx="32194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3B0E25E-6A81-4E37-B2E4-DC3953404860}"/>
              </a:ext>
            </a:extLst>
          </p:cNvPr>
          <p:cNvSpPr>
            <a:spLocks noGrp="1"/>
          </p:cNvSpPr>
          <p:nvPr>
            <p:ph type="title"/>
          </p:nvPr>
        </p:nvSpPr>
        <p:spPr>
          <a:xfrm>
            <a:off x="1262063" y="141288"/>
            <a:ext cx="9691687" cy="854075"/>
          </a:xfrm>
        </p:spPr>
        <p:txBody>
          <a:bodyPr/>
          <a:lstStyle/>
          <a:p>
            <a:pPr fontAlgn="auto">
              <a:spcAft>
                <a:spcPts val="0"/>
              </a:spcAft>
              <a:defRPr/>
            </a:pPr>
            <a:r>
              <a:rPr lang="sl-SI" dirty="0"/>
              <a:t>PIJAČE MEHIKE:</a:t>
            </a:r>
          </a:p>
        </p:txBody>
      </p:sp>
      <p:sp>
        <p:nvSpPr>
          <p:cNvPr id="3" name="Označba mesta vsebine 2">
            <a:extLst>
              <a:ext uri="{FF2B5EF4-FFF2-40B4-BE49-F238E27FC236}">
                <a16:creationId xmlns:a16="http://schemas.microsoft.com/office/drawing/2014/main" id="{105BCDCD-ECE1-48F2-92C2-9E50282A73AE}"/>
              </a:ext>
            </a:extLst>
          </p:cNvPr>
          <p:cNvSpPr>
            <a:spLocks noGrp="1"/>
          </p:cNvSpPr>
          <p:nvPr>
            <p:ph idx="1"/>
          </p:nvPr>
        </p:nvSpPr>
        <p:spPr>
          <a:xfrm>
            <a:off x="1262063" y="995363"/>
            <a:ext cx="8594725" cy="4351337"/>
          </a:xfrm>
        </p:spPr>
        <p:txBody>
          <a:bodyPr/>
          <a:lstStyle/>
          <a:p>
            <a:pPr marL="182880" indent="-182880" fontAlgn="auto">
              <a:defRPr/>
            </a:pPr>
            <a:r>
              <a:rPr lang="sl-SI" dirty="0"/>
              <a:t>V Mehiki prevladuje šest pijač: </a:t>
            </a:r>
          </a:p>
          <a:p>
            <a:pPr lvl="1" indent="-182880" fontAlgn="auto">
              <a:defRPr/>
            </a:pPr>
            <a:r>
              <a:rPr lang="sl-SI" dirty="0" err="1">
                <a:solidFill>
                  <a:schemeClr val="tx1">
                    <a:lumMod val="85000"/>
                    <a:lumOff val="15000"/>
                  </a:schemeClr>
                </a:solidFill>
              </a:rPr>
              <a:t>Tequila</a:t>
            </a:r>
            <a:endParaRPr lang="sl-SI" dirty="0">
              <a:solidFill>
                <a:schemeClr val="tx1">
                  <a:lumMod val="85000"/>
                  <a:lumOff val="15000"/>
                </a:schemeClr>
              </a:solidFill>
            </a:endParaRPr>
          </a:p>
          <a:p>
            <a:pPr lvl="1" indent="-182880" fontAlgn="auto">
              <a:defRPr/>
            </a:pPr>
            <a:r>
              <a:rPr lang="sl-SI" dirty="0" err="1">
                <a:solidFill>
                  <a:schemeClr val="tx1">
                    <a:lumMod val="85000"/>
                    <a:lumOff val="15000"/>
                  </a:schemeClr>
                </a:solidFill>
              </a:rPr>
              <a:t>Mezcal</a:t>
            </a:r>
            <a:endParaRPr lang="sl-SI" dirty="0">
              <a:solidFill>
                <a:schemeClr val="tx1">
                  <a:lumMod val="85000"/>
                  <a:lumOff val="15000"/>
                </a:schemeClr>
              </a:solidFill>
            </a:endParaRPr>
          </a:p>
          <a:p>
            <a:pPr lvl="1" indent="-182880" fontAlgn="auto">
              <a:defRPr/>
            </a:pPr>
            <a:r>
              <a:rPr lang="sl-SI" dirty="0" err="1">
                <a:solidFill>
                  <a:schemeClr val="tx1">
                    <a:lumMod val="85000"/>
                    <a:lumOff val="15000"/>
                  </a:schemeClr>
                </a:solidFill>
              </a:rPr>
              <a:t>Pulque</a:t>
            </a:r>
            <a:r>
              <a:rPr lang="sl-SI" dirty="0">
                <a:solidFill>
                  <a:schemeClr val="tx1">
                    <a:lumMod val="85000"/>
                    <a:lumOff val="15000"/>
                  </a:schemeClr>
                </a:solidFill>
              </a:rPr>
              <a:t> </a:t>
            </a:r>
          </a:p>
          <a:p>
            <a:pPr lvl="1" indent="-182880" fontAlgn="auto">
              <a:defRPr/>
            </a:pPr>
            <a:r>
              <a:rPr lang="sl-SI" dirty="0">
                <a:solidFill>
                  <a:schemeClr val="tx1">
                    <a:lumMod val="85000"/>
                    <a:lumOff val="15000"/>
                  </a:schemeClr>
                </a:solidFill>
              </a:rPr>
              <a:t>Korona</a:t>
            </a:r>
          </a:p>
          <a:p>
            <a:pPr lvl="1" indent="-182880" fontAlgn="auto">
              <a:defRPr/>
            </a:pPr>
            <a:r>
              <a:rPr lang="sl-SI" dirty="0" err="1">
                <a:solidFill>
                  <a:schemeClr val="tx1">
                    <a:lumMod val="85000"/>
                    <a:lumOff val="15000"/>
                  </a:schemeClr>
                </a:solidFill>
              </a:rPr>
              <a:t>Bohemia</a:t>
            </a:r>
            <a:endParaRPr lang="sl-SI" dirty="0">
              <a:solidFill>
                <a:schemeClr val="tx1">
                  <a:lumMod val="85000"/>
                  <a:lumOff val="15000"/>
                </a:schemeClr>
              </a:solidFill>
            </a:endParaRPr>
          </a:p>
          <a:p>
            <a:pPr lvl="1" indent="-182880" fontAlgn="auto">
              <a:defRPr/>
            </a:pPr>
            <a:r>
              <a:rPr lang="sl-SI" dirty="0" err="1">
                <a:solidFill>
                  <a:schemeClr val="tx1">
                    <a:lumMod val="85000"/>
                    <a:lumOff val="15000"/>
                  </a:schemeClr>
                </a:solidFill>
              </a:rPr>
              <a:t>Tecate</a:t>
            </a:r>
            <a:endParaRPr lang="sl-SI" dirty="0">
              <a:solidFill>
                <a:schemeClr val="tx1">
                  <a:lumMod val="85000"/>
                  <a:lumOff val="15000"/>
                </a:schemeClr>
              </a:solidFill>
            </a:endParaRPr>
          </a:p>
          <a:p>
            <a:pPr marL="182880" indent="-182880" fontAlgn="auto">
              <a:defRPr/>
            </a:pPr>
            <a:r>
              <a:rPr lang="sl-SI" dirty="0"/>
              <a:t>Osnovna pijača je piva</a:t>
            </a:r>
          </a:p>
          <a:p>
            <a:pPr marL="182880" indent="-182880" fontAlgn="auto">
              <a:defRPr/>
            </a:pPr>
            <a:r>
              <a:rPr lang="sl-SI" dirty="0"/>
              <a:t>Vse so pripravljene iz družine agav</a:t>
            </a:r>
          </a:p>
          <a:p>
            <a:pPr marL="182880" indent="-182880" fontAlgn="auto">
              <a:defRPr/>
            </a:pPr>
            <a:r>
              <a:rPr lang="sl-SI" dirty="0"/>
              <a:t>Razlikujejo se le po vsebnosti alkohola</a:t>
            </a:r>
          </a:p>
          <a:p>
            <a:pPr marL="182880" indent="-182880" fontAlgn="auto">
              <a:defRPr/>
            </a:pPr>
            <a:endParaRPr lang="sl-SI" dirty="0"/>
          </a:p>
        </p:txBody>
      </p:sp>
      <p:pic>
        <p:nvPicPr>
          <p:cNvPr id="11268" name="Slika 3">
            <a:extLst>
              <a:ext uri="{FF2B5EF4-FFF2-40B4-BE49-F238E27FC236}">
                <a16:creationId xmlns:a16="http://schemas.microsoft.com/office/drawing/2014/main" id="{85349D97-B5DB-4FC6-83EE-E141F5E6D9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8275" y="1422400"/>
            <a:ext cx="2814638"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Slika 4">
            <a:extLst>
              <a:ext uri="{FF2B5EF4-FFF2-40B4-BE49-F238E27FC236}">
                <a16:creationId xmlns:a16="http://schemas.microsoft.com/office/drawing/2014/main" id="{9845B7B9-54D3-4B6C-9FDB-3FBB14692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6588" y="122238"/>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Slika 5">
            <a:extLst>
              <a:ext uri="{FF2B5EF4-FFF2-40B4-BE49-F238E27FC236}">
                <a16:creationId xmlns:a16="http://schemas.microsoft.com/office/drawing/2014/main" id="{EF457B27-2A34-4FB9-A742-1170C90788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4350" y="2070100"/>
            <a:ext cx="1819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Slika 6">
            <a:extLst>
              <a:ext uri="{FF2B5EF4-FFF2-40B4-BE49-F238E27FC236}">
                <a16:creationId xmlns:a16="http://schemas.microsoft.com/office/drawing/2014/main" id="{C003D073-7DC7-4735-9716-42D3D194BA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2913" y="4752975"/>
            <a:ext cx="42195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Slika 7">
            <a:extLst>
              <a:ext uri="{FF2B5EF4-FFF2-40B4-BE49-F238E27FC236}">
                <a16:creationId xmlns:a16="http://schemas.microsoft.com/office/drawing/2014/main" id="{32123529-3CCF-4986-AB5A-7F191299A8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5350" y="483235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Slika 8">
            <a:extLst>
              <a:ext uri="{FF2B5EF4-FFF2-40B4-BE49-F238E27FC236}">
                <a16:creationId xmlns:a16="http://schemas.microsoft.com/office/drawing/2014/main" id="{9522A825-2C69-4942-8350-E0D2EEC8761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92538" y="4752975"/>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20050A-B60B-4248-93E5-BA31CD2ABA56}"/>
              </a:ext>
            </a:extLst>
          </p:cNvPr>
          <p:cNvSpPr>
            <a:spLocks noGrp="1"/>
          </p:cNvSpPr>
          <p:nvPr>
            <p:ph type="title"/>
          </p:nvPr>
        </p:nvSpPr>
        <p:spPr/>
        <p:txBody>
          <a:bodyPr/>
          <a:lstStyle/>
          <a:p>
            <a:pPr fontAlgn="auto">
              <a:spcAft>
                <a:spcPts val="0"/>
              </a:spcAft>
              <a:defRPr/>
            </a:pPr>
            <a:r>
              <a:rPr lang="sl-SI" dirty="0"/>
              <a:t>PULQUE:</a:t>
            </a:r>
          </a:p>
        </p:txBody>
      </p:sp>
      <p:pic>
        <p:nvPicPr>
          <p:cNvPr id="12291" name="Slika 3">
            <a:extLst>
              <a:ext uri="{FF2B5EF4-FFF2-40B4-BE49-F238E27FC236}">
                <a16:creationId xmlns:a16="http://schemas.microsoft.com/office/drawing/2014/main" id="{8346549A-A50A-4EB4-8BF4-26C0B2D944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241300"/>
            <a:ext cx="50006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Slika 4">
            <a:extLst>
              <a:ext uri="{FF2B5EF4-FFF2-40B4-BE49-F238E27FC236}">
                <a16:creationId xmlns:a16="http://schemas.microsoft.com/office/drawing/2014/main" id="{BC0DEA62-21BD-405F-BCA9-0574E0587B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816100"/>
            <a:ext cx="4221163"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Slika 5">
            <a:extLst>
              <a:ext uri="{FF2B5EF4-FFF2-40B4-BE49-F238E27FC236}">
                <a16:creationId xmlns:a16="http://schemas.microsoft.com/office/drawing/2014/main" id="{678429C4-B4A6-4417-BA1A-DB8CD0EEC2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1925" y="3727450"/>
            <a:ext cx="485457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DBF859-CF7E-4D26-BFED-E5A025E89C06}"/>
              </a:ext>
            </a:extLst>
          </p:cNvPr>
          <p:cNvSpPr>
            <a:spLocks noGrp="1"/>
          </p:cNvSpPr>
          <p:nvPr>
            <p:ph type="title"/>
          </p:nvPr>
        </p:nvSpPr>
        <p:spPr>
          <a:xfrm>
            <a:off x="541338" y="365125"/>
            <a:ext cx="4125912" cy="866775"/>
          </a:xfrm>
        </p:spPr>
        <p:txBody>
          <a:bodyPr/>
          <a:lstStyle/>
          <a:p>
            <a:pPr fontAlgn="auto">
              <a:spcAft>
                <a:spcPts val="0"/>
              </a:spcAft>
              <a:defRPr/>
            </a:pPr>
            <a:r>
              <a:rPr lang="sl-SI" dirty="0"/>
              <a:t>TEQUILA</a:t>
            </a:r>
          </a:p>
        </p:txBody>
      </p:sp>
      <p:pic>
        <p:nvPicPr>
          <p:cNvPr id="13315" name="Slika 3">
            <a:extLst>
              <a:ext uri="{FF2B5EF4-FFF2-40B4-BE49-F238E27FC236}">
                <a16:creationId xmlns:a16="http://schemas.microsoft.com/office/drawing/2014/main" id="{2F9AB9C4-093A-4EA3-9792-29B97ADB4E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1738" y="365125"/>
            <a:ext cx="28352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Slika 4">
            <a:extLst>
              <a:ext uri="{FF2B5EF4-FFF2-40B4-BE49-F238E27FC236}">
                <a16:creationId xmlns:a16="http://schemas.microsoft.com/office/drawing/2014/main" id="{47B05FA0-44EF-4A3D-B8BB-0F0603F284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8" y="1427163"/>
            <a:ext cx="438150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Slika 5">
            <a:extLst>
              <a:ext uri="{FF2B5EF4-FFF2-40B4-BE49-F238E27FC236}">
                <a16:creationId xmlns:a16="http://schemas.microsoft.com/office/drawing/2014/main" id="{E3D18A74-DB01-4EAD-965A-F1A3B61B66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8" y="4630738"/>
            <a:ext cx="35210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Slika 6">
            <a:extLst>
              <a:ext uri="{FF2B5EF4-FFF2-40B4-BE49-F238E27FC236}">
                <a16:creationId xmlns:a16="http://schemas.microsoft.com/office/drawing/2014/main" id="{C708B45D-08A8-4E98-BBF8-908373F670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6588" y="579438"/>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Slika 7">
            <a:extLst>
              <a:ext uri="{FF2B5EF4-FFF2-40B4-BE49-F238E27FC236}">
                <a16:creationId xmlns:a16="http://schemas.microsoft.com/office/drawing/2014/main" id="{EF2E28E1-8CDB-4488-A7F6-D6C13192BF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5888" y="2881313"/>
            <a:ext cx="5235575"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Override1.xml><?xml version="1.0" encoding="utf-8"?>
<a:themeOverride xmlns:a="http://schemas.openxmlformats.org/drawingml/2006/main">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themeOverride>
</file>

<file path=docProps/app.xml><?xml version="1.0" encoding="utf-8"?>
<Properties xmlns="http://schemas.openxmlformats.org/officeDocument/2006/extended-properties" xmlns:vt="http://schemas.openxmlformats.org/officeDocument/2006/docPropsVTypes">
  <Template>Pogled</Template>
  <TotalTime>0</TotalTime>
  <Words>521</Words>
  <Application>Microsoft Office PowerPoint</Application>
  <PresentationFormat>Widescreen</PresentationFormat>
  <Paragraphs>74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Century Schoolbook</vt:lpstr>
      <vt:lpstr>Wingdings 2</vt:lpstr>
      <vt:lpstr>View</vt:lpstr>
      <vt:lpstr>MEHIŠKA KUHINJA </vt:lpstr>
      <vt:lpstr>ZGODOVINA MEHIŠKE HRANE:</vt:lpstr>
      <vt:lpstr>PowerPoint Presentation</vt:lpstr>
      <vt:lpstr>TRADICIONALNA HRANA:</vt:lpstr>
      <vt:lpstr>MEHIŠKA HRANA DANES:</vt:lpstr>
      <vt:lpstr>OBROKI V DNEVU MEHIČANA:</vt:lpstr>
      <vt:lpstr>PIJAČE MEHIKE:</vt:lpstr>
      <vt:lpstr>PULQUE:</vt:lpstr>
      <vt:lpstr>TEQUILA</vt:lpstr>
      <vt:lpstr>TORTILIJA:</vt:lpstr>
      <vt:lpstr>RECEPT: pšenična tortillie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2019-05-30T09:42:14Z</dcterms:created>
  <dcterms:modified xsi:type="dcterms:W3CDTF">2019-05-30T09:42:14Z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