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98CBBACC-FE70-4590-93F8-F5F844E66445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>
            <a:extLst>
              <a:ext uri="{FF2B5EF4-FFF2-40B4-BE49-F238E27FC236}">
                <a16:creationId xmlns:a16="http://schemas.microsoft.com/office/drawing/2014/main" id="{0C599585-5529-4F0D-B541-707E9305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6">
              <a:extLst>
                <a:ext uri="{FF2B5EF4-FFF2-40B4-BE49-F238E27FC236}">
                  <a16:creationId xmlns:a16="http://schemas.microsoft.com/office/drawing/2014/main" id="{510C6465-0801-45F2-B101-77D38FF79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7">
              <a:extLst>
                <a:ext uri="{FF2B5EF4-FFF2-40B4-BE49-F238E27FC236}">
                  <a16:creationId xmlns:a16="http://schemas.microsoft.com/office/drawing/2014/main" id="{38656424-FD8A-4CEC-BB7D-5BDC43BDD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0">
              <a:extLst>
                <a:ext uri="{FF2B5EF4-FFF2-40B4-BE49-F238E27FC236}">
                  <a16:creationId xmlns:a16="http://schemas.microsoft.com/office/drawing/2014/main" id="{767D5467-900D-4174-96AA-8AAD0AACB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povezovalnik 11">
              <a:extLst>
                <a:ext uri="{FF2B5EF4-FFF2-40B4-BE49-F238E27FC236}">
                  <a16:creationId xmlns:a16="http://schemas.microsoft.com/office/drawing/2014/main" id="{0145E736-DE0E-49FA-9C63-BDB1FFD2D474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9BD2B09D-0EA4-4419-BD1E-D4F38B14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E1630F-C08D-407E-9036-A0D2084EEBA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14657E00-E964-400C-9F51-367A23FE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53A36548-FDF6-414F-A877-75526354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E50727-6281-44EA-B6A9-FF947E8F61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44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48594B9A-E548-4920-A869-E6564B21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4131-3093-4B74-9D1A-5E3F843BAF4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B05EB12-AD63-437E-AD26-7516E86F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1C06EB5-85A0-43D5-9346-9E22CABA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EE7C-9918-4BD5-AB95-B0C787E55C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202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F7B54E2-3D34-43BA-B320-1C9DF52F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A9A-28E5-4E0A-B9DA-0D5F2A8D7A2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3ECFEF7-B087-40A6-8324-AF0DB96F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43D6559-CA64-4AC7-8052-E19CD9B2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2F257-CE77-4A4D-8BF6-B1CEA5903F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388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5B220F1-0D8B-4C93-A0AA-F8E44AED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9A06-95ED-4DEB-B23E-904749F8BD9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3DC2928-7B5C-4024-9962-36928A28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F7540AA-7A93-4FAE-8BBB-8FDDDF6F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B92F4-1588-4C97-B1FA-48C4DE3458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62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6">
            <a:extLst>
              <a:ext uri="{FF2B5EF4-FFF2-40B4-BE49-F238E27FC236}">
                <a16:creationId xmlns:a16="http://schemas.microsoft.com/office/drawing/2014/main" id="{3F6340F4-573C-4C9A-B669-8C66F042722B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7">
            <a:extLst>
              <a:ext uri="{FF2B5EF4-FFF2-40B4-BE49-F238E27FC236}">
                <a16:creationId xmlns:a16="http://schemas.microsoft.com/office/drawing/2014/main" id="{BB69549F-3A90-4586-8174-A0B98B6BDCD0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01869E6E-CA00-4314-8C8F-EC83CF22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FC08-B7BE-4FE0-A3FB-E264705AFBF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B52EB611-1B77-4C96-8E8D-F02C7E30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7E15EB9E-252E-4FC3-9B36-30316A74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E1BFE-1D58-4166-972A-D15810395C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522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979002E-CAC7-45D3-9702-6FD58F18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56C4-F74B-43B2-AA37-009A456298F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87D4610-80DC-4540-96DF-9CFD9A75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D6A2227A-0144-45D2-9B6B-34749EB5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76A3C-13B8-4154-B6DE-CC5F5DF754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7756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DE225090-B0C0-4912-A953-79C2229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0339-A273-4B92-8BC3-7BA69832439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94280228-F251-46C1-B644-B2305986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F2A76810-BB46-4104-B366-48D0D74D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B971-FE4B-45A8-A2B6-3FE7925963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787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BA7DF5A6-8A0E-4613-95AF-94B47B57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EB05-C608-4539-BE5A-980A93ACDF2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EC7AD19B-5127-4130-9062-A70872BA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5DF8FF41-97A8-4310-94A2-4DD13A72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33E3F-FAD2-4486-A791-F9D0FC6C7B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502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73059883-8973-48D0-946B-EB4152D3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3C526-F51F-4169-98F4-660C4B9F0F5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F855B70F-E2F6-450E-8735-0C2B1748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DAEC83EB-4FDC-4DE6-A680-349ADC25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28EAA-099D-4A92-9AEB-7FF59BE1ED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592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4631A69F-59FE-47AE-8AAC-0FB94BDE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7016-E229-4377-8868-C65AB1E9C65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078A260-EC57-4D4B-A5A6-C92FD47E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3397C14-CD56-4E9F-B5E8-1CBF723A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4274D-ED11-468C-B7C3-D05E48209D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4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7">
            <a:extLst>
              <a:ext uri="{FF2B5EF4-FFF2-40B4-BE49-F238E27FC236}">
                <a16:creationId xmlns:a16="http://schemas.microsoft.com/office/drawing/2014/main" id="{B4FEBDDD-D39F-41CE-8882-5C11964D137B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8">
            <a:extLst>
              <a:ext uri="{FF2B5EF4-FFF2-40B4-BE49-F238E27FC236}">
                <a16:creationId xmlns:a16="http://schemas.microsoft.com/office/drawing/2014/main" id="{737E412A-8DF0-45C9-B769-9EDFF58C4A4C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9">
            <a:extLst>
              <a:ext uri="{FF2B5EF4-FFF2-40B4-BE49-F238E27FC236}">
                <a16:creationId xmlns:a16="http://schemas.microsoft.com/office/drawing/2014/main" id="{5A40A7CE-1837-4CCD-B8CB-9937544A26C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povezovalnik 10">
            <a:extLst>
              <a:ext uri="{FF2B5EF4-FFF2-40B4-BE49-F238E27FC236}">
                <a16:creationId xmlns:a16="http://schemas.microsoft.com/office/drawing/2014/main" id="{E4418941-2158-47A9-A7D2-8F62F1F7A51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1">
            <a:extLst>
              <a:ext uri="{FF2B5EF4-FFF2-40B4-BE49-F238E27FC236}">
                <a16:creationId xmlns:a16="http://schemas.microsoft.com/office/drawing/2014/main" id="{5220CDE8-A2AE-4080-B5B3-BDF465D260DE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12">
            <a:extLst>
              <a:ext uri="{FF2B5EF4-FFF2-40B4-BE49-F238E27FC236}">
                <a16:creationId xmlns:a16="http://schemas.microsoft.com/office/drawing/2014/main" id="{8F571A91-6E6D-4266-AE63-67B295D5FFAB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82042315-7E80-42EA-8069-BD77FBE3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2877938-F2E6-42EF-836A-184BAE2F50A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95300DBC-9AA8-48E4-889F-B57032D2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2025626B-01C3-4427-850C-5F06F962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52B02-08DF-4DFF-A53D-F53232DA63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321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A9F84E39-F7AE-417E-866E-4315CD1CD8AE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očno 11">
            <a:extLst>
              <a:ext uri="{FF2B5EF4-FFF2-40B4-BE49-F238E27FC236}">
                <a16:creationId xmlns:a16="http://schemas.microsoft.com/office/drawing/2014/main" id="{B910DF26-8153-4490-9512-05A99F606E4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DA2129AB-5EE6-4F4D-8AE7-00778DF6E633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6727E52-9D7D-4F8C-A5F8-2D579F9C563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8257EF40-BABF-440D-A4C1-C42ACB6D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FA6B223B-BADC-4D5E-992B-803B89F35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8A70A8DC-EF95-4E77-8B84-92C282C2E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2BA658-DC3B-45CD-A2E8-00461E894D7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ED02EBED-F8EB-4749-98C5-D23391E65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5DBBBA10-85C1-4FC8-8826-909617844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CAD46F8-F0A7-4FB2-A155-F72732B7CB8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dnaslov 2">
            <a:extLst>
              <a:ext uri="{FF2B5EF4-FFF2-40B4-BE49-F238E27FC236}">
                <a16:creationId xmlns:a16="http://schemas.microsoft.com/office/drawing/2014/main" id="{262C7524-3F0A-4E75-B89B-756A21DFD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755650"/>
            <a:ext cx="6400800" cy="1752600"/>
          </a:xfrm>
        </p:spPr>
        <p:txBody>
          <a:bodyPr/>
          <a:lstStyle/>
          <a:p>
            <a:pPr marR="0"/>
            <a:r>
              <a:rPr lang="sl-SI" altLang="sl-SI" sz="5400">
                <a:solidFill>
                  <a:srgbClr val="FF0000"/>
                </a:solidFill>
              </a:rPr>
              <a:t>AJDOVSKI GRADEC</a:t>
            </a:r>
          </a:p>
        </p:txBody>
      </p:sp>
      <p:pic>
        <p:nvPicPr>
          <p:cNvPr id="9219" name="Slika 4" descr="Obrezovanje zaslona ">
            <a:extLst>
              <a:ext uri="{FF2B5EF4-FFF2-40B4-BE49-F238E27FC236}">
                <a16:creationId xmlns:a16="http://schemas.microsoft.com/office/drawing/2014/main" id="{C1F9B25C-F7B9-4996-A9CA-0E7D3C81C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477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vojni val 6">
            <a:extLst>
              <a:ext uri="{FF2B5EF4-FFF2-40B4-BE49-F238E27FC236}">
                <a16:creationId xmlns:a16="http://schemas.microsoft.com/office/drawing/2014/main" id="{9CC193C5-A57A-4E19-B664-7C6AFE11D5A3}"/>
              </a:ext>
            </a:extLst>
          </p:cNvPr>
          <p:cNvSpPr/>
          <p:nvPr/>
        </p:nvSpPr>
        <p:spPr>
          <a:xfrm>
            <a:off x="6164263" y="2752725"/>
            <a:ext cx="431800" cy="215900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C7495E57-C54B-4143-80CF-CC3C978D2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6262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Naselbina odkrita leta 1811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Eden največjih starokrščanskih središč na območju Alp in Podonavja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Sestavljen iz:-dve cerkvi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                       -krstilnica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                       -vodni zbiralnik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                       -stanovanjske hiše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                        -stavba z ogrevalnimi kanali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                        -obrambni stolp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Najdbe:-lončenine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              -glavnike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              -amfore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2400"/>
              <a:t>              - tudi bronasto utež v obliki boginje Lune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sl-SI" altLang="sl-SI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408ADBC-6679-4960-B00C-6D555F6B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351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AE7D5B0B-A30B-4A04-9C4E-4BBFC2A3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82663"/>
            <a:ext cx="30734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267A778-8A7D-4DBC-96E6-46769B20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284538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575A4FB2-0B42-486E-B354-22F2F863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978275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45F7640B-1812-413E-BCAC-5E64F9A2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73463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59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Lucida Sans Unicode</vt:lpstr>
      <vt:lpstr>Verdana</vt:lpstr>
      <vt:lpstr>Wingdings 2</vt:lpstr>
      <vt:lpstr>Wingdings 3</vt:lpstr>
      <vt:lpstr>Stekanje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2019-05-30T09:42:35Z</dcterms:created>
  <dcterms:modified xsi:type="dcterms:W3CDTF">2019-05-30T09:42:35Z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