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1"/>
  </p:sldMasterIdLst>
  <p:sldIdLst>
    <p:sldId id="256" r:id="rId2"/>
    <p:sldId id="257" r:id="rId3"/>
    <p:sldId id="260" r:id="rId4"/>
    <p:sldId id="262" r:id="rId5"/>
    <p:sldId id="259" r:id="rId6"/>
    <p:sldId id="263" r:id="rId7"/>
    <p:sldId id="266" r:id="rId8"/>
    <p:sldId id="258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>
            <a:extLst>
              <a:ext uri="{FF2B5EF4-FFF2-40B4-BE49-F238E27FC236}">
                <a16:creationId xmlns:a16="http://schemas.microsoft.com/office/drawing/2014/main" id="{713EB710-B79C-49C4-82C8-8469DD5ED2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32099" name="Freeform 3">
              <a:extLst>
                <a:ext uri="{FF2B5EF4-FFF2-40B4-BE49-F238E27FC236}">
                  <a16:creationId xmlns:a16="http://schemas.microsoft.com/office/drawing/2014/main" id="{9A3E4A6A-76F0-4D1A-A9D3-C8CEBF47E5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00" name="Freeform 4">
              <a:extLst>
                <a:ext uri="{FF2B5EF4-FFF2-40B4-BE49-F238E27FC236}">
                  <a16:creationId xmlns:a16="http://schemas.microsoft.com/office/drawing/2014/main" id="{555C2772-7BBE-408F-B6CB-DD861D5585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01" name="Freeform 5">
              <a:extLst>
                <a:ext uri="{FF2B5EF4-FFF2-40B4-BE49-F238E27FC236}">
                  <a16:creationId xmlns:a16="http://schemas.microsoft.com/office/drawing/2014/main" id="{7212EF0E-411C-42D9-AA19-D11F6C2B4D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32102" name="Group 6">
              <a:extLst>
                <a:ext uri="{FF2B5EF4-FFF2-40B4-BE49-F238E27FC236}">
                  <a16:creationId xmlns:a16="http://schemas.microsoft.com/office/drawing/2014/main" id="{222A32F4-7599-45BE-88BD-068F5D65C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2103" name="Freeform 7">
                <a:extLst>
                  <a:ext uri="{FF2B5EF4-FFF2-40B4-BE49-F238E27FC236}">
                    <a16:creationId xmlns:a16="http://schemas.microsoft.com/office/drawing/2014/main" id="{0D3E296A-4A48-4033-9CC6-DABD3F48C5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4" name="Freeform 8">
                <a:extLst>
                  <a:ext uri="{FF2B5EF4-FFF2-40B4-BE49-F238E27FC236}">
                    <a16:creationId xmlns:a16="http://schemas.microsoft.com/office/drawing/2014/main" id="{65FAFFF0-3F5F-41C2-9BC1-A54871C808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5" name="Freeform 9">
                <a:extLst>
                  <a:ext uri="{FF2B5EF4-FFF2-40B4-BE49-F238E27FC236}">
                    <a16:creationId xmlns:a16="http://schemas.microsoft.com/office/drawing/2014/main" id="{5C70B72E-6CC5-41B9-A061-0A2F6D241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6" name="Freeform 10">
                <a:extLst>
                  <a:ext uri="{FF2B5EF4-FFF2-40B4-BE49-F238E27FC236}">
                    <a16:creationId xmlns:a16="http://schemas.microsoft.com/office/drawing/2014/main" id="{291C92EB-F254-4BC7-9C4D-23E22DE60B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7" name="Freeform 11">
                <a:extLst>
                  <a:ext uri="{FF2B5EF4-FFF2-40B4-BE49-F238E27FC236}">
                    <a16:creationId xmlns:a16="http://schemas.microsoft.com/office/drawing/2014/main" id="{5C91C988-C73B-4FDF-86D5-B700EB5AF2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8" name="Freeform 12">
                <a:extLst>
                  <a:ext uri="{FF2B5EF4-FFF2-40B4-BE49-F238E27FC236}">
                    <a16:creationId xmlns:a16="http://schemas.microsoft.com/office/drawing/2014/main" id="{0EA460F7-7948-4B44-982A-2CB21F756C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09" name="Freeform 13">
                <a:extLst>
                  <a:ext uri="{FF2B5EF4-FFF2-40B4-BE49-F238E27FC236}">
                    <a16:creationId xmlns:a16="http://schemas.microsoft.com/office/drawing/2014/main" id="{05B002CB-2F85-4D3B-83F3-D88038D83B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0" name="Freeform 14">
                <a:extLst>
                  <a:ext uri="{FF2B5EF4-FFF2-40B4-BE49-F238E27FC236}">
                    <a16:creationId xmlns:a16="http://schemas.microsoft.com/office/drawing/2014/main" id="{73AFD443-E14E-44F6-BCBD-44C307B69B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1" name="Freeform 15">
                <a:extLst>
                  <a:ext uri="{FF2B5EF4-FFF2-40B4-BE49-F238E27FC236}">
                    <a16:creationId xmlns:a16="http://schemas.microsoft.com/office/drawing/2014/main" id="{A1CAD82F-86AC-47D2-9DEB-93D0D92C96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2" name="Freeform 16">
                <a:extLst>
                  <a:ext uri="{FF2B5EF4-FFF2-40B4-BE49-F238E27FC236}">
                    <a16:creationId xmlns:a16="http://schemas.microsoft.com/office/drawing/2014/main" id="{59F53E26-8032-4215-A407-7E05E1070E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3" name="Freeform 17">
                <a:extLst>
                  <a:ext uri="{FF2B5EF4-FFF2-40B4-BE49-F238E27FC236}">
                    <a16:creationId xmlns:a16="http://schemas.microsoft.com/office/drawing/2014/main" id="{D0FBB534-4E5F-4A95-8565-BFAC679F89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4" name="Freeform 18">
                <a:extLst>
                  <a:ext uri="{FF2B5EF4-FFF2-40B4-BE49-F238E27FC236}">
                    <a16:creationId xmlns:a16="http://schemas.microsoft.com/office/drawing/2014/main" id="{8BD48463-C00B-4F6A-ACF9-9D501BF5BA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15" name="Freeform 19">
                <a:extLst>
                  <a:ext uri="{FF2B5EF4-FFF2-40B4-BE49-F238E27FC236}">
                    <a16:creationId xmlns:a16="http://schemas.microsoft.com/office/drawing/2014/main" id="{17F66176-D0FF-46B2-B184-B767AF66BC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2116" name="Freeform 20">
              <a:extLst>
                <a:ext uri="{FF2B5EF4-FFF2-40B4-BE49-F238E27FC236}">
                  <a16:creationId xmlns:a16="http://schemas.microsoft.com/office/drawing/2014/main" id="{5FDEE098-D232-42B1-95BF-E34EBDE588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17" name="Freeform 21">
              <a:extLst>
                <a:ext uri="{FF2B5EF4-FFF2-40B4-BE49-F238E27FC236}">
                  <a16:creationId xmlns:a16="http://schemas.microsoft.com/office/drawing/2014/main" id="{3162C5AD-F381-4FA4-802A-78ACFEABFB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18" name="Freeform 22">
              <a:extLst>
                <a:ext uri="{FF2B5EF4-FFF2-40B4-BE49-F238E27FC236}">
                  <a16:creationId xmlns:a16="http://schemas.microsoft.com/office/drawing/2014/main" id="{BE0DABC0-892B-4D5D-A2FD-05624B879C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19" name="Freeform 23">
              <a:extLst>
                <a:ext uri="{FF2B5EF4-FFF2-40B4-BE49-F238E27FC236}">
                  <a16:creationId xmlns:a16="http://schemas.microsoft.com/office/drawing/2014/main" id="{34EE565D-ECF5-4582-84BE-91AC6ABE01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0" name="Freeform 24">
              <a:extLst>
                <a:ext uri="{FF2B5EF4-FFF2-40B4-BE49-F238E27FC236}">
                  <a16:creationId xmlns:a16="http://schemas.microsoft.com/office/drawing/2014/main" id="{18B4436A-7801-4691-BCC0-BFC2B3DD1F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1" name="Freeform 25">
              <a:extLst>
                <a:ext uri="{FF2B5EF4-FFF2-40B4-BE49-F238E27FC236}">
                  <a16:creationId xmlns:a16="http://schemas.microsoft.com/office/drawing/2014/main" id="{83B51AE8-7566-4E13-A390-CAA838500D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2" name="Freeform 26">
              <a:extLst>
                <a:ext uri="{FF2B5EF4-FFF2-40B4-BE49-F238E27FC236}">
                  <a16:creationId xmlns:a16="http://schemas.microsoft.com/office/drawing/2014/main" id="{59DB3C62-D6D3-49B5-ACE0-0B4226F01B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3" name="Freeform 27">
              <a:extLst>
                <a:ext uri="{FF2B5EF4-FFF2-40B4-BE49-F238E27FC236}">
                  <a16:creationId xmlns:a16="http://schemas.microsoft.com/office/drawing/2014/main" id="{3B72CF85-5FC2-47BC-9C9F-3C41098D4E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4" name="Line 28">
              <a:extLst>
                <a:ext uri="{FF2B5EF4-FFF2-40B4-BE49-F238E27FC236}">
                  <a16:creationId xmlns:a16="http://schemas.microsoft.com/office/drawing/2014/main" id="{32BD6A79-0B08-4720-A0E9-3860E6C2794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5" name="Line 29">
              <a:extLst>
                <a:ext uri="{FF2B5EF4-FFF2-40B4-BE49-F238E27FC236}">
                  <a16:creationId xmlns:a16="http://schemas.microsoft.com/office/drawing/2014/main" id="{62372413-8636-47B0-95E1-0C8764B51BE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26" name="Line 30">
              <a:extLst>
                <a:ext uri="{FF2B5EF4-FFF2-40B4-BE49-F238E27FC236}">
                  <a16:creationId xmlns:a16="http://schemas.microsoft.com/office/drawing/2014/main" id="{28384AC6-6EC8-4AF5-9414-B360DF8F37D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32127" name="Group 31">
              <a:extLst>
                <a:ext uri="{FF2B5EF4-FFF2-40B4-BE49-F238E27FC236}">
                  <a16:creationId xmlns:a16="http://schemas.microsoft.com/office/drawing/2014/main" id="{553FFB62-56CD-471F-9C89-D54A21E00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2128" name="Line 32">
                <a:extLst>
                  <a:ext uri="{FF2B5EF4-FFF2-40B4-BE49-F238E27FC236}">
                    <a16:creationId xmlns:a16="http://schemas.microsoft.com/office/drawing/2014/main" id="{71CD4F17-F05C-42F2-9053-D94A2C41B0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29" name="Line 33">
                <a:extLst>
                  <a:ext uri="{FF2B5EF4-FFF2-40B4-BE49-F238E27FC236}">
                    <a16:creationId xmlns:a16="http://schemas.microsoft.com/office/drawing/2014/main" id="{27FC6FC5-C894-48CA-A16F-CE75572CF4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30" name="Line 34">
                <a:extLst>
                  <a:ext uri="{FF2B5EF4-FFF2-40B4-BE49-F238E27FC236}">
                    <a16:creationId xmlns:a16="http://schemas.microsoft.com/office/drawing/2014/main" id="{7D1F1ADA-D18E-4080-B638-29327197F5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31" name="Line 35">
                <a:extLst>
                  <a:ext uri="{FF2B5EF4-FFF2-40B4-BE49-F238E27FC236}">
                    <a16:creationId xmlns:a16="http://schemas.microsoft.com/office/drawing/2014/main" id="{7BAAF266-C807-413B-B012-5149E0811B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2132" name="Line 36">
                <a:extLst>
                  <a:ext uri="{FF2B5EF4-FFF2-40B4-BE49-F238E27FC236}">
                    <a16:creationId xmlns:a16="http://schemas.microsoft.com/office/drawing/2014/main" id="{26BAE0F3-C9BB-4DA4-8EB6-9D8FA7CB63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2133" name="Line 37">
              <a:extLst>
                <a:ext uri="{FF2B5EF4-FFF2-40B4-BE49-F238E27FC236}">
                  <a16:creationId xmlns:a16="http://schemas.microsoft.com/office/drawing/2014/main" id="{29985575-6F15-4736-983B-F2DEFDBD6A3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2134" name="Line 38">
              <a:extLst>
                <a:ext uri="{FF2B5EF4-FFF2-40B4-BE49-F238E27FC236}">
                  <a16:creationId xmlns:a16="http://schemas.microsoft.com/office/drawing/2014/main" id="{49C39A40-E3EC-48FA-A407-D6AF2E3470D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2135" name="Rectangle 39">
            <a:extLst>
              <a:ext uri="{FF2B5EF4-FFF2-40B4-BE49-F238E27FC236}">
                <a16:creationId xmlns:a16="http://schemas.microsoft.com/office/drawing/2014/main" id="{A62F7C17-A377-4655-AA86-D307EF7FACC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32136" name="Rectangle 40">
            <a:extLst>
              <a:ext uri="{FF2B5EF4-FFF2-40B4-BE49-F238E27FC236}">
                <a16:creationId xmlns:a16="http://schemas.microsoft.com/office/drawing/2014/main" id="{3D144C11-9FC1-4F5C-AB17-25D2133E546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32137" name="Rectangle 41">
            <a:extLst>
              <a:ext uri="{FF2B5EF4-FFF2-40B4-BE49-F238E27FC236}">
                <a16:creationId xmlns:a16="http://schemas.microsoft.com/office/drawing/2014/main" id="{B86AF375-F201-46A0-8FB8-5A77ACF6E88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2138" name="Rectangle 42">
            <a:extLst>
              <a:ext uri="{FF2B5EF4-FFF2-40B4-BE49-F238E27FC236}">
                <a16:creationId xmlns:a16="http://schemas.microsoft.com/office/drawing/2014/main" id="{75A1E5FB-DA7A-4E4D-B175-2EF2EAA99E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2139" name="Rectangle 43">
            <a:extLst>
              <a:ext uri="{FF2B5EF4-FFF2-40B4-BE49-F238E27FC236}">
                <a16:creationId xmlns:a16="http://schemas.microsoft.com/office/drawing/2014/main" id="{29DAC34A-C9AE-4231-8266-10BC77E604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774E48-EC32-4699-BF79-1D5DB341868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A2C1-1528-4E4D-ADC3-2854981F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FB442-93F1-467D-A604-E2DDC87A5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A250-04CE-4AC8-8C5A-2666DA16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A8AE0-02D3-4FE8-BEA4-28669864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9FF5F-B7BC-4AC8-B10C-6E0651CC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662F-0BE3-4D36-A589-677CC750C2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476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D694D-C729-4915-A174-1A35B5A2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290E7-0479-4300-8AE1-F11654656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49BF-D0D1-47B9-A885-D0E0AF3F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4E9A-5035-42C9-AC43-A695B378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6857-A41E-47F7-AE7F-70BB2D24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1503-BA91-46CF-8F07-081563EFFB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84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27CB-0425-4342-9471-A4219643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5283-F246-4504-BB6B-FF7CD4BA2B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129D2-586A-4C9B-BDC8-3FE009082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DCD8D-213A-4CA5-AF09-A54D5FF9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A6282-4CE5-4255-9DF6-BF14C984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43E7D-85F2-414A-B35F-1AF4C84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11892B-65F0-40A1-8559-2FF629EB3B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663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659A-5FC8-43C6-85FA-E30B9B10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9CA5D-567C-490A-8C65-B4915B7B98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5B49B-6144-4C98-B47C-F97FA059B9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19A1-F8DA-45AC-BCA8-DD7C1A7EC7E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F553E-992C-4C7C-B249-B09AC2A3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49BE62-7A4D-40A6-A9E3-9DCD6334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0918A2-5CA5-4115-9000-650E50A1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778507-2D2F-4541-8A6F-516F615E38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32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E1EE-8F5A-4E03-8780-1BC9E3FF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48C9-CC03-4894-9AC9-D526AE26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035C-DE89-4916-A748-BCDB5613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6BB1-8663-4AFB-8123-EA61AE13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B171-DE6A-479B-8BBA-8938F0F9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007B2-D125-4491-A164-1E892157CD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812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C4D4-E08D-483D-BD03-3821DCBE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360CA-3625-4CC4-A2C8-D6C76F3D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0161-8FFA-411B-818F-41F68A36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D6A34-EBBA-425A-8D96-4C3C6153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7BBCE-48C1-41F4-B49B-851BEB1F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E65A-724E-44F1-99A3-5B9A704EFB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484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347B-6FD1-4001-B5FC-CA8BBCDF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B56BE-35DE-4946-9F32-756DC2D34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C0CFC-7C90-4BF1-B4E4-988D533F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04EF3-722C-479C-9313-5A25D375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22CFC-A96A-4410-9A99-5738952A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BBB39-0C5D-4A41-A0A5-4AD6158B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6B488-B105-4F90-8379-BC78A8F6E5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607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DA72-9599-496C-B5BD-53084D4D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AD183-22B1-431E-BEB1-590C1170B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09FB9-4CAA-466E-97EB-F270D062B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14A7-68A6-47F0-94AD-09274816C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20D0F-554D-4FC3-875F-E53D57E9E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C3D9B-8BA0-444F-92F5-53D3C2CD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670D0-131B-46D1-80AD-76E41655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232EC-94B0-4A1E-B346-33055C31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77C88-6D6E-4040-90E5-9C06CD6553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19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D7B1-8541-498E-8FF8-9A7B1DEE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E1D57-2C38-4737-A814-B084EFF4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563AA-9003-4F11-B14C-A29AE953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E31A-DC9D-4F8F-9BF7-2DEFA55A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E93D-8AB8-4BBB-8BC1-DDCB3DD7CE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769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D67FB-A74B-4516-9F7A-60471472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2E96D-83F1-4388-A267-8DBC6959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F49B1-B549-435F-B790-520112E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FA66-F1CF-4DAD-8ECD-A62AEE3905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0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820-4D5B-416E-B737-122CA2CE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0E24-0581-417E-B3A3-B86FA892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B856B-A2A7-4127-B5C2-70A424D6A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636E6-F3B6-4825-B3A9-576CAC5A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6EDB-1C4C-4B9A-804E-9B72E01C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FCCD4-2E1E-487A-8982-26859179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EB18-9E62-47F3-B52B-05232ADEFF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31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199D-4D96-4636-A2DB-F60FA0A9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578DE-DFFA-41A0-ADA5-856F7967E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3AF03-FC7A-4BE4-B1FE-1688AB429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42F71-5F6A-494D-B85A-059B3ECF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0675-18D6-4BF2-8D1B-BBA8241F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2D135-2FA0-491D-884E-642A200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DBA5-1336-4416-94E0-2547B91657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59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207DFC24-808F-4503-BBED-195C1CB626D1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1075" name="Freeform 3">
              <a:extLst>
                <a:ext uri="{FF2B5EF4-FFF2-40B4-BE49-F238E27FC236}">
                  <a16:creationId xmlns:a16="http://schemas.microsoft.com/office/drawing/2014/main" id="{1CF40440-B75B-4798-BA01-2328EB4C6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6" name="Freeform 4">
              <a:extLst>
                <a:ext uri="{FF2B5EF4-FFF2-40B4-BE49-F238E27FC236}">
                  <a16:creationId xmlns:a16="http://schemas.microsoft.com/office/drawing/2014/main" id="{B1B01C7D-608B-49B7-AFE3-DF04AB8EA5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7" name="Freeform 5">
              <a:extLst>
                <a:ext uri="{FF2B5EF4-FFF2-40B4-BE49-F238E27FC236}">
                  <a16:creationId xmlns:a16="http://schemas.microsoft.com/office/drawing/2014/main" id="{2E7119C3-FAF0-492E-B51B-49C0CB7D45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31078" name="Group 6">
              <a:extLst>
                <a:ext uri="{FF2B5EF4-FFF2-40B4-BE49-F238E27FC236}">
                  <a16:creationId xmlns:a16="http://schemas.microsoft.com/office/drawing/2014/main" id="{3DC7E483-4E38-4F36-A1B6-BE2D53CD0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1079" name="Freeform 7">
                <a:extLst>
                  <a:ext uri="{FF2B5EF4-FFF2-40B4-BE49-F238E27FC236}">
                    <a16:creationId xmlns:a16="http://schemas.microsoft.com/office/drawing/2014/main" id="{8C4A22E7-B946-4CD5-BF0C-1E1B821421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0" name="Freeform 8">
                <a:extLst>
                  <a:ext uri="{FF2B5EF4-FFF2-40B4-BE49-F238E27FC236}">
                    <a16:creationId xmlns:a16="http://schemas.microsoft.com/office/drawing/2014/main" id="{DA34705C-59A3-469C-A5CF-D8B6F389C2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1" name="Freeform 9">
                <a:extLst>
                  <a:ext uri="{FF2B5EF4-FFF2-40B4-BE49-F238E27FC236}">
                    <a16:creationId xmlns:a16="http://schemas.microsoft.com/office/drawing/2014/main" id="{15D569FB-3FC4-429D-9F5C-06C732CD1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2" name="Freeform 10">
                <a:extLst>
                  <a:ext uri="{FF2B5EF4-FFF2-40B4-BE49-F238E27FC236}">
                    <a16:creationId xmlns:a16="http://schemas.microsoft.com/office/drawing/2014/main" id="{310A0025-6D5A-46EE-B8BB-AF2C8299EE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3" name="Freeform 11">
                <a:extLst>
                  <a:ext uri="{FF2B5EF4-FFF2-40B4-BE49-F238E27FC236}">
                    <a16:creationId xmlns:a16="http://schemas.microsoft.com/office/drawing/2014/main" id="{BE30B053-A480-4A21-B853-30CAF26F6C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4" name="Freeform 12">
                <a:extLst>
                  <a:ext uri="{FF2B5EF4-FFF2-40B4-BE49-F238E27FC236}">
                    <a16:creationId xmlns:a16="http://schemas.microsoft.com/office/drawing/2014/main" id="{BCC0029F-2C22-4563-A5B3-A20F445349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5" name="Freeform 13">
                <a:extLst>
                  <a:ext uri="{FF2B5EF4-FFF2-40B4-BE49-F238E27FC236}">
                    <a16:creationId xmlns:a16="http://schemas.microsoft.com/office/drawing/2014/main" id="{00650E87-913B-4C7F-AA7C-8B2DBBE94B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6" name="Freeform 14">
                <a:extLst>
                  <a:ext uri="{FF2B5EF4-FFF2-40B4-BE49-F238E27FC236}">
                    <a16:creationId xmlns:a16="http://schemas.microsoft.com/office/drawing/2014/main" id="{23A9B382-DDB8-4623-950A-877B6C5046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7" name="Freeform 15">
                <a:extLst>
                  <a:ext uri="{FF2B5EF4-FFF2-40B4-BE49-F238E27FC236}">
                    <a16:creationId xmlns:a16="http://schemas.microsoft.com/office/drawing/2014/main" id="{952D7F35-1D0A-4396-99CE-316D1BF22F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8" name="Freeform 16">
                <a:extLst>
                  <a:ext uri="{FF2B5EF4-FFF2-40B4-BE49-F238E27FC236}">
                    <a16:creationId xmlns:a16="http://schemas.microsoft.com/office/drawing/2014/main" id="{A8A095C4-BFEA-427C-BA90-81E7B64E43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89" name="Freeform 17">
                <a:extLst>
                  <a:ext uri="{FF2B5EF4-FFF2-40B4-BE49-F238E27FC236}">
                    <a16:creationId xmlns:a16="http://schemas.microsoft.com/office/drawing/2014/main" id="{173F12C1-8056-4564-B593-8E9BC03A9B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90" name="Freeform 18">
                <a:extLst>
                  <a:ext uri="{FF2B5EF4-FFF2-40B4-BE49-F238E27FC236}">
                    <a16:creationId xmlns:a16="http://schemas.microsoft.com/office/drawing/2014/main" id="{5E538EC2-05CC-4207-A036-FB1609F873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091" name="Freeform 19">
                <a:extLst>
                  <a:ext uri="{FF2B5EF4-FFF2-40B4-BE49-F238E27FC236}">
                    <a16:creationId xmlns:a16="http://schemas.microsoft.com/office/drawing/2014/main" id="{ACAEB465-E85A-44CF-83D2-A784CC531F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1092" name="Freeform 20">
              <a:extLst>
                <a:ext uri="{FF2B5EF4-FFF2-40B4-BE49-F238E27FC236}">
                  <a16:creationId xmlns:a16="http://schemas.microsoft.com/office/drawing/2014/main" id="{E4A786E9-CB0A-4981-A63B-8227292C05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3" name="Freeform 21">
              <a:extLst>
                <a:ext uri="{FF2B5EF4-FFF2-40B4-BE49-F238E27FC236}">
                  <a16:creationId xmlns:a16="http://schemas.microsoft.com/office/drawing/2014/main" id="{E1791F83-69AE-48CF-B079-0DCF6C6682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4" name="Freeform 22">
              <a:extLst>
                <a:ext uri="{FF2B5EF4-FFF2-40B4-BE49-F238E27FC236}">
                  <a16:creationId xmlns:a16="http://schemas.microsoft.com/office/drawing/2014/main" id="{DED320E0-391E-4EE7-9061-76C67E987E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5" name="Freeform 23">
              <a:extLst>
                <a:ext uri="{FF2B5EF4-FFF2-40B4-BE49-F238E27FC236}">
                  <a16:creationId xmlns:a16="http://schemas.microsoft.com/office/drawing/2014/main" id="{EDD38E11-CA14-4C15-9E70-29DC9C9019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6" name="Freeform 24">
              <a:extLst>
                <a:ext uri="{FF2B5EF4-FFF2-40B4-BE49-F238E27FC236}">
                  <a16:creationId xmlns:a16="http://schemas.microsoft.com/office/drawing/2014/main" id="{F5654F45-075B-4C29-95B5-7E50F4D436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7" name="Freeform 25">
              <a:extLst>
                <a:ext uri="{FF2B5EF4-FFF2-40B4-BE49-F238E27FC236}">
                  <a16:creationId xmlns:a16="http://schemas.microsoft.com/office/drawing/2014/main" id="{7E4F50DE-624D-4AB6-ABBF-7FF056C619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8" name="Freeform 26">
              <a:extLst>
                <a:ext uri="{FF2B5EF4-FFF2-40B4-BE49-F238E27FC236}">
                  <a16:creationId xmlns:a16="http://schemas.microsoft.com/office/drawing/2014/main" id="{0F157FB7-5EAB-4AB0-8FC8-DC9836C9B9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99" name="Freeform 27">
              <a:extLst>
                <a:ext uri="{FF2B5EF4-FFF2-40B4-BE49-F238E27FC236}">
                  <a16:creationId xmlns:a16="http://schemas.microsoft.com/office/drawing/2014/main" id="{360B92A6-1250-4B8B-B41B-FD7021EE3A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100" name="Line 28">
              <a:extLst>
                <a:ext uri="{FF2B5EF4-FFF2-40B4-BE49-F238E27FC236}">
                  <a16:creationId xmlns:a16="http://schemas.microsoft.com/office/drawing/2014/main" id="{820D7713-9ABA-4630-BB04-D1CF27CCA1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101" name="Line 29">
              <a:extLst>
                <a:ext uri="{FF2B5EF4-FFF2-40B4-BE49-F238E27FC236}">
                  <a16:creationId xmlns:a16="http://schemas.microsoft.com/office/drawing/2014/main" id="{896DCF97-3C0C-4502-A965-F5EE9643E7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102" name="Line 30">
              <a:extLst>
                <a:ext uri="{FF2B5EF4-FFF2-40B4-BE49-F238E27FC236}">
                  <a16:creationId xmlns:a16="http://schemas.microsoft.com/office/drawing/2014/main" id="{DB9A6C5B-742E-4371-8995-84EEBF56BE1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31103" name="Group 31">
              <a:extLst>
                <a:ext uri="{FF2B5EF4-FFF2-40B4-BE49-F238E27FC236}">
                  <a16:creationId xmlns:a16="http://schemas.microsoft.com/office/drawing/2014/main" id="{28B1A9CE-1C3E-4D19-A8AE-B69124182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1104" name="Line 32">
                <a:extLst>
                  <a:ext uri="{FF2B5EF4-FFF2-40B4-BE49-F238E27FC236}">
                    <a16:creationId xmlns:a16="http://schemas.microsoft.com/office/drawing/2014/main" id="{998ECF13-5B60-44C8-84D3-68DBA4307D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105" name="Line 33">
                <a:extLst>
                  <a:ext uri="{FF2B5EF4-FFF2-40B4-BE49-F238E27FC236}">
                    <a16:creationId xmlns:a16="http://schemas.microsoft.com/office/drawing/2014/main" id="{D7DF68D9-ED3E-4FDD-A7CB-A9912EB68C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106" name="Line 34">
                <a:extLst>
                  <a:ext uri="{FF2B5EF4-FFF2-40B4-BE49-F238E27FC236}">
                    <a16:creationId xmlns:a16="http://schemas.microsoft.com/office/drawing/2014/main" id="{52671932-0DAE-4683-A3D0-0B3CC804FE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107" name="Line 35">
                <a:extLst>
                  <a:ext uri="{FF2B5EF4-FFF2-40B4-BE49-F238E27FC236}">
                    <a16:creationId xmlns:a16="http://schemas.microsoft.com/office/drawing/2014/main" id="{F9A66473-667F-4B88-BA0B-BCA6628183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1108" name="Line 36">
                <a:extLst>
                  <a:ext uri="{FF2B5EF4-FFF2-40B4-BE49-F238E27FC236}">
                    <a16:creationId xmlns:a16="http://schemas.microsoft.com/office/drawing/2014/main" id="{54FD22F4-A3F1-457F-8534-3294C0197E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1109" name="Line 37">
              <a:extLst>
                <a:ext uri="{FF2B5EF4-FFF2-40B4-BE49-F238E27FC236}">
                  <a16:creationId xmlns:a16="http://schemas.microsoft.com/office/drawing/2014/main" id="{16DB7B07-6791-4202-BC4C-A9B2F9E216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110" name="Line 38">
              <a:extLst>
                <a:ext uri="{FF2B5EF4-FFF2-40B4-BE49-F238E27FC236}">
                  <a16:creationId xmlns:a16="http://schemas.microsoft.com/office/drawing/2014/main" id="{1C603F3D-BDBB-4784-B3B9-17D859438C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1111" name="Rectangle 39">
            <a:extLst>
              <a:ext uri="{FF2B5EF4-FFF2-40B4-BE49-F238E27FC236}">
                <a16:creationId xmlns:a16="http://schemas.microsoft.com/office/drawing/2014/main" id="{7C9444CE-6AF7-4919-99F8-7289DBBEF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31112" name="Rectangle 40">
            <a:extLst>
              <a:ext uri="{FF2B5EF4-FFF2-40B4-BE49-F238E27FC236}">
                <a16:creationId xmlns:a16="http://schemas.microsoft.com/office/drawing/2014/main" id="{73F369EA-3EBB-481F-8EDB-04107259FE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31113" name="Rectangle 41">
            <a:extLst>
              <a:ext uri="{FF2B5EF4-FFF2-40B4-BE49-F238E27FC236}">
                <a16:creationId xmlns:a16="http://schemas.microsoft.com/office/drawing/2014/main" id="{12BB32DA-4C92-4FE6-B72D-3895F38D48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31114" name="Rectangle 42">
            <a:extLst>
              <a:ext uri="{FF2B5EF4-FFF2-40B4-BE49-F238E27FC236}">
                <a16:creationId xmlns:a16="http://schemas.microsoft.com/office/drawing/2014/main" id="{C3B91E7A-100D-4404-B6BC-5B120FA5DF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774AE83-F2F4-4E4A-95FA-7203C963C20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31115" name="Rectangle 43">
            <a:extLst>
              <a:ext uri="{FF2B5EF4-FFF2-40B4-BE49-F238E27FC236}">
                <a16:creationId xmlns:a16="http://schemas.microsoft.com/office/drawing/2014/main" id="{2490F0FD-0539-4037-B4B3-251A16AE7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Kolonizacija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sl.wikipedia.org/wiki/Latin%C5%A1%C4%8Dina" TargetMode="External"/><Relationship Id="rId7" Type="http://schemas.openxmlformats.org/officeDocument/2006/relationships/hyperlink" Target="http://sl.wikipedia.org/wiki/Evropa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://sl.wikipedia.org/wiki/Im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l.wikipedia.org/wiki/Kovina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sl.wikipedia.org/wiki/Srebro" TargetMode="External"/><Relationship Id="rId10" Type="http://schemas.openxmlformats.org/officeDocument/2006/relationships/image" Target="../media/image17.wmf"/><Relationship Id="rId4" Type="http://schemas.openxmlformats.org/officeDocument/2006/relationships/hyperlink" Target="http://sl.wikipedia.org/wiki/Beseda" TargetMode="External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Paragvaj" TargetMode="External"/><Relationship Id="rId3" Type="http://schemas.openxmlformats.org/officeDocument/2006/relationships/hyperlink" Target="http://sl.wikipedia.org/wiki/Ju%C5%BEna_Amerika" TargetMode="External"/><Relationship Id="rId7" Type="http://schemas.openxmlformats.org/officeDocument/2006/relationships/hyperlink" Target="http://sl.wikipedia.org/wiki/Brazilija" TargetMode="External"/><Relationship Id="rId2" Type="http://schemas.openxmlformats.org/officeDocument/2006/relationships/hyperlink" Target="http://sl.wikipedia.org/wiki/Dr%C5%BEav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l.wikipedia.org/wiki/Urugvaj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sl.wikipedia.org/wiki/Atlantski_ocean" TargetMode="External"/><Relationship Id="rId10" Type="http://schemas.openxmlformats.org/officeDocument/2006/relationships/hyperlink" Target="http://sl.wikipedia.org/wiki/%C4%8Cile" TargetMode="External"/><Relationship Id="rId4" Type="http://schemas.openxmlformats.org/officeDocument/2006/relationships/hyperlink" Target="http://sl.wikipedia.org/wiki/Andi" TargetMode="External"/><Relationship Id="rId9" Type="http://schemas.openxmlformats.org/officeDocument/2006/relationships/hyperlink" Target="http://sl.wikipedia.org/wiki/Boliv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l.wikipedia.org/wiki/Kvadratni_kilomete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%C5%A0pan%C5%A1%C4%8Dina" TargetMode="External"/><Relationship Id="rId2" Type="http://schemas.openxmlformats.org/officeDocument/2006/relationships/hyperlink" Target="http://sl.wikipedia.org/wiki/Provinc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sl/Iber%C3%A1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apedia.mobi/sl/Chaco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://wapedia.mobi/sl/Altiplano" TargetMode="External"/><Relationship Id="rId4" Type="http://schemas.openxmlformats.org/officeDocument/2006/relationships/hyperlink" Target="http://wapedia.mobi/sl/Misiones_%28provinca%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/index.php?title=Salta_%28provinca%29&amp;action=edit&amp;redlink=1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sl.wikipedia.org/w/index.php?title=Jujuy_%28provinca%29&amp;action=edit&amp;redlink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://sl.wikipedia.org/w/index.php?title=C%C3%B3rdoba_%28provinca%29,_Argentina&amp;action=edit&amp;redlink=1" TargetMode="External"/><Relationship Id="rId4" Type="http://schemas.openxmlformats.org/officeDocument/2006/relationships/hyperlink" Target="http://sl.wikipedia.org/wiki/Bariloch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Latinska_Amerika" TargetMode="External"/><Relationship Id="rId13" Type="http://schemas.openxmlformats.org/officeDocument/2006/relationships/hyperlink" Target="http://sl.wikipedia.org/wiki/Urugvaj" TargetMode="External"/><Relationship Id="rId3" Type="http://schemas.openxmlformats.org/officeDocument/2006/relationships/hyperlink" Target="http://sl.wikipedia.org/wiki/Glavno_mesto" TargetMode="External"/><Relationship Id="rId7" Type="http://schemas.openxmlformats.org/officeDocument/2006/relationships/hyperlink" Target="http://sl.wikipedia.org/wiki/Dr%C5%BEava" TargetMode="External"/><Relationship Id="rId12" Type="http://schemas.openxmlformats.org/officeDocument/2006/relationships/hyperlink" Target="http://sl.wikipedia.org/wiki/Ju%C5%BEna_Amerika" TargetMode="External"/><Relationship Id="rId2" Type="http://schemas.openxmlformats.org/officeDocument/2006/relationships/hyperlink" Target="http://sl.wikipedia.org/w/index.php?title=Avtonomno_mesto&amp;action=edit&amp;redlink=1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l.wikipedia.org/wiki/Pristani%C5%A1%C4%8De" TargetMode="External"/><Relationship Id="rId11" Type="http://schemas.openxmlformats.org/officeDocument/2006/relationships/hyperlink" Target="http://sl.wikipedia.org/wiki/Obala" TargetMode="External"/><Relationship Id="rId5" Type="http://schemas.openxmlformats.org/officeDocument/2006/relationships/hyperlink" Target="http://sl.wikipedia.org/wiki/Mesto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sl.wikipedia.org/wiki/R%C3%ADo_de_la_Plata" TargetMode="External"/><Relationship Id="rId4" Type="http://schemas.openxmlformats.org/officeDocument/2006/relationships/hyperlink" Target="http://sl.wikipedia.org/wiki/Argentina" TargetMode="External"/><Relationship Id="rId9" Type="http://schemas.openxmlformats.org/officeDocument/2006/relationships/hyperlink" Target="http://sl.wikipedia.org/wiki/Breg" TargetMode="External"/><Relationship Id="rId14" Type="http://schemas.openxmlformats.org/officeDocument/2006/relationships/hyperlink" Target="http://sl.wikipedia.org/wiki/Colonia_del_Sacrament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E29DC5-A319-4CD6-A352-00A4975F34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ARGENTINA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745E37-A69C-440B-9A44-7F60E22823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endParaRPr lang="sl-SI" altLang="sl-SI" sz="2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3F05D1C7-E419-468B-BB09-8DE19579D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249CC2D-D400-4868-95A6-5B7A7311A4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Največ prispevata kmetijska proizvodnja in predelava mesa; ovčjereja; zaloge nafte in zemeljskega plina, zlasti ob obali Patagonije; pomembne zaloge železove rude, premoga, bakra, svinca, cinka, zlata, srebra, urana in magnezija.</a:t>
            </a:r>
          </a:p>
        </p:txBody>
      </p:sp>
      <p:pic>
        <p:nvPicPr>
          <p:cNvPr id="150533" name="Picture 5">
            <a:extLst>
              <a:ext uri="{FF2B5EF4-FFF2-40B4-BE49-F238E27FC236}">
                <a16:creationId xmlns:a16="http://schemas.microsoft.com/office/drawing/2014/main" id="{4F69CE06-BFF0-4145-A7CF-633BC2D4558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038600" cy="1676400"/>
          </a:xfrm>
        </p:spPr>
      </p:pic>
      <p:pic>
        <p:nvPicPr>
          <p:cNvPr id="150534" name="Picture 6">
            <a:extLst>
              <a:ext uri="{FF2B5EF4-FFF2-40B4-BE49-F238E27FC236}">
                <a16:creationId xmlns:a16="http://schemas.microsoft.com/office/drawing/2014/main" id="{33BA0CB2-A293-4147-A701-C2685A781F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8000"/>
            <a:ext cx="4038600" cy="1676400"/>
          </a:xfrm>
        </p:spPr>
      </p:pic>
      <p:pic>
        <p:nvPicPr>
          <p:cNvPr id="150535" name="Picture 7">
            <a:extLst>
              <a:ext uri="{FF2B5EF4-FFF2-40B4-BE49-F238E27FC236}">
                <a16:creationId xmlns:a16="http://schemas.microsoft.com/office/drawing/2014/main" id="{7752B007-8D61-41ED-8209-90FFE315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038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9EA618A8-E6DC-4AE1-9BDC-C039E10B2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54FBD51-E900-415D-952C-9007EA437A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/>
              </a:rPr>
              <a:t>V Argentini je seveda nogomet daleč najpopularnejši šport. Zapostavljeni pa niso tudi drugi športi in eden od nas ne običajnih je polo. Igra je sicer priljubljena tudi v Evropi kjer jo pogosto igra princ Charles. V Argentini je ogled pola tudi priložnost za srečanje s prijatelji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/>
              </a:rPr>
              <a:t>Denarna enota, ki jo uporabljajo države Južne Amerike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/>
              </a:rPr>
              <a:t>V Argentini uporabljajo denarno enoto peso1. Na sliki si lahko ogledate primer starega denarja.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/>
              </a:rPr>
              <a:t>Argentina je dobila svoje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2" tooltip="Ime"/>
              </a:rPr>
              <a:t>ime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 po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3" tooltip="Latinščina"/>
              </a:rPr>
              <a:t>latinski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4" tooltip="Beseda"/>
              </a:rPr>
              <a:t>besedi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 </a:t>
            </a:r>
            <a:r>
              <a:rPr lang="sl-SI" altLang="sl-SI" sz="1400" i="1">
                <a:solidFill>
                  <a:srgbClr val="000000"/>
                </a:solidFill>
                <a:effectLst/>
              </a:rPr>
              <a:t>argentum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, ki pomeni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5" tooltip="Srebro"/>
              </a:rPr>
              <a:t>srebro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, plemenito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6" tooltip="Kovina"/>
              </a:rPr>
              <a:t>kovino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, ki je bila povod za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7" tooltip="Evropa"/>
              </a:rPr>
              <a:t>evropsko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 </a:t>
            </a:r>
            <a:r>
              <a:rPr lang="sl-SI" altLang="sl-SI" sz="1400">
                <a:solidFill>
                  <a:srgbClr val="000000"/>
                </a:solidFill>
                <a:effectLst/>
                <a:hlinkClick r:id="rId8" tooltip="Kolonizacija"/>
              </a:rPr>
              <a:t>kolonizacijo</a:t>
            </a:r>
            <a:r>
              <a:rPr lang="sl-SI" altLang="sl-SI" sz="1400">
                <a:solidFill>
                  <a:srgbClr val="000000"/>
                </a:solidFill>
                <a:effectLst/>
              </a:rPr>
              <a:t>. Drugi uradni imeni države sta Argentinska Republika.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/>
              </a:rPr>
              <a:t>Naj višji vrh v Andih Aconcagua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E03E79ED-3A5B-4A93-9C61-483AAC01EE6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altLang="sl-SI" sz="1800"/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D0A9D4DE-7892-4DC7-A579-D84B0334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14589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1" name="Picture 5">
            <a:extLst>
              <a:ext uri="{FF2B5EF4-FFF2-40B4-BE49-F238E27FC236}">
                <a16:creationId xmlns:a16="http://schemas.microsoft.com/office/drawing/2014/main" id="{3F554F6B-499F-4EDF-8D83-7DA0507C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720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2" name="Picture 6">
            <a:extLst>
              <a:ext uri="{FF2B5EF4-FFF2-40B4-BE49-F238E27FC236}">
                <a16:creationId xmlns:a16="http://schemas.microsoft.com/office/drawing/2014/main" id="{26EBC4C3-8326-452D-B3E7-DB2E44AE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1470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4" name="Picture 8">
            <a:extLst>
              <a:ext uri="{FF2B5EF4-FFF2-40B4-BE49-F238E27FC236}">
                <a16:creationId xmlns:a16="http://schemas.microsoft.com/office/drawing/2014/main" id="{38D7FAF4-9A4D-4767-91F1-AF62267D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5" name="Picture 9">
            <a:extLst>
              <a:ext uri="{FF2B5EF4-FFF2-40B4-BE49-F238E27FC236}">
                <a16:creationId xmlns:a16="http://schemas.microsoft.com/office/drawing/2014/main" id="{4D22B908-2CAD-404F-84A7-1615040B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72063"/>
            <a:ext cx="23812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90D8981-AA55-4A5E-8098-6D74791C8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4CEAF38-934C-4779-B9AB-31063F1242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Argentina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je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Država"/>
              </a:rPr>
              <a:t>država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tooltip="Južna Amerika"/>
              </a:rPr>
              <a:t>Južni Ameriki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med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tooltip="Andi"/>
              </a:rPr>
              <a:t>Andi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južnim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 tooltip="Atlantski ocean"/>
              </a:rPr>
              <a:t>Atlantikom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Na vzhodu meji na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 tooltip="Urugvaj"/>
              </a:rPr>
              <a:t>Urugvaj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 tooltip="Brazilija"/>
              </a:rPr>
              <a:t>Brazilijo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na severu na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 tooltip="Paragvaj"/>
              </a:rPr>
              <a:t>Paragvaj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9" tooltip="Bolivija"/>
              </a:rPr>
              <a:t>Bolivijo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ter na zahodu na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0" tooltip="Čile"/>
              </a:rPr>
              <a:t>Čile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sl-SI" altLang="sl-SI" sz="2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1690" name="Picture 10">
            <a:extLst>
              <a:ext uri="{FF2B5EF4-FFF2-40B4-BE49-F238E27FC236}">
                <a16:creationId xmlns:a16="http://schemas.microsoft.com/office/drawing/2014/main" id="{E9D0A66C-8E23-452D-A0A4-F9A29725A4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495800" cy="32004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7CB2E1A-20C3-47B4-9D24-46DDC7B51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POVRŠJE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C66DAA6-2A7C-49BD-BDD5-162223B908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Argentina je razdeljena na štiri enote: subtropske SV ravnine, pampo, Patagonijo in Ande. Andi se raztezajo po vsej dolžini Argentine (S-J) in tvorijo mejo s Čilom (najvišji vrh Aconcagua, 6960m); planotasta polpuščava suhe stepe na J (Patagonija); travnata pampa brez drevja na V; na S Argentine reke Paragvaj, Paraná in Urugvaj, ki se združijo v širokem ustju reke Plata; na J obali velik otok Ognjena zemlja, ki ga od celine loči Magellanov preliv</a:t>
            </a:r>
            <a:r>
              <a:rPr lang="sl-SI" altLang="sl-SI" sz="16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2.791.810 </a:t>
            </a:r>
            <a:r>
              <a:rPr lang="sl-SI" altLang="sl-SI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Kvadratni kilometer"/>
              </a:rPr>
              <a:t>km²</a:t>
            </a:r>
            <a:r>
              <a:rPr lang="sl-SI" altLang="sl-SI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površine je druga največja država v Južni Ameriki in osma na svetu. 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Obale so razčlenjene.</a:t>
            </a:r>
          </a:p>
        </p:txBody>
      </p:sp>
      <p:sp>
        <p:nvSpPr>
          <p:cNvPr id="75818" name="Rectangle 42">
            <a:extLst>
              <a:ext uri="{FF2B5EF4-FFF2-40B4-BE49-F238E27FC236}">
                <a16:creationId xmlns:a16="http://schemas.microsoft.com/office/drawing/2014/main" id="{61C3130D-FAB8-44C4-8538-B7EC8D03366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sl-SI" altLang="sl-SI" sz="2400"/>
          </a:p>
        </p:txBody>
      </p:sp>
      <p:pic>
        <p:nvPicPr>
          <p:cNvPr id="75819" name="Picture 43">
            <a:extLst>
              <a:ext uri="{FF2B5EF4-FFF2-40B4-BE49-F238E27FC236}">
                <a16:creationId xmlns:a16="http://schemas.microsoft.com/office/drawing/2014/main" id="{915629A5-D654-4EA1-93B6-F0581ABACF8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810000"/>
            <a:ext cx="2438400" cy="2743200"/>
          </a:xfrm>
        </p:spPr>
      </p:pic>
      <p:pic>
        <p:nvPicPr>
          <p:cNvPr id="75780" name="Picture 4">
            <a:extLst>
              <a:ext uri="{FF2B5EF4-FFF2-40B4-BE49-F238E27FC236}">
                <a16:creationId xmlns:a16="http://schemas.microsoft.com/office/drawing/2014/main" id="{1E2AA442-B535-4FA0-B93E-5C19657F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AE17E3F4-9985-4FD6-80F3-7B1E40007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PROVINCE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4EC34EC4-A5A2-43D6-9213-3DC570F702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Zemljevid s provincami:</a:t>
            </a: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Argentina je razdeljena na 23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Provinca"/>
              </a:rPr>
              <a:t>provinc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tooltip="Španščina"/>
              </a:rPr>
              <a:t>špansko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provincia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glavno mesto Buenos Aires pa ima status federalnega ozemlja.</a:t>
            </a:r>
          </a:p>
        </p:txBody>
      </p:sp>
      <p:pic>
        <p:nvPicPr>
          <p:cNvPr id="147461" name="Picture 5">
            <a:extLst>
              <a:ext uri="{FF2B5EF4-FFF2-40B4-BE49-F238E27FC236}">
                <a16:creationId xmlns:a16="http://schemas.microsoft.com/office/drawing/2014/main" id="{26922693-3DE5-49FD-B42B-58E5D7E29E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5628ECC-BF04-4C9A-95E5-9AD25DEB9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069C7F2-B794-4D3D-8A68-DE8ECE0D1F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Zmerno vlažno subtropsko podnebje na SV; povprečna letna temperatura 16'C; povprečno 500-1000mm padavin na leto; polpuščavsko v notranjih nižinah na J; v pampah zmerno, na Z suho, na V vlažno s temperaturami, ki segajo od tropskih do zmerno hladnih; J je pod vplivom podnebja na Z.</a:t>
            </a:r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2F0A8AFE-2B33-4343-89A0-7C9D1D4E38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86200" cy="3276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56FC6735-4C10-4596-963E-E28DD86DF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47A2616A-FA6F-4448-8857-A90A122E78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Vegetacija na severovzhodu (</a:t>
            </a:r>
            <a:r>
              <a:rPr lang="sl-SI" altLang="sl-SI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Mesopotámia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je gosta, ponekod v obliki gozda, drugje travnikov s palmami, ali celo džungle, kakor v regiji 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Chaco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ali v močvirju 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Iberá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Misiones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pripada regiji južne brazilske nizke verige, z pod tropskim vremenom in visoko vlago. Severozahod je večina stepskega višavja (</a:t>
            </a:r>
            <a:r>
              <a:rPr lang="sl-SI" altLang="sl-SI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Puna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ali </a:t>
            </a:r>
            <a:r>
              <a:rPr lang="sl-SI" altLang="sl-SI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Altiplano</a:t>
            </a: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z bolj zelenimi regijami ponekod. </a:t>
            </a:r>
          </a:p>
        </p:txBody>
      </p:sp>
      <p:pic>
        <p:nvPicPr>
          <p:cNvPr id="149511" name="Picture 7">
            <a:extLst>
              <a:ext uri="{FF2B5EF4-FFF2-40B4-BE49-F238E27FC236}">
                <a16:creationId xmlns:a16="http://schemas.microsoft.com/office/drawing/2014/main" id="{22F5A963-5059-40BB-A44A-0A4690119A1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9512" name="Picture 8">
            <a:extLst>
              <a:ext uri="{FF2B5EF4-FFF2-40B4-BE49-F238E27FC236}">
                <a16:creationId xmlns:a16="http://schemas.microsoft.com/office/drawing/2014/main" id="{0F48405C-E359-45CC-95E7-91D2880AFC2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ED30281-B32B-437B-AA2D-D880A18C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REKE IN JEZERA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A55730E4-407F-4E35-980C-4B24DD1CD9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Večina najbolj pomembnih rek se nahaja na srednjo/severovzhodu, ki so del porečja Reke del Plata; to so Paraguay, Bermejo, Colorado, Uruguay, in najdaljša od njih, Paraná. Zadnji dve se končata pri Reki de la Plata, ki naredi pri Atlantidskem Oceanu najširši vliv na svetu, s približno 120 kilometrov širine.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Druge pomembne reke so Río Negro, Colorado in Chubut v Patagoniji; Río Salado, Atuel in Mendoza v Cuyo regiji, Río Grande v 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Jujuy (provinca) (članek še ni napisan)"/>
              </a:rPr>
              <a:t>Jujuyu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ter San Francisco v 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tooltip="Salta (provinca) (članek še ni napisan)"/>
              </a:rPr>
              <a:t>Salti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Dve glavni regiji jezer sta na severu Patagoniji okoli 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tooltip="Bariloche"/>
              </a:rPr>
              <a:t>Barilocheja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(Nahuel Huapi, Mascardi, Guitierrez, etc), ter na jugu jezera in ledeniki v Santa Cruzu (Argentino, Buenos Aires, Viedma, San Martín) blizu ledenika Perito Moreno. Mar Chiquita je največje jezero slane vode v državi, in tisti s nahaja v 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 tooltip="Córdoba (provinca), Argentina (članek še ni napisan)"/>
              </a:rPr>
              <a:t>Córdobi</a:t>
            </a:r>
            <a:r>
              <a:rPr lang="sl-SI" altLang="sl-SI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169995" name="Picture 11">
            <a:extLst>
              <a:ext uri="{FF2B5EF4-FFF2-40B4-BE49-F238E27FC236}">
                <a16:creationId xmlns:a16="http://schemas.microsoft.com/office/drawing/2014/main" id="{A7AA9659-13F4-4AE0-B7EB-6086CABC41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9997" name="Picture 13">
            <a:extLst>
              <a:ext uri="{FF2B5EF4-FFF2-40B4-BE49-F238E27FC236}">
                <a16:creationId xmlns:a16="http://schemas.microsoft.com/office/drawing/2014/main" id="{785EB838-C2D4-4DAF-AE7F-DF78D16C8A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E013294-5DC7-4E0A-A8B2-4350F5F05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GLAVNO MESTO-Buenos Aires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350ED4D-DA43-47C3-8AE0-8B39FB0FC0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Buenos Aires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je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Avtonomno mesto (članek še ni napisan)"/>
              </a:rPr>
              <a:t>avtonomno mesto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tooltip="Glavno mesto"/>
              </a:rPr>
              <a:t>glavno mesto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tooltip="Argentina"/>
              </a:rPr>
              <a:t>Argentine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hkrati je največje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 tooltip="Mesto"/>
              </a:rPr>
              <a:t>mesto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 tooltip="Pristanišče"/>
              </a:rPr>
              <a:t>pristanišče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v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7" tooltip="Država"/>
              </a:rPr>
              <a:t>državi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kot tudi eno največjih mest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 tooltip="Latinska Amerika"/>
              </a:rPr>
              <a:t>Latinske Amerike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Samo mesto se nahaja na južnem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9" tooltip="Breg"/>
              </a:rPr>
              <a:t>bregu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0" tooltip="Río de la Plata"/>
              </a:rPr>
              <a:t>Río de la Plata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na jugovzhodni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1" tooltip="Obala"/>
              </a:rPr>
              <a:t>obali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2" tooltip="Južna Amerika"/>
              </a:rPr>
              <a:t>Južne Amerike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nasproti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3" tooltip="Urugvaj"/>
              </a:rPr>
              <a:t>urugvajske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4" tooltip="Colonia del Sacramento"/>
              </a:rPr>
              <a:t>Colonia del Sacramento</a:t>
            </a:r>
            <a:r>
              <a:rPr lang="sl-SI" altLang="sl-SI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sl-SI" altLang="sl-SI" sz="2400"/>
              <a:t> </a:t>
            </a:r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0DF05A5D-0F82-4C16-8062-1489D8B498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267200" cy="3352800"/>
          </a:xfrm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3CF9527F-DA6A-48AA-9C3A-A6CB0A3E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4267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ECAEF33-1A76-4B0A-8C7A-967DCD1D3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74E3A58E-1E37-48C2-B7B4-AD1B8AFA78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Ima dobrih 39 milijonov prebivalcev. Približno 85 odstotkov prebivalstva je evropskega porekla, 90 odstotkov je katolikov. V Argentini živi veliko slovenskih izseljencev. V mestih živi skoraj 90 odstotkov prebivalcev, samo na glavno mesto z okolico je osredotočena tretjina celotnega prebivalstva. Po pol stoletja v revščini živi dobra četrtina prebivalstva. </a:t>
            </a:r>
          </a:p>
        </p:txBody>
      </p:sp>
      <p:pic>
        <p:nvPicPr>
          <p:cNvPr id="133125" name="Picture 5">
            <a:extLst>
              <a:ext uri="{FF2B5EF4-FFF2-40B4-BE49-F238E27FC236}">
                <a16:creationId xmlns:a16="http://schemas.microsoft.com/office/drawing/2014/main" id="{75D12444-5112-4607-8EBE-E7C786ABFC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3126" name="Rectangle 6">
            <a:extLst>
              <a:ext uri="{FF2B5EF4-FFF2-40B4-BE49-F238E27FC236}">
                <a16:creationId xmlns:a16="http://schemas.microsoft.com/office/drawing/2014/main" id="{B1BFCF39-5C89-4596-B42A-D44BA5047F8C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4" grpId="0" build="p"/>
    </p:bldLst>
  </p:timing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721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</vt:lpstr>
      <vt:lpstr>Globus</vt:lpstr>
      <vt:lpstr>ARGENTINA</vt:lpstr>
      <vt:lpstr>LEGA</vt:lpstr>
      <vt:lpstr>POVRŠJE</vt:lpstr>
      <vt:lpstr>PROVINCE</vt:lpstr>
      <vt:lpstr>PODNEBJE</vt:lpstr>
      <vt:lpstr>RASTLINSTVO</vt:lpstr>
      <vt:lpstr>REKE IN JEZERA</vt:lpstr>
      <vt:lpstr>GLAVNO MESTO-Buenos Aires</vt:lpstr>
      <vt:lpstr>PREBIVALSTVO</vt:lpstr>
      <vt:lpstr>GOSPODARSTVO</vt:lpstr>
      <vt:lpstr>ZANIMIVOSTI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2019-05-30T09:43:06Z</dcterms:created>
  <dcterms:modified xsi:type="dcterms:W3CDTF">2019-05-30T09:43:06Z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