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30521-DAB0-4F14-AC23-0973756346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6D5938-A27B-4131-96C3-348FB7FB00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A7F82-49C8-4C50-84C2-3021FF009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15E0A-9712-4494-BA86-B08784D8F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864FD-03CF-407D-889E-34202A680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46D1C-DF00-42BC-9982-E275A7C668E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5924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714BB-C5E2-4856-84B0-C80C83D8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22DBB5-5C95-48B3-979B-47CA0A305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DDE18-F852-4B4E-B617-1E5059149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50B1D-B531-47D7-AC99-2638E7323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37323-E18D-4EDF-BA28-E7EB410FC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40B0B-DD49-4165-BE9B-ACAF4AF5481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02273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442FA4-3376-41BF-AD3F-2D607B3D6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7A0F8E-7DFE-4449-8E27-DF867E2A6F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82C56-9929-4901-8D8A-D13C7414C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0F587-563E-4B0D-A2B2-FA02936CC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486DE-8F2C-49B4-B6C9-CCFEF87F8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7ED0C-9D2A-4486-A24A-F628EAB410C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22537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0EAB8-25E7-4A24-BE00-1EEC2E989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1BECF-F112-4E93-8A2C-02FD57CE5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273D2-A560-4943-B36F-1285E14B8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90EF8-CF7F-407E-ACD8-6BFE0ED43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AD7EB-4B9A-4B3D-8659-01CD3A8D3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48BA4-D1DE-411C-B2F4-1F11C780FA9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81548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9EB34-047C-48C0-974B-6DB24236C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98FA4C-E9AB-4010-BD14-25E6486C1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F1829-30B0-4CA9-BCCE-8E0C736B0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3D702-B288-4EF9-B405-D72F91D9E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247EE-B7CA-44A5-A8B7-2895F6CC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085BF-905E-4594-8B6A-B15CF67D140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130635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CADC7-7E35-4A80-8AD6-F03D5DB8E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59187-2080-4313-A1EC-0F01EFD519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A8AB0C-6ACE-4FDD-9BB0-4DB27AF5D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C0B9F5-C72D-4528-A1DD-7D52FA08A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564A2-8940-42AD-ABA6-1FFCC218A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4F2D7-DF73-4A87-BCF5-DBBEB8D0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2D595-0E35-4C28-A0F9-A26835B9BB9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95477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27DEA-2FC3-4C86-9E8A-60A5AE0BD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2B667-6185-4A20-95C0-EB2546B35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A7F5EC-5565-45B7-8127-A133E4B5F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05A473-533C-4B36-A49C-14DA3C338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30CF4E-EB41-495A-915E-A3EEB21172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050975-6BB7-443D-88C8-4B11DF675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BBA7E5-2B56-4CC1-864B-D1DA05226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82EE93-9ACC-4BDE-B75E-5D0DF23C3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D07D6-2D7B-4DB4-A423-0B791B556F7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7543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EEB02-78A9-4745-8CF9-83D395FEF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BE95B1-DF86-4B83-8FE7-C5E993B25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E37564-FD2E-4EF6-83CB-C448C0AF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77AA6B-8D37-434B-AE9F-66320BA42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A1F29-40F0-4984-9831-2E22F9A3C44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7378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925B0F-69C4-440E-89D5-88754DE73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929660-1AFE-49E1-9177-412A72D32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4DF15-2774-4ABD-A1C2-DBB1BCCDC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C3CE8-1DEB-4C36-BB01-79CC6A2E7E7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510899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DEDF8-059A-4A19-998A-6EFA73F1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DE926-C2F4-4D40-8025-44D95FE78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3EFAE1-2359-439D-948D-A8D4A7C0AA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BC072E-08A7-456D-9394-41275CD82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F10D5-B9B9-4FD7-960D-1832010B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06A1DF-E491-4E2D-A104-BBE0E0626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01F1A-57E9-4567-9360-1B5B7C46DA9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00956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FDE9C-F759-4342-BCA0-BD124D691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ED6A32-FDA4-4A3B-8F98-C3C85AC7DA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88AE07-1258-4326-8445-B50B42FE0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213D0E-B97E-4EA1-83E7-F8C608362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5A669-B298-44B2-8AA9-0B47018F5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7A14E-56E0-4531-9EAA-FECB1486B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0AF62-2DC5-4530-A089-B146D577C75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8098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DC57E3C-D178-4D5C-8A80-2FC715D76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EDB5C6E-9E2D-4705-B7A4-DF22956CB2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sloge besedila matrice</a:t>
            </a:r>
          </a:p>
          <a:p>
            <a:pPr lvl="1"/>
            <a:r>
              <a:rPr lang="en-US" altLang="sl-SI"/>
              <a:t>Druga raven</a:t>
            </a:r>
          </a:p>
          <a:p>
            <a:pPr lvl="2"/>
            <a:r>
              <a:rPr lang="en-US" altLang="sl-SI"/>
              <a:t>Tretja raven</a:t>
            </a:r>
          </a:p>
          <a:p>
            <a:pPr lvl="3"/>
            <a:r>
              <a:rPr lang="en-US" altLang="sl-SI"/>
              <a:t>Četrta raven</a:t>
            </a:r>
          </a:p>
          <a:p>
            <a:pPr lvl="4"/>
            <a:r>
              <a:rPr lang="en-US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44926AA-F283-4691-BE87-5D5CCC7CA00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8650AAA-5A16-4143-896C-89CEEEA50D0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C5A51A3-24DF-4C87-A502-01E851C9A72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DDDCBC-DD58-4233-84EA-29257E3FA46A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A61C269-4E16-4CE0-85E1-5C54DAB028D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 anchor="ctr"/>
          <a:lstStyle/>
          <a:p>
            <a:r>
              <a:rPr lang="sl-SI" altLang="sl-SI" sz="4400"/>
              <a:t>Argentina</a:t>
            </a:r>
            <a:endParaRPr lang="en-US" altLang="sl-SI" sz="4400"/>
          </a:p>
        </p:txBody>
      </p:sp>
      <p:pic>
        <p:nvPicPr>
          <p:cNvPr id="2053" name="Picture 5" descr="ANd9GcSDNNZYd6vQ3isQFO1eMeMlIKBtzwZqSMyeYi7uLiEhPoh24twqJw">
            <a:extLst>
              <a:ext uri="{FF2B5EF4-FFF2-40B4-BE49-F238E27FC236}">
                <a16:creationId xmlns:a16="http://schemas.microsoft.com/office/drawing/2014/main" id="{7CA396E1-AACB-41BB-AB02-23C7D551B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05000"/>
            <a:ext cx="4876800" cy="328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Rectangle 6">
            <a:extLst>
              <a:ext uri="{FF2B5EF4-FFF2-40B4-BE49-F238E27FC236}">
                <a16:creationId xmlns:a16="http://schemas.microsoft.com/office/drawing/2014/main" id="{AB3E8028-E481-49E3-A9BF-0AE3DB399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6024840"/>
            <a:ext cx="3124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sl-SI" dirty="0" err="1"/>
              <a:t>Predmet:Geografija</a:t>
            </a:r>
            <a:endParaRPr lang="en-US" alt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21E4329-3C1E-490E-AF39-B401DACDE8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Lega</a:t>
            </a:r>
            <a:endParaRPr lang="en-US" altLang="sl-SI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6A19F01-B2D5-410F-8FAF-43A7862464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sl-SI" b="1"/>
              <a:t>Argentina</a:t>
            </a:r>
            <a:r>
              <a:rPr lang="en-US" altLang="sl-SI"/>
              <a:t> je država v Južni Ameriki med Andi in južnim Atlantikom. Na vzhodu meji na Urugvaj in Brazilijo, na severu na Paragvaj in Bolivijo ter na zahodu na Čile. Z 2.</a:t>
            </a:r>
            <a:r>
              <a:rPr lang="sl-SI" altLang="sl-SI"/>
              <a:t>800</a:t>
            </a:r>
            <a:r>
              <a:rPr lang="en-US" altLang="sl-SI"/>
              <a:t>.</a:t>
            </a:r>
            <a:r>
              <a:rPr lang="sl-SI" altLang="sl-SI"/>
              <a:t>000</a:t>
            </a:r>
            <a:r>
              <a:rPr lang="en-US" altLang="sl-SI"/>
              <a:t> km² površine je druga največja država v Južni Ameriki in osma na svetu. Uradni jezik je španščina.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D5BDBB9-ABF5-4629-BCB7-FE4BDA8AF8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Zgodovina</a:t>
            </a:r>
            <a:endParaRPr lang="en-US" altLang="sl-SI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07A17B0-6B18-42D9-8B22-7DE2C6ADB9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sl-SI" sz="2800"/>
              <a:t>Najstarejši znaki človeške prisotnosti v Argentini se nahajajo v Patagoniji, kjer so znanstveniki našli ostanke iz približno leta 11.000 pr. n. št. Na začetku prvega stoletja so se pojavile poljedelske civilizacije, ki so se ukvarjale v glavnem s koruzo ob Andih</a:t>
            </a:r>
            <a:r>
              <a:rPr lang="sl-SI" altLang="sl-SI" sz="2800"/>
              <a:t>. </a:t>
            </a:r>
            <a:r>
              <a:rPr lang="en-US" altLang="sl-SI" sz="2800"/>
              <a:t>Evropejci so prišli leta 1502. 25. maja 1810, po novicah, da je Napoleon vrgel Kralja Ferdinanda VII s prestola, so prebivalci Buenos Airesa izkoristili priložnost, da bi postavili prvo neodvisno vlado</a:t>
            </a:r>
            <a:r>
              <a:rPr lang="sl-SI" altLang="sl-SI" sz="2800"/>
              <a:t>. </a:t>
            </a:r>
            <a:r>
              <a:rPr lang="en-US" altLang="sl-SI" sz="2800"/>
              <a:t>Uradna neodvisnost od Španije je bila podpisana 9. julija 1816 na kongresu v Tucumanu</a:t>
            </a:r>
            <a:r>
              <a:rPr lang="sl-SI" altLang="sl-SI" sz="2800"/>
              <a:t>,</a:t>
            </a:r>
            <a:r>
              <a:rPr lang="en-US" altLang="sl-SI" sz="280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21E8ADE-563A-4D60-902C-DC387C8450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Podnebje</a:t>
            </a:r>
            <a:endParaRPr lang="en-US" altLang="sl-SI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AFF7285-778E-43D8-8901-8DEFAF5B1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41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sl-SI"/>
              <a:t>Podnebje je večinoma zmerno z območji tropskega na severovzhodu, višavja na severozahodu in antarktičnega vremena na jugu in na argentinski Antarktiki</a:t>
            </a:r>
            <a:r>
              <a:rPr lang="sl-SI" altLang="sl-SI"/>
              <a:t>.</a:t>
            </a:r>
            <a:r>
              <a:rPr lang="en-US" altLang="sl-SI"/>
              <a:t> </a:t>
            </a:r>
          </a:p>
        </p:txBody>
      </p:sp>
      <p:pic>
        <p:nvPicPr>
          <p:cNvPr id="4101" name="Picture 5" descr="climat_argentine">
            <a:extLst>
              <a:ext uri="{FF2B5EF4-FFF2-40B4-BE49-F238E27FC236}">
                <a16:creationId xmlns:a16="http://schemas.microsoft.com/office/drawing/2014/main" id="{7EAD6A90-91FE-46AB-9C51-9F4B783D0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81200"/>
            <a:ext cx="5105400" cy="475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4D28A5B-6A69-418C-83ED-CA108DF09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sl-SI" altLang="sl-SI"/>
              <a:t>Rastlinstvo</a:t>
            </a:r>
            <a:endParaRPr lang="en-US" altLang="sl-SI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99889BA-ADAA-47CC-88F7-C086F29D36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001000" cy="3733800"/>
          </a:xfrm>
        </p:spPr>
        <p:txBody>
          <a:bodyPr/>
          <a:lstStyle/>
          <a:p>
            <a:r>
              <a:rPr lang="en-US" altLang="sl-SI" sz="2800"/>
              <a:t>V sredini države je najbolj poljedelsko bogata zemlja Argentine</a:t>
            </a:r>
            <a:r>
              <a:rPr lang="sl-SI" altLang="sl-SI" sz="2800"/>
              <a:t>.</a:t>
            </a:r>
            <a:r>
              <a:rPr lang="en-US" altLang="sl-SI" sz="2800"/>
              <a:t> Deli se na suhi in vlažni del</a:t>
            </a:r>
            <a:r>
              <a:rPr lang="sl-SI" altLang="sl-SI" sz="2800"/>
              <a:t>.</a:t>
            </a:r>
            <a:r>
              <a:rPr lang="en-US" altLang="sl-SI" sz="2800"/>
              <a:t>V vlažni Pampi sta Tandilija in Ventanija </a:t>
            </a:r>
            <a:r>
              <a:rPr lang="sl-SI" altLang="sl-SI" sz="2800"/>
              <a:t>,</a:t>
            </a:r>
            <a:r>
              <a:rPr lang="en-US" altLang="sl-SI" sz="2800"/>
              <a:t>edini verigi nizkih gor v regiji, z višinami do 1.000 metrov. Patagonija je stepa med južnimi Andi in Atlantikom in je bogata z nafto. Na jugu Patagonije je viden vpliv bližnje Antarktike. </a:t>
            </a:r>
          </a:p>
        </p:txBody>
      </p:sp>
      <p:sp>
        <p:nvSpPr>
          <p:cNvPr id="5125" name="AutoShape 5" descr="2Q==">
            <a:extLst>
              <a:ext uri="{FF2B5EF4-FFF2-40B4-BE49-F238E27FC236}">
                <a16:creationId xmlns:a16="http://schemas.microsoft.com/office/drawing/2014/main" id="{4AE2391A-317B-44B1-8577-15E8B44700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127" name="AutoShape 7" descr="2Q==">
            <a:extLst>
              <a:ext uri="{FF2B5EF4-FFF2-40B4-BE49-F238E27FC236}">
                <a16:creationId xmlns:a16="http://schemas.microsoft.com/office/drawing/2014/main" id="{ACEB594E-5ADF-40A5-BAC2-78BE008F3E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129" name="AutoShape 9" descr="2Q==">
            <a:extLst>
              <a:ext uri="{FF2B5EF4-FFF2-40B4-BE49-F238E27FC236}">
                <a16:creationId xmlns:a16="http://schemas.microsoft.com/office/drawing/2014/main" id="{DB7F9904-73FB-409C-86F7-6AB645E327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62313" y="255746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  <p:pic>
        <p:nvPicPr>
          <p:cNvPr id="5131" name="Picture 11" descr="argentino-lake-and-patagonian-steppe">
            <a:extLst>
              <a:ext uri="{FF2B5EF4-FFF2-40B4-BE49-F238E27FC236}">
                <a16:creationId xmlns:a16="http://schemas.microsoft.com/office/drawing/2014/main" id="{73EE856D-49FB-485E-BDA5-45ACA2834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962400"/>
            <a:ext cx="64770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5629ADD-15E7-41B6-8509-D623A8ABFD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Reke</a:t>
            </a:r>
            <a:endParaRPr lang="en-US" altLang="sl-SI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8FD8E1C-C89B-4DF1-928E-0047E3FDDF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05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sl-SI" sz="2800"/>
              <a:t>Večina najpomembnejših rek se nahaja v osrednjem predelu in na severovzhodu</a:t>
            </a:r>
            <a:r>
              <a:rPr lang="sl-SI" altLang="sl-SI" sz="2800"/>
              <a:t>.</a:t>
            </a:r>
            <a:r>
              <a:rPr lang="en-US" altLang="sl-SI" sz="2800"/>
              <a:t> Srebrna reka ima s približno 120 k</a:t>
            </a:r>
            <a:r>
              <a:rPr lang="sl-SI" altLang="sl-SI" sz="2800"/>
              <a:t>m </a:t>
            </a:r>
            <a:r>
              <a:rPr lang="en-US" altLang="sl-SI" sz="2800"/>
              <a:t>najširši estuarij na svetu.</a:t>
            </a:r>
          </a:p>
          <a:p>
            <a:pPr>
              <a:lnSpc>
                <a:spcPct val="90000"/>
              </a:lnSpc>
            </a:pPr>
            <a:r>
              <a:rPr lang="en-US" altLang="sl-SI" sz="2800"/>
              <a:t>Druge pomembne reke so Río Negro, Colorado</a:t>
            </a:r>
            <a:r>
              <a:rPr lang="sl-SI" altLang="sl-SI" sz="2800"/>
              <a:t>,</a:t>
            </a:r>
            <a:r>
              <a:rPr lang="en-US" altLang="sl-SI" sz="2800"/>
              <a:t> Chubut, Río Salado, Atuel </a:t>
            </a:r>
            <a:r>
              <a:rPr lang="sl-SI" altLang="sl-SI" sz="2800"/>
              <a:t>,</a:t>
            </a:r>
            <a:r>
              <a:rPr lang="en-US" altLang="sl-SI" sz="2800"/>
              <a:t>Mendoza, Río Grande </a:t>
            </a:r>
            <a:r>
              <a:rPr lang="sl-SI" altLang="sl-SI" sz="2800"/>
              <a:t>in </a:t>
            </a:r>
            <a:r>
              <a:rPr lang="en-US" altLang="sl-SI" sz="2800"/>
              <a:t>San Francisco</a:t>
            </a:r>
            <a:r>
              <a:rPr lang="sl-SI" altLang="sl-SI" sz="2800"/>
              <a:t>.</a:t>
            </a:r>
            <a:endParaRPr lang="en-US" altLang="sl-SI" sz="2800"/>
          </a:p>
        </p:txBody>
      </p:sp>
      <p:pic>
        <p:nvPicPr>
          <p:cNvPr id="6149" name="Picture 5" descr="argentina+river">
            <a:extLst>
              <a:ext uri="{FF2B5EF4-FFF2-40B4-BE49-F238E27FC236}">
                <a16:creationId xmlns:a16="http://schemas.microsoft.com/office/drawing/2014/main" id="{BD372444-88B2-41DD-8C0F-BF5C7851F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76400"/>
            <a:ext cx="3429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8A40055-CBB4-450D-9A34-261314A38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 sz="4000" b="1"/>
              <a:t>Buenos Aires</a:t>
            </a:r>
            <a:br>
              <a:rPr lang="en-US" altLang="sl-SI" sz="4000" b="1"/>
            </a:br>
            <a:endParaRPr lang="en-US" altLang="sl-SI" sz="4000" b="1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F9F0242-3CFE-4558-8577-45B8BCFE5D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sl-SI" b="1"/>
              <a:t>Buenos Aires</a:t>
            </a:r>
            <a:r>
              <a:rPr lang="en-US" altLang="sl-SI"/>
              <a:t> je avtonomno mesto in glavno mesto Argentine; hkrati je največje mesto in pristanišče v državi kot tudi eno največjih mest Latinske Amerike.</a:t>
            </a:r>
          </a:p>
          <a:p>
            <a:r>
              <a:rPr lang="en-US" altLang="sl-SI"/>
              <a:t>Samo mesto se nahaja na južnem bregu Río de la Plata in na jugovzhodni obali Južne Amerike</a:t>
            </a:r>
            <a:r>
              <a:rPr lang="sl-SI" altLang="sl-SI"/>
              <a:t>.</a:t>
            </a:r>
            <a:endParaRPr lang="en-US" alt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DAC4667-A92B-466E-8C88-BA87A47B9B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Film</a:t>
            </a:r>
            <a:endParaRPr lang="en-US" altLang="sl-SI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C09CF65-3A86-46B9-8B8D-19989DAC81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endParaRPr lang="sl-SI" altLang="sl-SI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72EEC02-276C-4D77-9CAF-A7F518DA3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200400"/>
            <a:ext cx="497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/>
              <a:t>http://www.youtube.com/watch?v=xgb90ldjD3Q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Privzeti načrt</vt:lpstr>
      <vt:lpstr>Argentina</vt:lpstr>
      <vt:lpstr>Lega</vt:lpstr>
      <vt:lpstr>Zgodovina</vt:lpstr>
      <vt:lpstr>Podnebje</vt:lpstr>
      <vt:lpstr>Rastlinstvo</vt:lpstr>
      <vt:lpstr>Reke</vt:lpstr>
      <vt:lpstr>Buenos Aires </vt:lpstr>
      <vt:lpstr>Film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2019-05-30T09:43:11Z</dcterms:created>
  <dcterms:modified xsi:type="dcterms:W3CDTF">2019-05-30T09:43:11Z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