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sldIdLst>
    <p:sldId id="256" r:id="rId2"/>
    <p:sldId id="267" r:id="rId3"/>
    <p:sldId id="259" r:id="rId4"/>
    <p:sldId id="260" r:id="rId5"/>
    <p:sldId id="282" r:id="rId6"/>
    <p:sldId id="271" r:id="rId7"/>
    <p:sldId id="284" r:id="rId8"/>
    <p:sldId id="268" r:id="rId9"/>
    <p:sldId id="269" r:id="rId10"/>
    <p:sldId id="279" r:id="rId11"/>
    <p:sldId id="283" r:id="rId12"/>
    <p:sldId id="280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65B222A-C22A-43F6-9D34-75DDB6B3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F7D0-A3DD-462F-9E5C-EACEA433C8D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F93D771-CB8A-4DAA-8C3B-CD6BB721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8C84782-ABA9-4B68-946B-F1B374F6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0476-6923-49DD-AF85-13F2D7255B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78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390A9F0-075C-4371-AA97-77E22E4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D2FB-6378-4DF0-A17A-14871DBA5B1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C384B78-E811-4B1D-8F21-DCAAF2FD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5028F9A-C98E-4614-B6D4-B99B94BA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1EEF-183D-4A00-BC55-A3160A0E26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64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588EB19-42E1-468B-AA54-C518DFC3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69E3-03BA-40A4-B77E-A264E64076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D17CF60-D405-4234-8CCA-12C09D86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3C4020D-856D-4F1B-822E-36DE128C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995B-AF7A-44E8-85D4-6C63B00583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81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7C092E5-05A9-495D-946E-C0873A03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24E9-C67B-4276-8BA8-E583111882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A92210-FBA7-46C6-8EDB-137F2FE0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FE83988-9F3F-4DF8-B7F0-5A8700CC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1342-E0D9-44BB-84C0-8A1DA129C5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195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797F819-6A05-4C8E-8772-874DF9B4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FC8-9527-460C-B352-E910DCC8A7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0F67CE-810F-421D-A462-039994D6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701525F-7F84-4230-8312-72A1A87E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B813-C1B6-4895-8C6D-6C5743FAB4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25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5E95A5F-0535-49FE-A9C4-D0534125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D320-02E8-4ACA-BFFF-5B48B2A67F7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60DB4DD-BE02-4055-8299-BB40F6AA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4FA5B65-DE8A-4FD2-9A2D-39C0968F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B39E4-9947-4EF4-831E-1F472BB2D1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04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809D977-E4D0-4F49-A61B-C0CB6C44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E1C5-DBF7-44AF-8479-A92323DCE3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5F04F9A8-6D5D-478F-A3CB-0CFFD864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7898864-C5FF-4134-9D77-2430E3FB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5DA6-7128-4B97-90AF-DE9F00C42F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971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0DE647C-8B94-433F-9978-C4F1D0B8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127E-8DF9-4A67-8B1C-4C7156BC3C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81192D0F-84DC-4821-AFA6-F23CDC57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1099393-3457-4F5E-9F6D-486D329F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A42E3-8081-40E3-9E12-2E2D4710F3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121CCFB-BF2E-463A-B274-089585E0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B648-97E3-454B-99C3-127BC12BFFF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08C67EA-55A5-4113-9A87-146F6F4C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6935C2C-B880-477D-A5D5-6FF3C524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CAAB4-F880-4E68-BBC2-D032984EA5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049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BB8F060-1626-4664-B77A-3CB1D3F0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CACF-A51A-4C47-BCA1-C3EB086826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2F5DCE9-98C4-4402-9ED2-213CEDAE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03822FA-8E82-4EF6-84F6-D17AE8CD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1E71-43E5-44C5-9C32-E258DBACB0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3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6AB31F0-F9EB-4855-BC23-5F3209B8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D5D0-F451-4758-8DCC-57988566438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DACBD30-912F-4CDB-B8EE-84573302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AD07F43-D3A5-436F-A7FA-7391AE27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B91B-53B9-4486-AFB1-697C9D7C01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013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DC1F55B1-4E12-4684-AAF1-E414FB3B58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F9BABDC3-C3BE-442E-B1D8-61ACD6BEB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91C8F8-676A-4D0D-93F5-CCFC98175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E0485-DF1B-4344-99DB-5922E5C508D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5F73B0D-51BA-46F2-AE79-D8E39D481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99AAA0C-363E-4E0A-8609-9735EE3B7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B0A0BA-BB0A-4599-8936-0E0E51D5E96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ckroads_web.s3.amazonaws.com/images/trips/2013/slideshowsnew/WARI-argentina-walking.jpg">
            <a:extLst>
              <a:ext uri="{FF2B5EF4-FFF2-40B4-BE49-F238E27FC236}">
                <a16:creationId xmlns:a16="http://schemas.microsoft.com/office/drawing/2014/main" id="{2073D1FF-0085-4184-97AB-3A7850C0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50C5A7D9-C097-4510-B538-86AEDBBD9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6000"/>
              <a:t>ARGENTINA</a:t>
            </a:r>
          </a:p>
        </p:txBody>
      </p:sp>
      <p:sp>
        <p:nvSpPr>
          <p:cNvPr id="2052" name="Podnaslov 2">
            <a:extLst>
              <a:ext uri="{FF2B5EF4-FFF2-40B4-BE49-F238E27FC236}">
                <a16:creationId xmlns:a16="http://schemas.microsoft.com/office/drawing/2014/main" id="{E65AB3D0-5FB5-4BFD-9D1F-93C24E670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71938"/>
            <a:ext cx="4214813" cy="1857375"/>
          </a:xfrm>
        </p:spPr>
        <p:txBody>
          <a:bodyPr/>
          <a:lstStyle/>
          <a:p>
            <a:endParaRPr lang="sl-SI" alt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E97CD88-C82E-4A80-A3BB-3E032073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Šport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A5E9F0E-B2ED-46ED-B410-A4DA6E3D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r>
              <a:rPr lang="en-US" altLang="sl-SI" sz="2800"/>
              <a:t>331,811</a:t>
            </a:r>
            <a:r>
              <a:rPr lang="sl-SI" altLang="sl-SI" sz="2800"/>
              <a:t> registriranih nogometašev</a:t>
            </a:r>
          </a:p>
          <a:p>
            <a:endParaRPr lang="sl-SI" altLang="sl-SI" sz="2800"/>
          </a:p>
          <a:p>
            <a:r>
              <a:rPr lang="en-US" altLang="sl-SI" sz="2800"/>
              <a:t>Lionel Mes</a:t>
            </a:r>
            <a:r>
              <a:rPr lang="sl-SI" altLang="sl-SI" sz="2800"/>
              <a:t>s</a:t>
            </a:r>
            <a:r>
              <a:rPr lang="en-US" altLang="sl-SI" sz="2800"/>
              <a:t>i</a:t>
            </a:r>
          </a:p>
          <a:p>
            <a:r>
              <a:rPr lang="sl-SI" altLang="sl-SI" sz="2800"/>
              <a:t>P</a:t>
            </a:r>
            <a:r>
              <a:rPr lang="en-US" altLang="sl-SI" sz="2800"/>
              <a:t>ato</a:t>
            </a:r>
            <a:endParaRPr lang="sl-SI" altLang="sl-SI" sz="2800" baseline="30000"/>
          </a:p>
          <a:p>
            <a:pPr>
              <a:buFont typeface="Arial" panose="020B0604020202020204" pitchFamily="34" charset="0"/>
              <a:buNone/>
            </a:pPr>
            <a:endParaRPr lang="sl-SI" altLang="sl-SI" sz="2800" baseline="30000"/>
          </a:p>
          <a:p>
            <a:endParaRPr lang="sl-SI" altLang="sl-SI" sz="2800"/>
          </a:p>
          <a:p>
            <a:endParaRPr lang="sl-SI" altLang="sl-SI" sz="2800"/>
          </a:p>
          <a:p>
            <a:endParaRPr lang="sl-SI" altLang="sl-SI" sz="2800"/>
          </a:p>
          <a:p>
            <a:r>
              <a:rPr lang="en-US" altLang="sl-SI" sz="2800"/>
              <a:t>Buenos Aires </a:t>
            </a:r>
            <a:r>
              <a:rPr lang="sl-SI" altLang="sl-SI" sz="2800"/>
              <a:t>gosti Poletne olimpijske igre leta </a:t>
            </a:r>
            <a:r>
              <a:rPr lang="en-US" altLang="sl-SI" sz="2800"/>
              <a:t>2018</a:t>
            </a:r>
          </a:p>
        </p:txBody>
      </p:sp>
      <p:pic>
        <p:nvPicPr>
          <p:cNvPr id="11268" name="Picture 2" descr="http://i2.dailyrecord.co.uk/incoming/article1543047.ece/ALTERNATES/s615/Barcelona%27s%20Argentinian%20forward%20Lionel%20Messi%20poses%20with%20his%204%20FIFA%20Ballon%20d%27Or%20trophies%20prior%20to%20the%20Spanish%20Copa%20del%20Rey-1543047.">
            <a:extLst>
              <a:ext uri="{FF2B5EF4-FFF2-40B4-BE49-F238E27FC236}">
                <a16:creationId xmlns:a16="http://schemas.microsoft.com/office/drawing/2014/main" id="{AD2D012A-95E3-4399-BD4E-47A5A883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286000"/>
            <a:ext cx="500062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C4458F0C-BD6A-4716-B190-0AFCBE4C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D7D7224-7BCB-40D5-A824-3720D8846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2800"/>
              <a:t>Cueva de las Manos</a:t>
            </a:r>
            <a:r>
              <a:rPr lang="sl-SI" altLang="sl-SI" sz="2800"/>
              <a:t> (Jama rok)</a:t>
            </a:r>
            <a:r>
              <a:rPr lang="en-US" altLang="sl-SI" sz="2800"/>
              <a:t> </a:t>
            </a:r>
            <a:endParaRPr lang="sl-SI" altLang="sl-SI" sz="2800"/>
          </a:p>
          <a:p>
            <a:r>
              <a:rPr lang="sl-SI" altLang="sl-SI" sz="2800"/>
              <a:t>Provinca </a:t>
            </a:r>
            <a:r>
              <a:rPr lang="en-US" altLang="sl-SI" sz="2800"/>
              <a:t>Santa Cruz</a:t>
            </a:r>
            <a:endParaRPr lang="sl-SI" altLang="sl-SI" sz="2800"/>
          </a:p>
          <a:p>
            <a:r>
              <a:rPr lang="sl-SI" altLang="sl-SI" sz="2800"/>
              <a:t>Pred 9-13 000 leti</a:t>
            </a:r>
          </a:p>
        </p:txBody>
      </p:sp>
      <p:pic>
        <p:nvPicPr>
          <p:cNvPr id="12292" name="Picture 2" descr="File:SantaCruz-CuevaManos-P2210651b.jpg">
            <a:extLst>
              <a:ext uri="{FF2B5EF4-FFF2-40B4-BE49-F238E27FC236}">
                <a16:creationId xmlns:a16="http://schemas.microsoft.com/office/drawing/2014/main" id="{69E21416-8062-4C73-AA80-DD854B04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289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eg;base64,/9j/4AAQSkZJRgABAQAAAQABAAD/2wCEAAkGBhQSERUUEhQVFRQVFxUWFRUUFBUYFRcXFBUWFxgUFBUXHCYeFxkjGhQXHy8gIycpLCwsFR4xNTAqNSYrLCkBCQoKDgwOGg8PGiwdHR8pKSksKSkpKSkpKSkpKSkpKSkpKSkpKSkpKSkpKSkpKSwpKSwsLCksLCwsLCksLCwsLP/AABEIAOcA2gMBIgACEQEDEQH/xAAcAAABBQEBAQAAAAAAAAAAAAAEAQIDBQYABwj/xAA5EAABAwIDBQUHAwQDAQEAAAABAAIRAyEEEjEFIkFRYQYTcYGRMkKhscHR8BRS4QcjYvEVcoKikv/EABoBAAIDAQEAAAAAAAAAAAAAAAEDAAIFBAb/xAAoEQACAgEEAgEDBQEAAAAAAAAAAQIRAwQSITETQSIyUWEFFDNCgSP/2gAMAwEAAhEDEQA/APKKYRTMKToD6KLC1iOE9Ff4WpiS3NlMTb+20D1cLBWM7bb5Kh2HcPDgeCgeFo2Y9wJ7xlMzqC5rZ8Yt5pX7OpVhNKGu1LdR/wDJ+KJbw3zFmdCjejsTgy0m0Ee6TNuYI1CCeiIpp8iqGophooKijXBaPZIxJUK5hSVFRkrkkZom1FzCmvKHoHse1MeuDk15RRZLkewpHlNYVzyp6JXIoKa9cwrnI+g+x1JT8FBTU/BApLsRmibUCezRJV0URVdkLErlzAucroZ7GNR2Dpn+PzRQ0KeUgHUiZ/aCLE9dPVXezNll0ycrG+2/r+0dflKl0XeJyVJD8E0nRWAplROxbfZp2aOX34/ypAF0RdoxNRDbOiq2c0taXUg1ob7Vd+g/6njewgS7hA1XEbaYDbvKx4vqucAf+rGndHifRC7TrudFMmzNQBDc3ENAsANAPHmgu4XPRtyyJPgtG7WzWNOmfJ4I8w5AY3FUw8XcxwuC0hwIPhBCKw2FkRFzJkTMCyqtsUA34ieo4FUlwdOl5fJbU9qtqACof+tRvPkZ0PjqotqYBzTMCCJluhjUjlzhZvCVi028xwPQhaTY205ADiN3VridPkR14cVEx+XDGatdgXBD1CrfG4DKZHsu06TeEC+grmW/hKmQsSPRTKAXOoBBxK71YM1NejG0QmvohTaTerBQU15RgohI6iEdoVkQI0rnoxtEJXUVNpPIrAqac4IynRCf3Sm0DyKwGmFORZEMpp5YhtFyycgjAuqNMIxrErmI7Cvk5K6mwqbD0ZcC72Rc9YvlHiiQyyExu0GtaA0ybzy/39kHwjs08XkkOr18skk3IJPvOPPw6KPFbcfUAY2Q2wgfnFVFWoSbklE0cO5hBOvL7zoky5NjHFR4Rt8HgQWgnj4enXyReVvI+p+yI2HVp1aTGVg3MZh7CJBHNurT8HdCEU7YJ4MceoqMg9RN07HLjkw9bp92S4mGqtl7uO875lTU8GZ3iGC53tYHJuqibXPM+VkodY9Y+6vQhu2WtauGUW5BHeAgT7WVroJJGkm0DkVSY2mC0jhaPEKzxrgWsH7GMjwc2T8Sq0uGhuI9eirJWjqw5XGaM44QVIyqQZBgjij8XhmUjvDM83FMyMoOhqdeOX15IGrXJ5DoAAPKyQbQfh8faCbHhq2/COCPcQWgiPX4joVn8PXg6AjiCrClTMgtmwkixt05hWUq7OfNhWWNrtFi0LnJtKqCJCc4p5gtNOmc1I4JWrnlQHs4JHJQU1xUD7OalKa1yUuRJQ5ieVG0p2ZQq+x7UpTWuSlyJWhzSnOUTXKOvjS07pggTMwRMwByPVVckkNxYZZJ0iDF4sBpBseWp6Zv2jp0VO4lx+inruLjc2HC+Ufc/kpsid388gkN2ehx4lBbUPw7W0999yPYZzPN0cBy4pKVR1SoJMkmenjChqMm5J81edl9kPe/M2IFp1v0HPxQotJ7U2XezqBBvraOYA4nlJAWqp7VsJbJgSbaoPC7Lc0WB6k/UlFDZr+Xz+y7YQjXJ5DU58vkey6POmvT3VbDzVcx5Tw/qlWaTxFnVqyRH7Wj0EKbCbsvI9i4DtC8ndHkQXf+VWMxBGhiOI+/mrzAVnOa01CXMaHVHSASYOVo01JEf+lRtobjxRbKvamEAZnqAmo6SAAZifbeeEnRULrjpyC1W1K4rP7wEb8SJ0IsR8lQV8KQ4gDxEwkWbOOmqAxhidCD00Pop6Li2JBBGhHRRVGQfz/SIw1Q/wCyR8dFGXiqZJh8RkcZ0d8CjalRCOwZcRF41vb1TsVSLSJFrCRcT4q8JM4dVp1J7kENqpH1kMAmv0TbM3xqwoV019dDN0THqWXWNWFNxISnEhBMTnBGw+NWGU8SE44kIKkpCFVtlXjVhTMUldikJSCe2mTYCSVLYPGm6CDVPdl4ixy3I1PIcbfRCikSOJOutzNydFPUw1QQHw0CLcCTeTOqhrNe2bGB/kY8gDCTJ2bGnwrGvyA1cOQd4geJv6JjXH3fgkqgzdLTb+XRG1bLDB1g4htZpINswG+3qOY6L1LsTsDLFOfau3u2jfEAz3jrDjYAuXnnZXBl9ZoAlvvcAehLrDxhfQGw9mv7sMhrNHMJLrFvEBsXvodRwCMeXYrNVbQ/ZvZRrYc8SeRJP8egCtf+GZyHoFLhGboJIvwgx4XJ4/JFW5/JM3HH4onxw0pxcmMSuRE+wlj7HyVnj3hjGMNpDS6CQYaIaPUl3mFVYVoJv7PveCJ21XzVXzpmMeFoHhCDIuCTvmR70Hhw9UuLotLQQR0mUFRqxoY8UVTr2vb/AK3+CXOPs69Plp0yvaDJDS31B+BT6bH6ZHA822lSYjB3nMB4j5DimnB1PcdnsCS0WE8JPJLXJ3vgMo4UFpdUkgacp4Ak/IIyoygyiQXB9VwtTpuzMaDB/uP0zf4tkzxCr6OBefbJJ5XPxU5we+1lMXNptx5cAi0V7FOBBaCAbC/K0SRKHx+zHsaHFpyOnK73T5+a3Ow9l0ImA5wbacrpOhLZOU9NVZN2Q8tcDSYynbdfly24kAR6FWjk9M5smmT+SPLf0rg1pIgO0J0sYN+iSpgng5cpk6deUHj5L1E4LBhuR0VBqAxm7Tn2jL3jpoIuhcdgiGD9LmaDDagNMtEOcJqMOZzTADoE6mUy0IWB2eb1sGWEjWLTwPh5qJzV6htvszSrBlRrm0WOaAQ1u64sENLQJyttw1lUO2+zpYR3LW1ADlgMLIc4E7xNz0lRyCsDb7MfRpEgdUZSwLswlroBGaBoOM8BadVo8Hgnlt6eVzIzDIMriALC4geJ1url+CqV2mm6i7dBIEZMxjjlB585PCFTcMWlV8swtHBTUhpsS7KeBANiDxsQpMdhDTcO6NwYJ6xp+dVqcLs2kxpY6m4ENADTfK6qcoAeRIgyfBA49rGSMpkEZ22tBu4AcQb9QSlKblKjo/bwxrd2yjfXcTkqN3myJbIJjgQbFDVaAuJIPItt6q32vQHfZx7NVoeD7pMAEDrm+aBxlIe9rFnat8CQr0XTsrP0V7lvnKlZSaD9lDiKDm6z8cp8CiNmUr73xuEGXRreyTXZxkaBpcz8wvZtmh+RpqOfwgD2fEG7hw6LxfZrXMIMW5gmF6R2W2tSgBzR56+pTsa4M7NP5noOFoQZaAQbybuv1Ot7+ZRyrMNjqUCCApv+Rp/u+Km1lfJE+QWLqhspmUDC6ph7K5y7lZwfAA8z9PL7pcWZh3MAebbH6JxoSZXOo7pHmPH8+SFB3KyFqk7lxu0HyT6dExqjcHsY1NSQBqYsPE/TVBki7lwJRwby2CCTyg/VMGEIkQQeB+h6K37xlMZW3I1cbeQCDfXzHUj8+STTu6NOEklTYLTz2BJgcCrFzw5jW5R1iJeTzmZQprDQ3/OuqtezOx3VqsESG3I6CLX430kISaStjYq3wazZLW0aTRl3onM1tucTr4eCi2ptc0muz4eo4TGcVGlhnQggZmyPdd6rQv2Qe6Ycohp3QB7O6WiZ1AsYKDdgWm1cAiID4AdBIgE8tb9Fx+ZqT+x2+BNcHndbtM0HNh6TqVQDXMXTM6WsIOhm41RGy+2Tc7O+YxgYcz4FTvKoDSIzzaNYi8K92/QoNaW0xGWAS1vs2nUjlb1WYwXZ1r3F3ew0WLzeQbjLFyYjRNjmQJ4OFRsdl7fpUmuqVXtDe8OVjDncxoO5mizrXIgXABOoVltCucQT3UUmkwSYzvJaYdVDjJBECBKxGM2c5jMuGaQ0tbMb1Z2hJ1nOYu0aCRzldlbQq0gQXVGkjM7I0h0QBmdYlsAAQB5JjyWqFLElyza4Lsw4NIqVKgaAS4d47La+Zp4T10Q5osBzZ3UwTILnEtg3AA4DyldsntNQeA0VhHvd8SGAzwfUEEGPpZX+48RUNIkaOadx0zGQmRpF7n0VXKiyjZQ4vBCCXEZTlyPaHFriDMGxAOo+yznazBkNbVbOZguSLmABDjrbUT1HBbTGbDdSAdT9rk5znNE6uBOpiRMReeSi2ZgBiGkvDWOzvAZEgtaRDhN51sOKT5aaYzxWqPO8S2aIgZcpzhpF2h3tNjgDumDyQlFofuloI4xx6ib+Wqu9pbK/Q13McXVBUlx1yjMbQdXuN5uBbiVS1Hw4tJA5OiWkHSevgu1SU1aOJxcHTHPwEEATB0nT/wDXPxUtWmWWewEHjFx4RwUtF8iIg+6dQVLRxbSMlQW4X0PMFBJ2KyyS9kWExRbHFh5Ex8TIKv8AZ7yIgmOB4x1VFS3HEAGPeabiNZtwGubhHBXuBO7zjTz/AALoXBk5JNtl7Rxzo1PqiBjXcyqqiUUExI4ZydnljUrglaleoOvkQBc4JWrigC+QzAUGHeed1tyBqeknidP9LsTjnP3Rus0DG2ABPxPMqB9gB0k+J0Hp8yo3OVaGb2uESvoEk24npxU2Hwwm7hpMfX85oVrr3VjsihnedJAtP0QlwhmF3NJhexthnEvy0mzGpJgAc55L1TYHZqhQbFpMFwmRPITEieazOxDSwtAgXdqTFzH0+6zu1P6hua/dfEH2f5XFPHKZ6CGSMePZ7U/DCBc2vP0WN7RYVubUNzOblBzFxP8Agwa30lD9jP6hNxLhTfEmdPhMlaLFYBtZ9N+j2GQTAGgnxibaXXDOP9WzrhJrkoRhaQAbVeGh0kNYwvrVTrIHutsTfXw1rMfh8OxwykMgOhlQBrmg67gza2PPnGgs9p4B+YtbZ0HesHGXaBx0nVZ/G9lyXuc55c5073AFxkBsm5i/G11aLW3bRHd7rDHPoMa0ZXOcOJYYMGBuxcTa449FWVXZqpec7NAWAFrSGyTEG0SORPVV79hVw/I6qQ2QTneQTlAAJyxmERadPhpcBSp0WjM9pkDdLw6bTmpwDvRNpgxojJL0yRlJegI7Ninu5WCxcSCZDwMocQbybDTUlaDYOGa1uVhaW3LmgCQ86wCNCDy+5L2fg2VGtEyxhBaBuiRZucGZcLQdLrsdhKuYZGsLJGaSRLTw6XnrdJ5XDY20/RbUqALcu7Ai0acp+6ZVZTtmIGWw4a+IuqrEdr2UGS6ILngHo08TOs5h1yrGY/8AqC01CQRE20+vzTMWKWToVkyrH2bzEYKnU/t1IeNQeI6E/Veb9vMCyniG0qLQGMbJjTSSPEA68z0Wj2R2nFQTaNQQD+eiqe04bVcavvGIEXMa5jrwmyfj08scrETzxyKjO0d3jI4x6pNosGvMWPMdVGKt7awLaT4KOoXHX88Fox6MTPJt7R9HFkQZgiRPQ8/l4K7weJkN87fnis45wH5qjWYnKGjmCT5uP0AVuzklxZq6FZGCss5h8cjP1qfFcGdPIrMQ2oue9BMrmElSsUqzS8XIe16R70CyuVz6pQJ4uSyq1bn80CidVQZqmUx9QqJlvFyWLaquNhENJe+Yi3Xr4LL0XmyucFtsUuAe79zpIb4N4/BVm3XAzFjUZ2yy21t55bkZuiOvDx4rV7AwWx2YdnfVKBc+mwvLhnqkkDMDY5TMi0FYTEbTbVcMrS50jWwJ+g4KXH7MyPBY8OaQCAGklp4sI4kaSq4pt3uR35YRpODDtvbKp4DGNdh3PNFwZUpuOWS14BAuOBtBvZeu9ntpNrUm1YJziWyIsYPD8uvM2MfiWU87WtaAAJGZ5EEWcTAbJJgfIL0fs3snuqLWOJAaJ0EjUw0873HALO1iipJrs7tM5bKkS7Qfmacoc0gTvC27eOvqjMDgQ5gJADhJEAGCS6PgZ9FG7awqOLWe5ZziCWg/t05HXxVm14aBAuCRbSY6/npaYlYycqRU4js4yod9skGZdzjUkjxPKyododmqBcQ8EPbHdnOWkiYkRYxraeNlsHVIDpAAuCQbc5B5AnwWJ/qLVc2k2q0ey4kRfUW+EozxqKsEMjk6IwMRhHxULqlEtlrhAvqQQJuLXET11RmP2oG0HOLCfacAQZBmYYCJ8uZTex1Z2Iw4c5+6ZLspuCCP7f8Ajr+TKm2xhGljso3eJBm0aQR8QuKXfJ1I8Z2ztB+Kqlz92IAY3QCQIAFm6xPMjVen4DZmx8HTbQxLXNquY2q51SmKkGo0ODO8a0+yLWAmfTGY3s/lLsuoOYG0iNIix0uOiD29jTXy943Kd1stkh2UQDI0MACCB4Law1t4MfUOTkNp1hSxFUYep/Za9xpkhwzNLt2ARIMWg8itBUxJqMBgZhx589NFS/8AHtfTDaRmCC4uEZnOgQ06gCABOslJS2n3T8j25mgxqQ71HyVMkptuMS8FjjFOQPWcA43yHrOV3UHUH4KGpiYs6/KdfEFEY+kwglhLm6lpN29QOHjoVVuNo1jROh0Z+ZLcSNqgmFIK8ukaaDwGiDadVLR1TEc84raXGFqqxD1V4RWIT0YmVfIxdPRdUNk2lolfokHoPYlMpz02mnPKhH2c0JHrmmwXPURPZ1JPLVHSUgA4/wAqEfZadn8KC9sm0+XP88FqamGY19/ZmSJOU+XH5KPsVgm1cO6AwQ+CHGSRGp5K927sem9wAIa5obIGkDQrgyapRlsNTT6VuO8d2ZonE4iLhrb2BgAaDpqfGy0vaHGimx7KQywO8cRPsggGY01HWJUvZbAijhTl1JmQZLidL/JC4Ysy1Xd5nOV1NwZe7pIGawJABEiyzJN5Z0aSqH+Hdmdlik11V5l1T3MoG7wnUzfmiMZtR5MBsixkWEgk6+qzdHtMx0g1A0NkZTIeSIBAbFtDqU5+2w8OLHGfKCZ974+pWxjhGHBl5Mkp8l/s3HEHeJI9k/5B4k3j8zInamBFXDOZqJJbJIsZ4+ZjoLLKYTtRncGnz4SSbgAeA15haXC7SGUgESLkTMaq2SCkqKY8sou2ZjYWwq9OvFA/232qR7ImwPiBa3Nampsh+WAZABbDTu6HhP8AKi2ftZlJ9Yg7zzSgceMm9o4eaixXaAg5xJLXGW3AjkPK91jZltdPs18cnJWujIbdYabswkA8CPUeYVHUoMeSQI4GDHr1W/2zSZWEZTLhI53vFrH+Fm6PY1/eDdcPS4Nr8eXqm4NVt4YMun3ckWzdnRTdkEkCY5xqsZjgcxubHQ66/FexjZJp0ajacZ8sA6C4uAeBuV5TtjYr8OP7zmZyRlYHBxi8uMacB6rt02ZZJMy9bhcEqKqniTOsRofp4dE511EDdSLvMtsaNVLRUQKlpaqIE+i1wisQqzCFWQKejFy/UYqlonPCWnSKc+keSSbrasjppXJ9OkUrqRUA5KyKmucpGUSudQKBNysjpaKUNlJSoGFIcOVGRyVm5/p7sJ8OeQQDHQEc+RHgtFtCiHYwA8BaOIFgLdAsx2G7SNoNdTqZjJGUySANLyd1bCu8GsHATI3XcTy8lg54yjmuXR6LS5ISw7YvkJ2htgsoNp022dnDibgEGb8yWkEA2sfaT8NSNHDDNLn1HOeTxAIAGaNdD6kKDCMIJLxaL68LzHMTqjKuOBDY8h08ePgeafhhcrRXK9sa+555212Rnd31Aw8e23SY0JHNZ3Yu2HtzMdrqPqZXqOOrsykOg8IPGbiPyFh8R2ZcW1HgBuao1rCJ9mHF5jpunyWko2cDdIDpbVFHM7z/AInyCr6XbWoKmfToOI5fFHDsg8NJqOBAIAEES462MG1vVW2zexTGgPe3MRwbPrrdRxpguyy2XjXVmCrUD2iBAAuRJOcjhcKzp4/Mw1GtdkzQBGsAawJv15KOjRzZjwMAf4jlzAuisBgG5S0lwb1uZHHxE/nHF1X8js2dMv8AmqLMFtZjS0BruRsR4X6eitdm0Q03cHHhfTyVH+qbT3Xglw6QCP3CBqjMDTJYXUQ4vdo2AAJ4uI0GpvAXEu6R1S4XJPiHhpJJtmk2k+YA01XkXbDDBuJfldnDjmDiTN+B6BekYlr2NLHDOW2Lmk3m9jF/FYDtXgx3jX72+DBcIJg8+MTHku/RWslMy/1HnDf2MuBdS5VIMPdTCgt085uQGBdS01L+nEpwoook5KgvCFWIQWGpo8NTl0Y+V/IzraaV1NOanFKo0LdkbKaVzE9iVygLdkTWLixPalIRJYymxPyrmJ5QA3yMptXo3Z/HB1Gk4gbssg9NL+BK86YVpdh44GkaWjgc4v7VoI9OC4dbDdC0an6Zl2Zafs0HaLbb2sGUe2S0xEQDPxCb2e2lnYWluglsk3EnQx4jU8kJtDD1KppNZTLsxmQ0uiXAQAJjSL8lt29hXvY0ZmtqAsNV2r2tIJFMDSdCehgaJOFOMTV1ElKRjtsVWtadB8YnrCH7M4E4mcRWqVWNu2g2lUDCGg3c6AbGNOIF1P2o/pttGocjWd4wGWlrmhsN5iQcxt6Ly/G1KtFxpvDqbmEtLXSCC0xBHRdeOdHNOFo9XxNc7zHO7wBxLXw0OILWXOW0i40E5TKZSdw4G0m9uYjgsl2f22X0yHHSB55bgDiDr6Dkrx20Ggbwv1Mjh6IynZSMaLjDNLSZOg4c+JPl9EfhCXHKxpLzdoa2SZsZH15FU+FNFje8xDnjUilSI7xw/wAiZFNp8yeCSt2kdUApUmCjQPuUsxLhzq1Paf8AAdFjaqO6Tdmrp5yUaii5xuRh3x3rjE06ZhgI1Dqo147rRxiQhq7n4h1NhcWUWkl1OnuMMX0HtecpxphrGxa4vEj7qDF49tJsEHOSMoE3AO95Li3NOkdihfMuTS0KbBcm3Xhw4rL/ANQsB/apuYczQ51gBDc19Rw+6P2ftQBki99LlS4ys2qHlkwBvs0JBsQT01khP0+X5pidVi34nE8oDbqQNUmKpBriLeWia0r0ido8ZJU6IyFzQuJulCsisugqgEcEBQKPCejLy9mcY5OJQTMQnOxKTZrvG7C2OSlyCZik44hSwPE7CmuS5kEzEpTXUsPjC2OTs6Bp1ynmuUGwPGFNcr/svs7vXnfyuAkW+vBZWhUk3Wn7LsisHucabG3L7iDH+UA8knM/gzp02OsiZ6PgMR3ApOmTTO9AAkEkEwbSM0jrC0m0u2zGYaq9rh3oacgAJJ3W3+awWN2kwkimd0ixib6256qiqdpXsdvMziCLcrjz4c9FzRVxo1Z/Uek4L+p9P9MxzwTVIbLSDMyM0jnEleb/ANQ9qYfE1qlSjSYHEj+5k3zIDZJmCbcuPihHbdBBhkE8eA0Jg63+qBr4gF02nqIg+Gn+laMNvuyt2+jMUKVRjt22bz+HmtBh6DgW+2ZEybcYGUcNCUtF4mwl33nRaHDUxUkn3SGnrAiPALn1GbYjswYt5Y4Sk3Ft3wKNf98AUa0/v4UqpPvaO4whm4U0CQ9pzNMObYkH8hPpZWMyzZwiOh/0pxiGVqQa4hhMsp1DMAD3XE3yEyAb5SeUhZu/fwdvj2cg7NqCcx4XAJ5CdfT1QODxbq75ebCbu4A8AOP8qscH0nVG1pa7OWifdDdfzjYqHD4shzpjLfKYnXTp/tWeFqxsZqrNPisUKYAuCDbSTyIHrqjsDt7IyWguNTdOfh1WU2PvVA8uMB1yQcsXtHL7K4xeOAmw0JbFwL2EpUo7OEXTvsr+1WAIeHiMrhM9eXRZ7Ot5QwwxFHun5TIlpJuDGnzWH2ts/u6jgyS0QJPExfylbmkzb4U+zy+v0mzJuXTIDVulD0CSZT2ldtmdLHwW9B6PDlUYYqwCdEyssOTJ009ybTTnBJNt9jKakTKYUkIMD7GU1JKZTT4UA+xtNPKYxSKEfYyi66NONJtJPz/2gmBPhRqw3RbYXa7gC2dPQG9p/LpKuLM5TaxPHlH3VO06/nNXGDArOAcBIBg6HQ+uqTKNcndiypvawNu1DAuZEzyiRf1Te9e8xxHyReO2OKToF5BGvMc/JANxTmEiII1SN6fR3bK7NHsnBhtz7ozG9t2SBPC8Iv8A5qjSb3eYFxu52sE6i3is2NoP/S1XH33spNiOtR5+DB/6KoM5SHpt/wBTGrOo/Sj0F+2KeUAOA0gl1jy00/lV1bbDZEOzHQHUDoAsk0k2UtEkGeRQ/axiNjnbNiMWKzBSrPHeaUahIDbzFGofdYbZXe4TrlO7WOc9jXsLCBJa5r5D2lpggjmCNCq3vczwSSAdRwhabAj9RTIcJr0gYg71eiwepq02+bmN5svfbUfyDdT/AARYHES0CCBMSD04jlMIxz2OkutuyBfLbWeqoMLWLHvEE9OEG4Ktq7c9MOFjly6W8Ty4rjywqR145cBNPFPaQ4aCbcE7Asp1arWPE70RMZpdeSbDWFFszK0AOuRxGl7XCZiHsbW5gxqbeCEHsfBXLBTjTKnbeze5qubaA4xDs1uAzDW3FAMK3e0W0cTTJ3qbmgB26CYGkfwsTUbBgLZw5N6PNarC8cgvDKxAVdhlYZl1xPP5ezMNYnFqmaxK5iWa7BabVLlTm0k8sUA0QNanEKRrE4tUDQO1ifCe1mqfkUJKgdoun5U9rbp+VAgNluQpASIImycKV08ssoG+S5bj2YimGRFQD2ibGPqqCsxzSSeFrjqnsaQZGvNXWz8CcSWNiXZgHW92bu8hxXFkh4/kujV0+oUvhIrtuURTpYalzY6q6dQ6sRln/wAMZ6qk7habbNI1MRUc4W3sp5MG60eQaAgti4TOXSNASPGCJVFk+J2LH9ytp0QDdS17GG35eHPxRlbCFsX5gdQJ+6jweDmpOmUSfH7Kbky1VwOo4fMdALWJPlorWix9IFzHFrxle0iMwcy4IPAjVTYfZ7W7ztCdRcXT8a+8gTlBbPC149AkSlYxJFY2p3r3uJEudmLQAN7jDRYN8EfhqpBy8tRNo+pQeGIMPa3KdTvTMGPLVTPrgU80Q4W85mUvJyxkPihGl2ctzACP5RdRocwWBI46GyCLs9/e+fSSoBiMhgm3xaTwKCjfRZugrDY494WsJPCxiJF7pmP2W/PZrjJsR7x6KDDDKDldPvdSeS2vYqo11almcCAXkB1wIpuFwfH4Lohm8cjg1Wn8kb9mJwyPSYjZbqRh32UwwzuR9D9lrwdq0eNzwcZ0yu7hKKC5cqncNbRTjQuuXKIFidwCuGHELlyJLZzaF0/uVy5Ag0UE4Ukq5QLG9yl7pcuUIxncLbdgsAGMq4kn2dxsc4kn0XLlxa11jY7T/WmUG0aEiWgQ+dTwcc3zKB2fQyOJEQQZ8D/r4rlyzsb4PUf1Qv6YOOY6aQimUQS6LQL9bf6XLk8oSYwnuw1o0bPwMed0DUxQyMAbDhmMkzciDPMrlyqg+yHZ2HADA4F2cxIN2zy53gptPEbxpniCPSYJ9PiuXKe2XT6EqV4AzTlNragjQjzUb8MHwSfOLETxGqVch1G0Oq2S0MK5hMQWfEKXA4nK7ICWmTBHBcuQlz2CqNMNpFwyOFMm2Z72F2VoIO7F5skdTa7eDqkOuIiL3tJXLlMc5JUmZOtwY3O6P//Z">
            <a:extLst>
              <a:ext uri="{FF2B5EF4-FFF2-40B4-BE49-F238E27FC236}">
                <a16:creationId xmlns:a16="http://schemas.microsoft.com/office/drawing/2014/main" id="{DD383157-EF9E-4964-B598-7B3A23194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15" name="AutoShape 4" descr="data:image/jpeg;base64,/9j/4AAQSkZJRgABAQAAAQABAAD/2wCEAAkGBhQSERUUEhQVFRQVFxUWFRUUFBUYFRcXFBUWFxgUFBUXHCYeFxkjGhQXHy8gIycpLCwsFR4xNTAqNSYrLCkBCQoKDgwOGg8PGiwdHR8pKSksKSkpKSkpKSkpKSkpKSkpKSkpKSkpKSkpKSkpKSwpKSwsLCksLCwsLCksLCwsLP/AABEIAOcA2gMBIgACEQEDEQH/xAAcAAABBQEBAQAAAAAAAAAAAAAEAQIDBQYABwj/xAA5EAABAwIDBQUHAwQDAQEAAAABAAIRAyEEEjEFIkFRYQYTcYGRMkKhscHR8BRS4QcjYvEVcoKikv/EABoBAAIDAQEAAAAAAAAAAAAAAAEDAAIFBAb/xAAoEQACAgEEAgEDBQEAAAAAAAAAAQIRAwQSITETQSIyUWEFFDNCgSP/2gAMAwEAAhEDEQA/APKKYRTMKToD6KLC1iOE9Ff4WpiS3NlMTb+20D1cLBWM7bb5Kh2HcPDgeCgeFo2Y9wJ7xlMzqC5rZ8Yt5pX7OpVhNKGu1LdR/wDJ+KJbw3zFmdCjejsTgy0m0Ee6TNuYI1CCeiIpp8iqGophooKijXBaPZIxJUK5hSVFRkrkkZom1FzCmvKHoHse1MeuDk15RRZLkewpHlNYVzyp6JXIoKa9cwrnI+g+x1JT8FBTU/BApLsRmibUCezRJV0URVdkLErlzAucroZ7GNR2Dpn+PzRQ0KeUgHUiZ/aCLE9dPVXezNll0ycrG+2/r+0dflKl0XeJyVJD8E0nRWAplROxbfZp2aOX34/ypAF0RdoxNRDbOiq2c0taXUg1ob7Vd+g/6njewgS7hA1XEbaYDbvKx4vqucAf+rGndHifRC7TrudFMmzNQBDc3ENAsANAPHmgu4XPRtyyJPgtG7WzWNOmfJ4I8w5AY3FUw8XcxwuC0hwIPhBCKw2FkRFzJkTMCyqtsUA34ieo4FUlwdOl5fJbU9qtqACof+tRvPkZ0PjqotqYBzTMCCJluhjUjlzhZvCVi028xwPQhaTY205ADiN3VridPkR14cVEx+XDGatdgXBD1CrfG4DKZHsu06TeEC+grmW/hKmQsSPRTKAXOoBBxK71YM1NejG0QmvohTaTerBQU15RgohI6iEdoVkQI0rnoxtEJXUVNpPIrAqac4IynRCf3Sm0DyKwGmFORZEMpp5YhtFyycgjAuqNMIxrErmI7Cvk5K6mwqbD0ZcC72Rc9YvlHiiQyyExu0GtaA0ybzy/39kHwjs08XkkOr18skk3IJPvOPPw6KPFbcfUAY2Q2wgfnFVFWoSbklE0cO5hBOvL7zoky5NjHFR4Rt8HgQWgnj4enXyReVvI+p+yI2HVp1aTGVg3MZh7CJBHNurT8HdCEU7YJ4MceoqMg9RN07HLjkw9bp92S4mGqtl7uO875lTU8GZ3iGC53tYHJuqibXPM+VkodY9Y+6vQhu2WtauGUW5BHeAgT7WVroJJGkm0DkVSY2mC0jhaPEKzxrgWsH7GMjwc2T8Sq0uGhuI9eirJWjqw5XGaM44QVIyqQZBgjij8XhmUjvDM83FMyMoOhqdeOX15IGrXJ5DoAAPKyQbQfh8faCbHhq2/COCPcQWgiPX4joVn8PXg6AjiCrClTMgtmwkixt05hWUq7OfNhWWNrtFi0LnJtKqCJCc4p5gtNOmc1I4JWrnlQHs4JHJQU1xUD7OalKa1yUuRJQ5ieVG0p2ZQq+x7UpTWuSlyJWhzSnOUTXKOvjS07pggTMwRMwByPVVckkNxYZZJ0iDF4sBpBseWp6Zv2jp0VO4lx+inruLjc2HC+Ufc/kpsid388gkN2ehx4lBbUPw7W0999yPYZzPN0cBy4pKVR1SoJMkmenjChqMm5J81edl9kPe/M2IFp1v0HPxQotJ7U2XezqBBvraOYA4nlJAWqp7VsJbJgSbaoPC7Lc0WB6k/UlFDZr+Xz+y7YQjXJ5DU58vkey6POmvT3VbDzVcx5Tw/qlWaTxFnVqyRH7Wj0EKbCbsvI9i4DtC8ndHkQXf+VWMxBGhiOI+/mrzAVnOa01CXMaHVHSASYOVo01JEf+lRtobjxRbKvamEAZnqAmo6SAAZifbeeEnRULrjpyC1W1K4rP7wEb8SJ0IsR8lQV8KQ4gDxEwkWbOOmqAxhidCD00Pop6Li2JBBGhHRRVGQfz/SIw1Q/wCyR8dFGXiqZJh8RkcZ0d8CjalRCOwZcRF41vb1TsVSLSJFrCRcT4q8JM4dVp1J7kENqpH1kMAmv0TbM3xqwoV019dDN0THqWXWNWFNxISnEhBMTnBGw+NWGU8SE44kIKkpCFVtlXjVhTMUldikJSCe2mTYCSVLYPGm6CDVPdl4ixy3I1PIcbfRCikSOJOutzNydFPUw1QQHw0CLcCTeTOqhrNe2bGB/kY8gDCTJ2bGnwrGvyA1cOQd4geJv6JjXH3fgkqgzdLTb+XRG1bLDB1g4htZpINswG+3qOY6L1LsTsDLFOfau3u2jfEAz3jrDjYAuXnnZXBl9ZoAlvvcAehLrDxhfQGw9mv7sMhrNHMJLrFvEBsXvodRwCMeXYrNVbQ/ZvZRrYc8SeRJP8egCtf+GZyHoFLhGboJIvwgx4XJ4/JFW5/JM3HH4onxw0pxcmMSuRE+wlj7HyVnj3hjGMNpDS6CQYaIaPUl3mFVYVoJv7PveCJ21XzVXzpmMeFoHhCDIuCTvmR70Hhw9UuLotLQQR0mUFRqxoY8UVTr2vb/AK3+CXOPs69Plp0yvaDJDS31B+BT6bH6ZHA822lSYjB3nMB4j5DimnB1PcdnsCS0WE8JPJLXJ3vgMo4UFpdUkgacp4Ak/IIyoygyiQXB9VwtTpuzMaDB/uP0zf4tkzxCr6OBefbJJ5XPxU5we+1lMXNptx5cAi0V7FOBBaCAbC/K0SRKHx+zHsaHFpyOnK73T5+a3Ow9l0ImA5wbacrpOhLZOU9NVZN2Q8tcDSYynbdfly24kAR6FWjk9M5smmT+SPLf0rg1pIgO0J0sYN+iSpgng5cpk6deUHj5L1E4LBhuR0VBqAxm7Tn2jL3jpoIuhcdgiGD9LmaDDagNMtEOcJqMOZzTADoE6mUy0IWB2eb1sGWEjWLTwPh5qJzV6htvszSrBlRrm0WOaAQ1u64sENLQJyttw1lUO2+zpYR3LW1ADlgMLIc4E7xNz0lRyCsDb7MfRpEgdUZSwLswlroBGaBoOM8BadVo8Hgnlt6eVzIzDIMriALC4geJ1url+CqV2mm6i7dBIEZMxjjlB585PCFTcMWlV8swtHBTUhpsS7KeBANiDxsQpMdhDTcO6NwYJ6xp+dVqcLs2kxpY6m4ENADTfK6qcoAeRIgyfBA49rGSMpkEZ22tBu4AcQb9QSlKblKjo/bwxrd2yjfXcTkqN3myJbIJjgQbFDVaAuJIPItt6q32vQHfZx7NVoeD7pMAEDrm+aBxlIe9rFnat8CQr0XTsrP0V7lvnKlZSaD9lDiKDm6z8cp8CiNmUr73xuEGXRreyTXZxkaBpcz8wvZtmh+RpqOfwgD2fEG7hw6LxfZrXMIMW5gmF6R2W2tSgBzR56+pTsa4M7NP5noOFoQZaAQbybuv1Ot7+ZRyrMNjqUCCApv+Rp/u+Km1lfJE+QWLqhspmUDC6ph7K5y7lZwfAA8z9PL7pcWZh3MAebbH6JxoSZXOo7pHmPH8+SFB3KyFqk7lxu0HyT6dExqjcHsY1NSQBqYsPE/TVBki7lwJRwby2CCTyg/VMGEIkQQeB+h6K37xlMZW3I1cbeQCDfXzHUj8+STTu6NOEklTYLTz2BJgcCrFzw5jW5R1iJeTzmZQprDQ3/OuqtezOx3VqsESG3I6CLX430kISaStjYq3wazZLW0aTRl3onM1tucTr4eCi2ptc0muz4eo4TGcVGlhnQggZmyPdd6rQv2Qe6Ycohp3QB7O6WiZ1AsYKDdgWm1cAiID4AdBIgE8tb9Fx+ZqT+x2+BNcHndbtM0HNh6TqVQDXMXTM6WsIOhm41RGy+2Tc7O+YxgYcz4FTvKoDSIzzaNYi8K92/QoNaW0xGWAS1vs2nUjlb1WYwXZ1r3F3ew0WLzeQbjLFyYjRNjmQJ4OFRsdl7fpUmuqVXtDe8OVjDncxoO5mizrXIgXABOoVltCucQT3UUmkwSYzvJaYdVDjJBECBKxGM2c5jMuGaQ0tbMb1Z2hJ1nOYu0aCRzldlbQq0gQXVGkjM7I0h0QBmdYlsAAQB5JjyWqFLElyza4Lsw4NIqVKgaAS4d47La+Zp4T10Q5osBzZ3UwTILnEtg3AA4DyldsntNQeA0VhHvd8SGAzwfUEEGPpZX+48RUNIkaOadx0zGQmRpF7n0VXKiyjZQ4vBCCXEZTlyPaHFriDMGxAOo+yznazBkNbVbOZguSLmABDjrbUT1HBbTGbDdSAdT9rk5znNE6uBOpiRMReeSi2ZgBiGkvDWOzvAZEgtaRDhN51sOKT5aaYzxWqPO8S2aIgZcpzhpF2h3tNjgDumDyQlFofuloI4xx6ib+Wqu9pbK/Q13McXVBUlx1yjMbQdXuN5uBbiVS1Hw4tJA5OiWkHSevgu1SU1aOJxcHTHPwEEATB0nT/wDXPxUtWmWWewEHjFx4RwUtF8iIg+6dQVLRxbSMlQW4X0PMFBJ2KyyS9kWExRbHFh5Ex8TIKv8AZ7yIgmOB4x1VFS3HEAGPeabiNZtwGubhHBXuBO7zjTz/AALoXBk5JNtl7Rxzo1PqiBjXcyqqiUUExI4ZydnljUrglaleoOvkQBc4JWrigC+QzAUGHeed1tyBqeknidP9LsTjnP3Rus0DG2ABPxPMqB9gB0k+J0Hp8yo3OVaGb2uESvoEk24npxU2Hwwm7hpMfX85oVrr3VjsihnedJAtP0QlwhmF3NJhexthnEvy0mzGpJgAc55L1TYHZqhQbFpMFwmRPITEieazOxDSwtAgXdqTFzH0+6zu1P6hua/dfEH2f5XFPHKZ6CGSMePZ7U/DCBc2vP0WN7RYVubUNzOblBzFxP8Agwa30lD9jP6hNxLhTfEmdPhMlaLFYBtZ9N+j2GQTAGgnxibaXXDOP9WzrhJrkoRhaQAbVeGh0kNYwvrVTrIHutsTfXw1rMfh8OxwykMgOhlQBrmg67gza2PPnGgs9p4B+YtbZ0HesHGXaBx0nVZ/G9lyXuc55c5073AFxkBsm5i/G11aLW3bRHd7rDHPoMa0ZXOcOJYYMGBuxcTa449FWVXZqpec7NAWAFrSGyTEG0SORPVV79hVw/I6qQ2QTneQTlAAJyxmERadPhpcBSp0WjM9pkDdLw6bTmpwDvRNpgxojJL0yRlJegI7Ninu5WCxcSCZDwMocQbybDTUlaDYOGa1uVhaW3LmgCQ86wCNCDy+5L2fg2VGtEyxhBaBuiRZucGZcLQdLrsdhKuYZGsLJGaSRLTw6XnrdJ5XDY20/RbUqALcu7Ai0acp+6ZVZTtmIGWw4a+IuqrEdr2UGS6ILngHo08TOs5h1yrGY/8AqC01CQRE20+vzTMWKWToVkyrH2bzEYKnU/t1IeNQeI6E/Veb9vMCyniG0qLQGMbJjTSSPEA68z0Wj2R2nFQTaNQQD+eiqe04bVcavvGIEXMa5jrwmyfj08scrETzxyKjO0d3jI4x6pNosGvMWPMdVGKt7awLaT4KOoXHX88Fox6MTPJt7R9HFkQZgiRPQ8/l4K7weJkN87fnis45wH5qjWYnKGjmCT5uP0AVuzklxZq6FZGCss5h8cjP1qfFcGdPIrMQ2oue9BMrmElSsUqzS8XIe16R70CyuVz6pQJ4uSyq1bn80CidVQZqmUx9QqJlvFyWLaquNhENJe+Yi3Xr4LL0XmyucFtsUuAe79zpIb4N4/BVm3XAzFjUZ2yy21t55bkZuiOvDx4rV7AwWx2YdnfVKBc+mwvLhnqkkDMDY5TMi0FYTEbTbVcMrS50jWwJ+g4KXH7MyPBY8OaQCAGklp4sI4kaSq4pt3uR35YRpODDtvbKp4DGNdh3PNFwZUpuOWS14BAuOBtBvZeu9ntpNrUm1YJziWyIsYPD8uvM2MfiWU87WtaAAJGZ5EEWcTAbJJgfIL0fs3snuqLWOJAaJ0EjUw0873HALO1iipJrs7tM5bKkS7Qfmacoc0gTvC27eOvqjMDgQ5gJADhJEAGCS6PgZ9FG7awqOLWe5ZziCWg/t05HXxVm14aBAuCRbSY6/npaYlYycqRU4js4yod9skGZdzjUkjxPKyododmqBcQ8EPbHdnOWkiYkRYxraeNlsHVIDpAAuCQbc5B5AnwWJ/qLVc2k2q0ey4kRfUW+EozxqKsEMjk6IwMRhHxULqlEtlrhAvqQQJuLXET11RmP2oG0HOLCfacAQZBmYYCJ8uZTex1Z2Iw4c5+6ZLspuCCP7f8Ajr+TKm2xhGljso3eJBm0aQR8QuKXfJ1I8Z2ztB+Kqlz92IAY3QCQIAFm6xPMjVen4DZmx8HTbQxLXNquY2q51SmKkGo0ODO8a0+yLWAmfTGY3s/lLsuoOYG0iNIix0uOiD29jTXy943Kd1stkh2UQDI0MACCB4Law1t4MfUOTkNp1hSxFUYep/Za9xpkhwzNLt2ARIMWg8itBUxJqMBgZhx589NFS/8AHtfTDaRmCC4uEZnOgQ06gCABOslJS2n3T8j25mgxqQ71HyVMkptuMS8FjjFOQPWcA43yHrOV3UHUH4KGpiYs6/KdfEFEY+kwglhLm6lpN29QOHjoVVuNo1jROh0Z+ZLcSNqgmFIK8ukaaDwGiDadVLR1TEc84raXGFqqxD1V4RWIT0YmVfIxdPRdUNk2lolfokHoPYlMpz02mnPKhH2c0JHrmmwXPURPZ1JPLVHSUgA4/wAqEfZadn8KC9sm0+XP88FqamGY19/ZmSJOU+XH5KPsVgm1cO6AwQ+CHGSRGp5K927sem9wAIa5obIGkDQrgyapRlsNTT6VuO8d2ZonE4iLhrb2BgAaDpqfGy0vaHGimx7KQywO8cRPsggGY01HWJUvZbAijhTl1JmQZLidL/JC4Ysy1Xd5nOV1NwZe7pIGawJABEiyzJN5Z0aSqH+Hdmdlik11V5l1T3MoG7wnUzfmiMZtR5MBsixkWEgk6+qzdHtMx0g1A0NkZTIeSIBAbFtDqU5+2w8OLHGfKCZ974+pWxjhGHBl5Mkp8l/s3HEHeJI9k/5B4k3j8zInamBFXDOZqJJbJIsZ4+ZjoLLKYTtRncGnz4SSbgAeA15haXC7SGUgESLkTMaq2SCkqKY8sou2ZjYWwq9OvFA/232qR7ImwPiBa3Nampsh+WAZABbDTu6HhP8AKi2ftZlJ9Yg7zzSgceMm9o4eaixXaAg5xJLXGW3AjkPK91jZltdPs18cnJWujIbdYabswkA8CPUeYVHUoMeSQI4GDHr1W/2zSZWEZTLhI53vFrH+Fm6PY1/eDdcPS4Nr8eXqm4NVt4YMun3ckWzdnRTdkEkCY5xqsZjgcxubHQ66/FexjZJp0ajacZ8sA6C4uAeBuV5TtjYr8OP7zmZyRlYHBxi8uMacB6rt02ZZJMy9bhcEqKqniTOsRofp4dE511EDdSLvMtsaNVLRUQKlpaqIE+i1wisQqzCFWQKejFy/UYqlonPCWnSKc+keSSbrasjppXJ9OkUrqRUA5KyKmucpGUSudQKBNysjpaKUNlJSoGFIcOVGRyVm5/p7sJ8OeQQDHQEc+RHgtFtCiHYwA8BaOIFgLdAsx2G7SNoNdTqZjJGUySANLyd1bCu8GsHATI3XcTy8lg54yjmuXR6LS5ISw7YvkJ2htgsoNp022dnDibgEGb8yWkEA2sfaT8NSNHDDNLn1HOeTxAIAGaNdD6kKDCMIJLxaL68LzHMTqjKuOBDY8h08ePgeafhhcrRXK9sa+555212Rnd31Aw8e23SY0JHNZ3Yu2HtzMdrqPqZXqOOrsykOg8IPGbiPyFh8R2ZcW1HgBuao1rCJ9mHF5jpunyWko2cDdIDpbVFHM7z/AInyCr6XbWoKmfToOI5fFHDsg8NJqOBAIAEES462MG1vVW2zexTGgPe3MRwbPrrdRxpguyy2XjXVmCrUD2iBAAuRJOcjhcKzp4/Mw1GtdkzQBGsAawJv15KOjRzZjwMAf4jlzAuisBgG5S0lwb1uZHHxE/nHF1X8js2dMv8AmqLMFtZjS0BruRsR4X6eitdm0Q03cHHhfTyVH+qbT3Xglw6QCP3CBqjMDTJYXUQ4vdo2AAJ4uI0GpvAXEu6R1S4XJPiHhpJJtmk2k+YA01XkXbDDBuJfldnDjmDiTN+B6BekYlr2NLHDOW2Lmk3m9jF/FYDtXgx3jX72+DBcIJg8+MTHku/RWslMy/1HnDf2MuBdS5VIMPdTCgt085uQGBdS01L+nEpwoook5KgvCFWIQWGpo8NTl0Y+V/IzraaV1NOanFKo0LdkbKaVzE9iVygLdkTWLixPalIRJYymxPyrmJ5QA3yMptXo3Z/HB1Gk4gbssg9NL+BK86YVpdh44GkaWjgc4v7VoI9OC4dbDdC0an6Zl2Zafs0HaLbb2sGUe2S0xEQDPxCb2e2lnYWluglsk3EnQx4jU8kJtDD1KppNZTLsxmQ0uiXAQAJjSL8lt29hXvY0ZmtqAsNV2r2tIJFMDSdCehgaJOFOMTV1ElKRjtsVWtadB8YnrCH7M4E4mcRWqVWNu2g2lUDCGg3c6AbGNOIF1P2o/pttGocjWd4wGWlrmhsN5iQcxt6Ly/G1KtFxpvDqbmEtLXSCC0xBHRdeOdHNOFo9XxNc7zHO7wBxLXw0OILWXOW0i40E5TKZSdw4G0m9uYjgsl2f22X0yHHSB55bgDiDr6Dkrx20Ggbwv1Mjh6IynZSMaLjDNLSZOg4c+JPl9EfhCXHKxpLzdoa2SZsZH15FU+FNFje8xDnjUilSI7xw/wAiZFNp8yeCSt2kdUApUmCjQPuUsxLhzq1Paf8AAdFjaqO6Tdmrp5yUaii5xuRh3x3rjE06ZhgI1Dqo147rRxiQhq7n4h1NhcWUWkl1OnuMMX0HtecpxphrGxa4vEj7qDF49tJsEHOSMoE3AO95Li3NOkdihfMuTS0KbBcm3Xhw4rL/ANQsB/apuYczQ51gBDc19Rw+6P2ftQBki99LlS4ys2qHlkwBvs0JBsQT01khP0+X5pidVi34nE8oDbqQNUmKpBriLeWia0r0ido8ZJU6IyFzQuJulCsisugqgEcEBQKPCejLy9mcY5OJQTMQnOxKTZrvG7C2OSlyCZik44hSwPE7CmuS5kEzEpTXUsPjC2OTs6Bp1ynmuUGwPGFNcr/svs7vXnfyuAkW+vBZWhUk3Wn7LsisHucabG3L7iDH+UA8knM/gzp02OsiZ6PgMR3ApOmTTO9AAkEkEwbSM0jrC0m0u2zGYaq9rh3oacgAJJ3W3+awWN2kwkimd0ixib6256qiqdpXsdvMziCLcrjz4c9FzRVxo1Z/Uek4L+p9P9MxzwTVIbLSDMyM0jnEleb/ANQ9qYfE1qlSjSYHEj+5k3zIDZJmCbcuPihHbdBBhkE8eA0Jg63+qBr4gF02nqIg+Gn+laMNvuyt2+jMUKVRjt22bz+HmtBh6DgW+2ZEybcYGUcNCUtF4mwl33nRaHDUxUkn3SGnrAiPALn1GbYjswYt5Y4Sk3Ft3wKNf98AUa0/v4UqpPvaO4whm4U0CQ9pzNMObYkH8hPpZWMyzZwiOh/0pxiGVqQa4hhMsp1DMAD3XE3yEyAb5SeUhZu/fwdvj2cg7NqCcx4XAJ5CdfT1QODxbq75ebCbu4A8AOP8qscH0nVG1pa7OWifdDdfzjYqHD4shzpjLfKYnXTp/tWeFqxsZqrNPisUKYAuCDbSTyIHrqjsDt7IyWguNTdOfh1WU2PvVA8uMB1yQcsXtHL7K4xeOAmw0JbFwL2EpUo7OEXTvsr+1WAIeHiMrhM9eXRZ7Ot5QwwxFHun5TIlpJuDGnzWH2ts/u6jgyS0QJPExfylbmkzb4U+zy+v0mzJuXTIDVulD0CSZT2ldtmdLHwW9B6PDlUYYqwCdEyssOTJ009ybTTnBJNt9jKakTKYUkIMD7GU1JKZTT4UA+xtNPKYxSKEfYyi66NONJtJPz/2gmBPhRqw3RbYXa7gC2dPQG9p/LpKuLM5TaxPHlH3VO06/nNXGDArOAcBIBg6HQ+uqTKNcndiypvawNu1DAuZEzyiRf1Te9e8xxHyReO2OKToF5BGvMc/JANxTmEiII1SN6fR3bK7NHsnBhtz7ozG9t2SBPC8Iv8A5qjSb3eYFxu52sE6i3is2NoP/S1XH33spNiOtR5+DB/6KoM5SHpt/wBTGrOo/Sj0F+2KeUAOA0gl1jy00/lV1bbDZEOzHQHUDoAsk0k2UtEkGeRQ/axiNjnbNiMWKzBSrPHeaUahIDbzFGofdYbZXe4TrlO7WOc9jXsLCBJa5r5D2lpggjmCNCq3vczwSSAdRwhabAj9RTIcJr0gYg71eiwepq02+bmN5svfbUfyDdT/AARYHES0CCBMSD04jlMIxz2OkutuyBfLbWeqoMLWLHvEE9OEG4Ktq7c9MOFjly6W8Ty4rjywqR145cBNPFPaQ4aCbcE7Asp1arWPE70RMZpdeSbDWFFszK0AOuRxGl7XCZiHsbW5gxqbeCEHsfBXLBTjTKnbeze5qubaA4xDs1uAzDW3FAMK3e0W0cTTJ3qbmgB26CYGkfwsTUbBgLZw5N6PNarC8cgvDKxAVdhlYZl1xPP5ezMNYnFqmaxK5iWa7BabVLlTm0k8sUA0QNanEKRrE4tUDQO1ifCe1mqfkUJKgdoun5U9rbp+VAgNluQpASIImycKV08ssoG+S5bj2YimGRFQD2ibGPqqCsxzSSeFrjqnsaQZGvNXWz8CcSWNiXZgHW92bu8hxXFkh4/kujV0+oUvhIrtuURTpYalzY6q6dQ6sRln/wAMZ6qk7habbNI1MRUc4W3sp5MG60eQaAgti4TOXSNASPGCJVFk+J2LH9ytp0QDdS17GG35eHPxRlbCFsX5gdQJ+6jweDmpOmUSfH7Kbky1VwOo4fMdALWJPlorWix9IFzHFrxle0iMwcy4IPAjVTYfZ7W7ztCdRcXT8a+8gTlBbPC149AkSlYxJFY2p3r3uJEudmLQAN7jDRYN8EfhqpBy8tRNo+pQeGIMPa3KdTvTMGPLVTPrgU80Q4W85mUvJyxkPihGl2ctzACP5RdRocwWBI46GyCLs9/e+fSSoBiMhgm3xaTwKCjfRZugrDY494WsJPCxiJF7pmP2W/PZrjJsR7x6KDDDKDldPvdSeS2vYqo11almcCAXkB1wIpuFwfH4Lohm8cjg1Wn8kb9mJwyPSYjZbqRh32UwwzuR9D9lrwdq0eNzwcZ0yu7hKKC5cqncNbRTjQuuXKIFidwCuGHELlyJLZzaF0/uVy5Ag0UE4Ukq5QLG9yl7pcuUIxncLbdgsAGMq4kn2dxsc4kn0XLlxa11jY7T/WmUG0aEiWgQ+dTwcc3zKB2fQyOJEQQZ8D/r4rlyzsb4PUf1Qv6YOOY6aQimUQS6LQL9bf6XLk8oSYwnuw1o0bPwMed0DUxQyMAbDhmMkzciDPMrlyqg+yHZ2HADA4F2cxIN2zy53gptPEbxpniCPSYJ9PiuXKe2XT6EqV4AzTlNragjQjzUb8MHwSfOLETxGqVch1G0Oq2S0MK5hMQWfEKXA4nK7ICWmTBHBcuQlz2CqNMNpFwyOFMm2Z72F2VoIO7F5skdTa7eDqkOuIiL3tJXLlMc5JUmZOtwY3O6P//Z">
            <a:extLst>
              <a:ext uri="{FF2B5EF4-FFF2-40B4-BE49-F238E27FC236}">
                <a16:creationId xmlns:a16="http://schemas.microsoft.com/office/drawing/2014/main" id="{5DA75151-3AAC-4D9C-A081-B96A92F61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3316" name="Picture 2" descr="http://en.africatopsports.com/wp-content/uploads/2014/03/Lionel-Messi54300.jpg">
            <a:extLst>
              <a:ext uri="{FF2B5EF4-FFF2-40B4-BE49-F238E27FC236}">
                <a16:creationId xmlns:a16="http://schemas.microsoft.com/office/drawing/2014/main" id="{4F7A438D-F86D-42A4-9998-FC1D643E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4563"/>
            <a:ext cx="5880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id="{6257C447-C200-4E06-A611-C8D5BC1F4023}"/>
              </a:ext>
            </a:extLst>
          </p:cNvPr>
          <p:cNvSpPr/>
          <p:nvPr/>
        </p:nvSpPr>
        <p:spPr>
          <a:xfrm>
            <a:off x="4357688" y="857250"/>
            <a:ext cx="2557462" cy="1785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Hvala za pozornost.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975E6E88-10CF-4A51-AC23-EFE147D2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Amerika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987765DC-4600-4E78-BF40-59F40BF87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z="2000"/>
          </a:p>
        </p:txBody>
      </p:sp>
      <p:pic>
        <p:nvPicPr>
          <p:cNvPr id="3076" name="Picture 4" descr="delitev%20amerike">
            <a:extLst>
              <a:ext uri="{FF2B5EF4-FFF2-40B4-BE49-F238E27FC236}">
                <a16:creationId xmlns:a16="http://schemas.microsoft.com/office/drawing/2014/main" id="{6ADF19F2-E8D3-4F7C-8545-A4D8738B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1613"/>
          <a:stretch>
            <a:fillRect/>
          </a:stretch>
        </p:blipFill>
        <p:spPr bwMode="auto">
          <a:xfrm>
            <a:off x="2771775" y="1484313"/>
            <a:ext cx="40322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487371DF-A783-4BA9-8A58-6C85C9D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Južna Amerika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6C1B08F5-304F-46B5-91E1-9A6B8DE3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altLang="sl-SI" sz="2000"/>
          </a:p>
        </p:txBody>
      </p:sp>
      <p:pic>
        <p:nvPicPr>
          <p:cNvPr id="4100" name="Picture 2" descr="http://www.humanitas.si/data/useruploads/images/1362664097.jpg">
            <a:extLst>
              <a:ext uri="{FF2B5EF4-FFF2-40B4-BE49-F238E27FC236}">
                <a16:creationId xmlns:a16="http://schemas.microsoft.com/office/drawing/2014/main" id="{1AC27402-3EB1-48C1-A348-E7113641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064" r="2521" b="3471"/>
          <a:stretch>
            <a:fillRect/>
          </a:stretch>
        </p:blipFill>
        <p:spPr bwMode="auto">
          <a:xfrm>
            <a:off x="2627313" y="1557338"/>
            <a:ext cx="357187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EC3C576-2D28-4906-9B82-23276A9A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Toplotni Pasovi in oceani</a:t>
            </a:r>
          </a:p>
        </p:txBody>
      </p:sp>
      <p:pic>
        <p:nvPicPr>
          <p:cNvPr id="5123" name="Picture 2" descr="http://www2.arnes.si/~mcolna2/world_map_political.jpg">
            <a:extLst>
              <a:ext uri="{FF2B5EF4-FFF2-40B4-BE49-F238E27FC236}">
                <a16:creationId xmlns:a16="http://schemas.microsoft.com/office/drawing/2014/main" id="{3799CE4F-3651-433A-9776-562750ED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14563"/>
            <a:ext cx="74818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aven konektor 18">
            <a:extLst>
              <a:ext uri="{FF2B5EF4-FFF2-40B4-BE49-F238E27FC236}">
                <a16:creationId xmlns:a16="http://schemas.microsoft.com/office/drawing/2014/main" id="{DB835CD0-CA26-439A-84E5-96BCBE0E98B6}"/>
              </a:ext>
            </a:extLst>
          </p:cNvPr>
          <p:cNvCxnSpPr/>
          <p:nvPr/>
        </p:nvCxnSpPr>
        <p:spPr>
          <a:xfrm>
            <a:off x="2857500" y="450056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>
            <a:extLst>
              <a:ext uri="{FF2B5EF4-FFF2-40B4-BE49-F238E27FC236}">
                <a16:creationId xmlns:a16="http://schemas.microsoft.com/office/drawing/2014/main" id="{2B7B67D0-095E-48DA-B5B1-9FE25D9A9158}"/>
              </a:ext>
            </a:extLst>
          </p:cNvPr>
          <p:cNvCxnSpPr/>
          <p:nvPr/>
        </p:nvCxnSpPr>
        <p:spPr>
          <a:xfrm>
            <a:off x="1785938" y="5643563"/>
            <a:ext cx="5572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konektor 23">
            <a:extLst>
              <a:ext uri="{FF2B5EF4-FFF2-40B4-BE49-F238E27FC236}">
                <a16:creationId xmlns:a16="http://schemas.microsoft.com/office/drawing/2014/main" id="{ACC460B6-B71E-4A98-92E6-C542814672F2}"/>
              </a:ext>
            </a:extLst>
          </p:cNvPr>
          <p:cNvCxnSpPr/>
          <p:nvPr/>
        </p:nvCxnSpPr>
        <p:spPr>
          <a:xfrm>
            <a:off x="928688" y="4643438"/>
            <a:ext cx="72151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en konektor 26">
            <a:extLst>
              <a:ext uri="{FF2B5EF4-FFF2-40B4-BE49-F238E27FC236}">
                <a16:creationId xmlns:a16="http://schemas.microsoft.com/office/drawing/2014/main" id="{B012C51E-915C-40D8-9B5C-ED707CBB3583}"/>
              </a:ext>
            </a:extLst>
          </p:cNvPr>
          <p:cNvCxnSpPr/>
          <p:nvPr/>
        </p:nvCxnSpPr>
        <p:spPr>
          <a:xfrm>
            <a:off x="1785938" y="2643188"/>
            <a:ext cx="55435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ven konektor 29">
            <a:extLst>
              <a:ext uri="{FF2B5EF4-FFF2-40B4-BE49-F238E27FC236}">
                <a16:creationId xmlns:a16="http://schemas.microsoft.com/office/drawing/2014/main" id="{03833B94-D7DA-45BE-AEE2-DD563079DAD5}"/>
              </a:ext>
            </a:extLst>
          </p:cNvPr>
          <p:cNvCxnSpPr/>
          <p:nvPr/>
        </p:nvCxnSpPr>
        <p:spPr>
          <a:xfrm>
            <a:off x="928688" y="3571875"/>
            <a:ext cx="72151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en konektor 32">
            <a:extLst>
              <a:ext uri="{FF2B5EF4-FFF2-40B4-BE49-F238E27FC236}">
                <a16:creationId xmlns:a16="http://schemas.microsoft.com/office/drawing/2014/main" id="{81164E7D-4E35-4471-B238-A1FC86DA2BB8}"/>
              </a:ext>
            </a:extLst>
          </p:cNvPr>
          <p:cNvCxnSpPr>
            <a:stCxn id="5123" idx="1"/>
            <a:endCxn id="5123" idx="3"/>
          </p:cNvCxnSpPr>
          <p:nvPr/>
        </p:nvCxnSpPr>
        <p:spPr>
          <a:xfrm rot="10800000" flipH="1">
            <a:off x="850900" y="4143375"/>
            <a:ext cx="741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3F1CE307-06F2-4213-A438-7A2EFEF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r>
              <a:rPr lang="sv-SE" altLang="sl-SI" sz="2800"/>
              <a:t>Površina: 2.791.810 cm2</a:t>
            </a:r>
          </a:p>
          <a:p>
            <a:r>
              <a:rPr lang="sv-SE" altLang="sl-SI" sz="2800"/>
              <a:t>Uradni jezik: španščina</a:t>
            </a:r>
            <a:endParaRPr lang="sl-SI" altLang="sl-SI" sz="2800"/>
          </a:p>
          <a:p>
            <a:r>
              <a:rPr lang="sl-SI" altLang="sl-SI" sz="2800"/>
              <a:t>Glavno mesto: Buenos Aires (3,050,728 prebivalcev)</a:t>
            </a:r>
            <a:endParaRPr lang="sv-SE" altLang="sl-SI" sz="2800"/>
          </a:p>
          <a:p>
            <a:endParaRPr lang="sl-SI" altLang="sl-SI"/>
          </a:p>
        </p:txBody>
      </p:sp>
      <p:pic>
        <p:nvPicPr>
          <p:cNvPr id="6147" name="Picture 2" descr="http://snowbrains.com/wp-content/uploads/2013/07/sc_upload_file_sosep200701_05_buenosaires_300dpi_1430533.jpg">
            <a:extLst>
              <a:ext uri="{FF2B5EF4-FFF2-40B4-BE49-F238E27FC236}">
                <a16:creationId xmlns:a16="http://schemas.microsoft.com/office/drawing/2014/main" id="{B71117F2-3515-4B77-8088-75B613D5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113"/>
            <a:ext cx="91440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C6BA8B9C-21DE-44DD-A94D-50363069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endParaRPr lang="sl-SI" altLang="sl-SI" sz="2000"/>
          </a:p>
          <a:p>
            <a:endParaRPr lang="sl-SI" altLang="sl-SI" sz="2000"/>
          </a:p>
          <a:p>
            <a:r>
              <a:rPr lang="sl-SI" altLang="sl-SI" sz="2000"/>
              <a:t>Odkril: Ferdinand Magellan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7171" name="PoljeZBesedilom 6">
            <a:extLst>
              <a:ext uri="{FF2B5EF4-FFF2-40B4-BE49-F238E27FC236}">
                <a16:creationId xmlns:a16="http://schemas.microsoft.com/office/drawing/2014/main" id="{69A94055-13E3-490C-89B8-14259470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357438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Aconcagua, 6960m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DFC1E20-0F09-4C85-BE23-31DB0DC7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428750"/>
            <a:ext cx="34290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aven puščični konektor 17">
            <a:extLst>
              <a:ext uri="{FF2B5EF4-FFF2-40B4-BE49-F238E27FC236}">
                <a16:creationId xmlns:a16="http://schemas.microsoft.com/office/drawing/2014/main" id="{E5197B09-71BE-48E6-A608-E5019A1F091D}"/>
              </a:ext>
            </a:extLst>
          </p:cNvPr>
          <p:cNvCxnSpPr/>
          <p:nvPr/>
        </p:nvCxnSpPr>
        <p:spPr>
          <a:xfrm>
            <a:off x="2214563" y="2714625"/>
            <a:ext cx="1785937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>
            <a:extLst>
              <a:ext uri="{FF2B5EF4-FFF2-40B4-BE49-F238E27FC236}">
                <a16:creationId xmlns:a16="http://schemas.microsoft.com/office/drawing/2014/main" id="{76EA637F-7B04-498A-8030-4CD6A8147094}"/>
              </a:ext>
            </a:extLst>
          </p:cNvPr>
          <p:cNvCxnSpPr/>
          <p:nvPr/>
        </p:nvCxnSpPr>
        <p:spPr>
          <a:xfrm rot="5400000">
            <a:off x="4679950" y="3821113"/>
            <a:ext cx="40719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PoljeZBesedilom 28">
            <a:extLst>
              <a:ext uri="{FF2B5EF4-FFF2-40B4-BE49-F238E27FC236}">
                <a16:creationId xmlns:a16="http://schemas.microsoft.com/office/drawing/2014/main" id="{63D01BC9-E956-4AC5-B15B-670A56AA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44386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6" name="PoljeZBesedilom 29">
            <a:extLst>
              <a:ext uri="{FF2B5EF4-FFF2-40B4-BE49-F238E27FC236}">
                <a16:creationId xmlns:a16="http://schemas.microsoft.com/office/drawing/2014/main" id="{62DCBDB8-7B21-4C3C-819C-FA77EF08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00438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3.700 km</a:t>
            </a:r>
          </a:p>
        </p:txBody>
      </p:sp>
      <p:sp>
        <p:nvSpPr>
          <p:cNvPr id="7177" name="Pravokotnik 30">
            <a:extLst>
              <a:ext uri="{FF2B5EF4-FFF2-40B4-BE49-F238E27FC236}">
                <a16:creationId xmlns:a16="http://schemas.microsoft.com/office/drawing/2014/main" id="{7AE5A08A-C482-465E-9963-44C98808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6357938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1.400 km</a:t>
            </a:r>
          </a:p>
        </p:txBody>
      </p:sp>
      <p:cxnSp>
        <p:nvCxnSpPr>
          <p:cNvPr id="33" name="Raven puščični konektor 32">
            <a:extLst>
              <a:ext uri="{FF2B5EF4-FFF2-40B4-BE49-F238E27FC236}">
                <a16:creationId xmlns:a16="http://schemas.microsoft.com/office/drawing/2014/main" id="{C238EF6C-1525-4968-97A0-A4CC6EA46300}"/>
              </a:ext>
            </a:extLst>
          </p:cNvPr>
          <p:cNvCxnSpPr/>
          <p:nvPr/>
        </p:nvCxnSpPr>
        <p:spPr>
          <a:xfrm>
            <a:off x="3714750" y="6215063"/>
            <a:ext cx="2143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konektor 36">
            <a:extLst>
              <a:ext uri="{FF2B5EF4-FFF2-40B4-BE49-F238E27FC236}">
                <a16:creationId xmlns:a16="http://schemas.microsoft.com/office/drawing/2014/main" id="{85168DB4-E0C9-4B24-948C-3624C9C7676E}"/>
              </a:ext>
            </a:extLst>
          </p:cNvPr>
          <p:cNvCxnSpPr/>
          <p:nvPr/>
        </p:nvCxnSpPr>
        <p:spPr>
          <a:xfrm>
            <a:off x="2071688" y="4429125"/>
            <a:ext cx="2071687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Pravokotnik 38">
            <a:extLst>
              <a:ext uri="{FF2B5EF4-FFF2-40B4-BE49-F238E27FC236}">
                <a16:creationId xmlns:a16="http://schemas.microsoft.com/office/drawing/2014/main" id="{47B8A128-0A06-49E5-A313-5437B24B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571875"/>
            <a:ext cx="164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Laguna del Carbón, 105 metrov pod nivojem morja </a:t>
            </a:r>
          </a:p>
        </p:txBody>
      </p:sp>
      <p:sp>
        <p:nvSpPr>
          <p:cNvPr id="7181" name="Pravokotnik 42">
            <a:extLst>
              <a:ext uri="{FF2B5EF4-FFF2-40B4-BE49-F238E27FC236}">
                <a16:creationId xmlns:a16="http://schemas.microsoft.com/office/drawing/2014/main" id="{25A9EF4E-C3FD-42BE-B5E6-7BFA4F09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714375"/>
            <a:ext cx="117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Rio Paraná</a:t>
            </a:r>
          </a:p>
        </p:txBody>
      </p:sp>
      <p:cxnSp>
        <p:nvCxnSpPr>
          <p:cNvPr id="45" name="Raven puščični konektor 44">
            <a:extLst>
              <a:ext uri="{FF2B5EF4-FFF2-40B4-BE49-F238E27FC236}">
                <a16:creationId xmlns:a16="http://schemas.microsoft.com/office/drawing/2014/main" id="{21C8945C-B83B-4E26-8B5D-E6CBD9A18291}"/>
              </a:ext>
            </a:extLst>
          </p:cNvPr>
          <p:cNvCxnSpPr/>
          <p:nvPr/>
        </p:nvCxnSpPr>
        <p:spPr>
          <a:xfrm rot="5400000">
            <a:off x="4536282" y="1678781"/>
            <a:ext cx="16430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Pravokotnik 45">
            <a:extLst>
              <a:ext uri="{FF2B5EF4-FFF2-40B4-BE49-F238E27FC236}">
                <a16:creationId xmlns:a16="http://schemas.microsoft.com/office/drawing/2014/main" id="{AD629A49-A884-49E5-A397-0A932F0A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357188"/>
            <a:ext cx="198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Mar Chiquita, največje jezero slane vode</a:t>
            </a:r>
          </a:p>
        </p:txBody>
      </p:sp>
      <p:cxnSp>
        <p:nvCxnSpPr>
          <p:cNvPr id="49" name="Raven puščični konektor 48">
            <a:extLst>
              <a:ext uri="{FF2B5EF4-FFF2-40B4-BE49-F238E27FC236}">
                <a16:creationId xmlns:a16="http://schemas.microsoft.com/office/drawing/2014/main" id="{76442F59-A242-4A69-8CCA-E1F7AE487F9E}"/>
              </a:ext>
            </a:extLst>
          </p:cNvPr>
          <p:cNvCxnSpPr/>
          <p:nvPr/>
        </p:nvCxnSpPr>
        <p:spPr>
          <a:xfrm rot="5400000">
            <a:off x="4214813" y="1571625"/>
            <a:ext cx="2928937" cy="2214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pi.ning.com/files/uGug8jV2T3j*qBwgUgK9MdQOpYpPdpjhjxRDw2lFKqJmcxEBQvazcvFtP9nk0kJVe9-fGKxTkwbNQZz47HuNvmK2FE1eHDYx/marchiquita2ccopy.jpg">
            <a:extLst>
              <a:ext uri="{FF2B5EF4-FFF2-40B4-BE49-F238E27FC236}">
                <a16:creationId xmlns:a16="http://schemas.microsoft.com/office/drawing/2014/main" id="{81D8F829-AE76-49EC-A475-ABA1AE67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8782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ravokotnik 4">
            <a:extLst>
              <a:ext uri="{FF2B5EF4-FFF2-40B4-BE49-F238E27FC236}">
                <a16:creationId xmlns:a16="http://schemas.microsoft.com/office/drawing/2014/main" id="{37E3B2C5-8A68-46B1-A571-6A553E7C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643313"/>
            <a:ext cx="140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Mar Chiquita</a:t>
            </a:r>
          </a:p>
        </p:txBody>
      </p:sp>
      <p:pic>
        <p:nvPicPr>
          <p:cNvPr id="8196" name="Picture 4" descr="http://www.lostiempos.com/diario/actualidad/deportes/20130226/media_recortes/2013/02/25/435188_gd.jpg">
            <a:extLst>
              <a:ext uri="{FF2B5EF4-FFF2-40B4-BE49-F238E27FC236}">
                <a16:creationId xmlns:a16="http://schemas.microsoft.com/office/drawing/2014/main" id="{365017D5-11EB-4369-9994-936745EA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57250"/>
            <a:ext cx="36560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ravokotnik 6">
            <a:extLst>
              <a:ext uri="{FF2B5EF4-FFF2-40B4-BE49-F238E27FC236}">
                <a16:creationId xmlns:a16="http://schemas.microsoft.com/office/drawing/2014/main" id="{5CA803E5-D6D0-4CCE-9979-1F91FA39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314325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Aconcagua</a:t>
            </a:r>
          </a:p>
        </p:txBody>
      </p:sp>
      <p:pic>
        <p:nvPicPr>
          <p:cNvPr id="8198" name="Picture 6" descr="http://mw2.google.com/mw-panoramio/photos/medium/36498119.jpg">
            <a:extLst>
              <a:ext uri="{FF2B5EF4-FFF2-40B4-BE49-F238E27FC236}">
                <a16:creationId xmlns:a16="http://schemas.microsoft.com/office/drawing/2014/main" id="{B87694EA-5924-4D1B-852B-DFD58EA2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00438"/>
            <a:ext cx="36909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Pravokotnik 8">
            <a:extLst>
              <a:ext uri="{FF2B5EF4-FFF2-40B4-BE49-F238E27FC236}">
                <a16:creationId xmlns:a16="http://schemas.microsoft.com/office/drawing/2014/main" id="{0D83C8B9-BB7A-43A5-BDDF-45E123FA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6286500"/>
            <a:ext cx="193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Laguna del Carbón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C49F358-C177-49BC-A730-C29425C7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Prebivalci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2348FFA5-3E81-48F2-8C1F-AFFFB1690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Št. prebivalcev: 41,660,417 miljonov</a:t>
            </a:r>
          </a:p>
          <a:p>
            <a:r>
              <a:rPr lang="en-US" altLang="sl-SI" sz="2000"/>
              <a:t>97% Eur</a:t>
            </a:r>
            <a:r>
              <a:rPr lang="sl-SI" altLang="sl-SI" sz="2000"/>
              <a:t>opejcev</a:t>
            </a:r>
          </a:p>
          <a:p>
            <a:r>
              <a:rPr lang="en-US" altLang="sl-SI" sz="2000"/>
              <a:t>3% Mest</a:t>
            </a:r>
            <a:r>
              <a:rPr lang="sl-SI" altLang="sl-SI" sz="2000"/>
              <a:t>ici</a:t>
            </a:r>
            <a:r>
              <a:rPr lang="en-US" altLang="sl-SI" sz="2000"/>
              <a:t>, Ame</a:t>
            </a:r>
            <a:r>
              <a:rPr lang="sl-SI" altLang="sl-SI" sz="2000"/>
              <a:t>ričani</a:t>
            </a:r>
            <a:r>
              <a:rPr lang="en-US" altLang="sl-SI" sz="2000"/>
              <a:t> and A</a:t>
            </a:r>
            <a:r>
              <a:rPr lang="sl-SI" altLang="sl-SI" sz="2000"/>
              <a:t>z</a:t>
            </a:r>
            <a:r>
              <a:rPr lang="en-US" altLang="sl-SI" sz="2000"/>
              <a:t>i</a:t>
            </a:r>
            <a:r>
              <a:rPr lang="sl-SI" altLang="sl-SI" sz="2000"/>
              <a:t>jci</a:t>
            </a:r>
          </a:p>
          <a:p>
            <a:endParaRPr lang="en-US" altLang="sl-SI" sz="2000"/>
          </a:p>
          <a:p>
            <a:endParaRPr lang="sl-SI" altLang="sl-SI" sz="2000"/>
          </a:p>
          <a:p>
            <a:r>
              <a:rPr lang="en-US" altLang="sl-SI" sz="2000"/>
              <a:t>67% </a:t>
            </a:r>
            <a:r>
              <a:rPr lang="sl-SI" altLang="sl-SI" sz="2000"/>
              <a:t>kristjanov</a:t>
            </a:r>
            <a:r>
              <a:rPr lang="en-US" altLang="sl-SI" sz="2000"/>
              <a:t>, 15%</a:t>
            </a:r>
            <a:r>
              <a:rPr lang="sl-SI" altLang="sl-SI" sz="2000"/>
              <a:t> ateistov</a:t>
            </a:r>
            <a:r>
              <a:rPr lang="en-US" altLang="sl-SI" sz="2000"/>
              <a:t>, 1% </a:t>
            </a:r>
            <a:r>
              <a:rPr lang="sl-SI" altLang="sl-SI" sz="2000"/>
              <a:t>muslimanov</a:t>
            </a:r>
          </a:p>
          <a:p>
            <a:endParaRPr lang="sl-SI" altLang="sl-SI" sz="2000"/>
          </a:p>
          <a:p>
            <a:endParaRPr lang="sl-SI" altLang="sl-SI" sz="20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Prvotni prebivalci: Maji, Azteki, Inki, Indijanci</a:t>
            </a:r>
          </a:p>
        </p:txBody>
      </p:sp>
      <p:pic>
        <p:nvPicPr>
          <p:cNvPr id="9220" name="Slika 4" descr="C:\Users\Saša\AppData\Local\Temp\Najvec-obrazov-razodeva-mešanje-prednikov.jpg">
            <a:extLst>
              <a:ext uri="{FF2B5EF4-FFF2-40B4-BE49-F238E27FC236}">
                <a16:creationId xmlns:a16="http://schemas.microsoft.com/office/drawing/2014/main" id="{B026ABB1-F447-4690-8B93-8E822E8E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9534" r="17372"/>
          <a:stretch>
            <a:fillRect/>
          </a:stretch>
        </p:blipFill>
        <p:spPr bwMode="auto">
          <a:xfrm>
            <a:off x="6215063" y="1714500"/>
            <a:ext cx="17145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232C8AF-E311-4647-82F8-19BC2419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Raba tal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EFF7BA1-389D-4580-A6A4-BC2A6E41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Rudnine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nafta (Patagonija)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boksit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cin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srebro, zlato</a:t>
            </a:r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Vegetacija (rast in razvoj rastlin) na severovzhodu je gosta, ponekod v obliki gozda, travnikov s palmami, džungle</a:t>
            </a:r>
          </a:p>
          <a:p>
            <a:pPr fontAlgn="auto">
              <a:spcAft>
                <a:spcPts val="0"/>
              </a:spcAft>
              <a:defRPr/>
            </a:pPr>
            <a:endParaRPr lang="sl-SI" sz="22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4" name="Picture 2" descr="http://patoni_family.tripod.com/sitebuildercontent/sitebuilderpictures/ojuela.jpg">
            <a:extLst>
              <a:ext uri="{FF2B5EF4-FFF2-40B4-BE49-F238E27FC236}">
                <a16:creationId xmlns:a16="http://schemas.microsoft.com/office/drawing/2014/main" id="{3D41A23A-D163-46CC-A6B9-FF8FDC2E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00188"/>
            <a:ext cx="41433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ARGENTINA</vt:lpstr>
      <vt:lpstr>Amerika</vt:lpstr>
      <vt:lpstr>Južna Amerika</vt:lpstr>
      <vt:lpstr>Toplotni Pasovi in oceani</vt:lpstr>
      <vt:lpstr>PowerPoint Presentation</vt:lpstr>
      <vt:lpstr>PowerPoint Presentation</vt:lpstr>
      <vt:lpstr>PowerPoint Presentation</vt:lpstr>
      <vt:lpstr>Prebivalci</vt:lpstr>
      <vt:lpstr>Raba tal</vt:lpstr>
      <vt:lpstr>Šport</vt:lpstr>
      <vt:lpstr>Zanimivosti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2019-05-30T09:43:13Z</dcterms:created>
  <dcterms:modified xsi:type="dcterms:W3CDTF">2019-05-30T09:43:13Z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