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106" d="100"/>
          <a:sy n="106" d="100"/>
        </p:scale>
        <p:origin x="1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82B5924-ABED-489C-96C7-201D495673E3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F7EA55A-AD42-4D1F-84C9-73BCB3C0B776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508715CF-135B-4B12-8A99-C6593F7C739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A65520FA-E7F7-4B1E-8AAC-D5548E1D51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CCE1DCD0-E4D8-4805-B50B-E0C63454E2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3ADA6F-84E8-4366-B12A-F4026C843DC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E7F2-E867-4178-9231-B75D2972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8A986-A116-4D68-BBAF-974BC7086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64FC3-17EC-4A71-A107-4DD8C43E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716FF-063D-4AAE-9F99-15E967E5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810D8-BA71-432D-A863-25EA06C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3F822-D9B7-4D36-A40E-86125CE5F3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336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C8A52-9710-47EA-B0D5-7FB526CA2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D2928-8A10-46E4-9502-0CB0D9243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31E3D-D555-4BC4-B451-7DD48848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7A60B-E5A5-45C6-8AE9-C81C0A1D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A9743-E1F5-44F2-8F0E-9CB8412C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08992-15A9-43FF-B626-BE77FB6F50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117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80EF-1B42-4ABE-B9BA-A3B55FBF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76C7-54B1-4036-A668-A6D87A5D1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004B4-709C-4729-90D7-7B585A51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C1209-FD89-486D-8562-CE8265D7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6E45B-8623-4FB6-848A-28A686F3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0B827-A01D-420E-906B-443BE86F92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491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36850-5D23-4E58-B235-DBCA4538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93788-3716-4FB0-A7E0-743B3CA3D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B665D-F9C3-4C0B-8726-29316056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8DE99-DCDF-47F8-ADC6-C716D124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2E26-F0C6-4880-BB18-D378D892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40FAA-E270-432A-965C-AE7A1E4EE1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38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7CA3-85B0-4619-B05E-351A634B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DFD7-D0E0-4E90-9B22-FB8D5714B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6F4F2-BE0A-4220-94C6-F8AC8C3B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A660E-732A-4381-9E59-142B06A9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6CD3C-52C7-4EA7-8376-C2E78DD2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A7C8E-DDA8-49BD-AD4B-7F195C60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BD675-DC4E-4501-A660-123486AEA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470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B2B7-FBDA-454B-854D-7C14C9B46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E8E58-F3EB-4C85-AB9B-E3CE6B495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9BEF3-9A6B-4920-90EB-A5E03875A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092FE-79A0-489A-A1E4-4D92DB923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2015D-E6F2-4049-952F-280E3F231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95C43-256F-416C-B4C4-DABD3B47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B7409-9191-49AB-93CF-4C218F1C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C7129-6C70-480D-B746-FBE37C07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ADA7C-869A-443B-8825-3286207CA4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879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D2DF-9945-4002-8524-E53E2475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D1A19-25C1-45FD-8602-AFE6E3C1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10717-D7A6-4036-80E8-8F1082942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736B-DFA8-4A1C-9776-6CD977DF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A05BD-18CC-48E5-A16A-3651A17DFC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95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72AF3-B6B5-4904-970E-7C3B13BD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C0831-A15A-4136-A751-DF9DDF72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FCC13-DF87-406F-89C9-81253E23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720F-ADCB-4A3B-AD39-97783822D6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514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4E06-8059-4688-9180-8A1925B2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2F7FC-65BC-4FCE-A4D9-A027FE673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7AB93-0654-490C-B334-08E206B75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E7774-3219-4F55-9AB1-7ED30EA0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040C0-C6B4-481B-9622-D1419B25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F71AA-5C4C-49FA-BEAF-E8A856C5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B2601-0BC3-4516-A35B-2B5BB41C6C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004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A659-8698-4F4C-B1DF-0E58FC64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F778A-79FF-49A3-8B6B-E0AB5976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9E444-333C-4FD4-826C-78E3BA64B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D77DA-5ECF-4705-9F76-4343EAC5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61FB6-37C1-40D8-B838-21003CAB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45F61-6FA4-4220-8EAA-7B61E006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4FBDF-A430-4050-BD2B-EDCD49BBED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916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A056EFD-CC07-44E5-9C19-144FF29DE79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20EC43F-D294-4403-B8F6-9DD8C81F3EF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90CC1BA-2BFE-4415-8D80-621D588BA1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44051829-F776-417C-9399-6EEE589CEC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75F18488-D24C-4350-B740-E4203D654D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22E171D-207E-4792-A1D6-D167A2F2716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i/imgres?imgurl=http://www.cografya.gen.tr/egitim/kitalar/antarktika.jpg&amp;imgrefurl=http://www.cografya.gen.tr/egitim/kitalar/antarktika.htm&amp;usg=__BR_3mRMr36GK6snwtIusel2eY00=&amp;h=433&amp;w=450&amp;sz=34&amp;hl=sl&amp;start=14&amp;zoom=1&amp;um=1&amp;itbs=1&amp;tbnid=lGkiWBFVrO8KiM:&amp;tbnh=122&amp;tbnw=127&amp;prev=/search%3Fq%3Dantarktika%26um%3D1%26hl%3Dsl%26biw%3D1259%26bih%3D602%26tbm%3Disch&amp;ei=olX4TcLIMMmp8QP7guHOC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i/imgres?imgurl=http://image.24ur.com/media/images/original/Mar2011/60639595.jpg&amp;imgrefurl=http://24ur.com/novice/svet/ozonska-luknja-nad-severnim-polom.html&amp;usg=__sN0pLlC7R_DULf7zbjDu67POngk=&amp;h=430&amp;w=600&amp;sz=29&amp;hl=sl&amp;start=9&amp;zoom=1&amp;itbs=1&amp;tbnid=oHILgZEHUuhpHM:&amp;tbnh=97&amp;tbnw=135&amp;prev=/search%3Fq%3Dpodnebje%2Barktike%26hl%3Dsl%26biw%3D1259%26bih%3D602%26gbv%3D2%26tbm%3Disch&amp;ei=a_DwTbSLE8a1-wbo3pzwA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si/imgres?imgurl=http://www.bodieko.si/foto/2009/07/arktika.jpg&amp;imgrefurl=http://www.bodieko.si/arkticni-led&amp;usg=__BoBRc1h_5n1ZF1aRa3cB7TPTZBE=&amp;h=340&amp;w=588&amp;sz=53&amp;hl=sl&amp;start=35&amp;zoom=1&amp;itbs=1&amp;tbnid=FlEj6JjQeyvXQM:&amp;tbnh=78&amp;tbnw=135&amp;prev=/search%3Fq%3Dpodnebje%2Barktike%26start%3D20%26hl%3Dsl%26sa%3DN%26biw%3D1259%26bih%3D602%26gbv%3D2%26ndsp%3D20%26tbm%3Disch&amp;ei=u_DwTcfSHMOd-waYsvD1A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si/imgres?imgurl=http://img.rtvslo.si/_up/upload/2009/12/02/64645167_polarna-lisica_show.jpg&amp;imgrefurl=http://www.rtvslo.si/zabava/zanimivosti/foto-snezno-bele-zivali-ki-kljubujejo-zimam/218288&amp;usg=__2sSMqB9PcWTK6AMgYq5HsNBhg34=&amp;h=450&amp;w=600&amp;sz=102&amp;hl=sl&amp;start=2&amp;zoom=1&amp;itbs=1&amp;tbnid=Rf5RcJMM6BZulM:&amp;tbnh=101&amp;tbnw=135&amp;prev=/search%3Fq%3Dpolarna%2Blisica%26hl%3Dsl%26biw%3D1259%26bih%3D602%26gbv%3D2%26tbm%3Disch&amp;ei=ke_wTeHlKcSe-wbY19D0A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si/imgres?imgurl=http://images1.wikia.nocookie.net/__cb20070508223360/clubpenguin/images/archive/8/88/20090127211811!Penguin.jpg&amp;imgrefurl=http://clubpenguin.wikia.com/wiki/File:Penguin.jpg&amp;usg=__0hucfwvIU_bR2oIBNC2VUD-hpfg=&amp;h=500&amp;w=404&amp;sz=141&amp;hl=sl&amp;start=3&amp;zoom=1&amp;itbs=1&amp;tbnid=p0GjxaQ67GpN1M:&amp;tbnh=130&amp;tbnw=105&amp;prev=/search%3Fq%3Dpingvini%26hl%3Dsl%26biw%3D1259%26bih%3D602%26gbv%3D2%26tbm%3Disch&amp;ei=G_DwTdD7JIKk-gbN4ej4A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si/imgres?imgurl=http://www.hlasek.com/foto/ovibos_moschatus_eb1974.jpg&amp;imgrefurl=http://www.hlasek.com/ovibos_moschatus_eb1974.html&amp;usg=__WotWO0NnOB-hW9BuBQ9t3BbTN0s=&amp;h=500&amp;w=500&amp;sz=51&amp;hl=sl&amp;start=3&amp;zoom=1&amp;itbs=1&amp;tbnid=stNeGpYY-CaD9M:&amp;tbnh=130&amp;tbnw=130&amp;prev=/search%3Fq%3Dmo%25C5%25A1katno%2Bgovedo%26hl%3Dsl%26biw%3D1259%26bih%3D602%26gbv%3D2%26tbm%3Disch&amp;ei=vO_wTeTmAsyc-wblsYjzAg" TargetMode="Externa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Arktika" TargetMode="External"/><Relationship Id="rId2" Type="http://schemas.openxmlformats.org/officeDocument/2006/relationships/hyperlink" Target="http://sl.wikipedia.org/wiki/Antarkti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8C6B0B-4B9B-49EC-B903-9C81BAC94327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ARKTIKA IN ANTARKTIKA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0D2A62B-E97F-4151-B0E5-27FC97960442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Projektna naloga pri predmetu geografija</a:t>
            </a:r>
          </a:p>
        </p:txBody>
      </p:sp>
      <p:pic>
        <p:nvPicPr>
          <p:cNvPr id="2053" name="Picture 5" descr="e33fc45fac8fe1953b7b02f4827a7c0e6fdc2f03">
            <a:extLst>
              <a:ext uri="{FF2B5EF4-FFF2-40B4-BE49-F238E27FC236}">
                <a16:creationId xmlns:a16="http://schemas.microsoft.com/office/drawing/2014/main" id="{E981A94E-DDD2-4FDE-91E7-64A1CCF6E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1655763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F4E9863-7C8F-4381-ABA8-4DDD5014AB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LEGA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AC25F22-1F49-4B5A-8273-4EFC57C8422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- </a:t>
            </a:r>
            <a:r>
              <a:rPr lang="sl-SI" altLang="sl-SI"/>
              <a:t>Antarktika leži na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skrajnem severu v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severnem ledenem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morju.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- </a:t>
            </a:r>
            <a:r>
              <a:rPr lang="sl-SI" altLang="sl-SI"/>
              <a:t>Arktika leži na skrajnem jugu.</a:t>
            </a:r>
            <a:endParaRPr lang="sl-SI" altLang="sl-SI" sz="2400"/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</p:txBody>
      </p:sp>
      <p:pic>
        <p:nvPicPr>
          <p:cNvPr id="52229" name="Picture 5" descr="zemljevid">
            <a:extLst>
              <a:ext uri="{FF2B5EF4-FFF2-40B4-BE49-F238E27FC236}">
                <a16:creationId xmlns:a16="http://schemas.microsoft.com/office/drawing/2014/main" id="{8F50065E-08D6-4D7F-8A97-B55CDA614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196975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1" name="Picture 7" descr="ANd9GcSlkyz7zCs0I2TSDvxYqsfvH4uEWXkDXFSuEtxIowZ6IhelzyzdU6r38IM">
            <a:hlinkClick r:id="rId3"/>
            <a:extLst>
              <a:ext uri="{FF2B5EF4-FFF2-40B4-BE49-F238E27FC236}">
                <a16:creationId xmlns:a16="http://schemas.microsoft.com/office/drawing/2014/main" id="{432DA4D0-085E-4693-B682-7D33EF489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652963"/>
            <a:ext cx="2160587" cy="207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6034559-B398-409B-BA75-387D66FF96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PODATKI ANTARKTIKE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65E9F79-9FD3-4288-B714-E8262B64EC1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Površina:13 900 000 km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Jeziki: angleščina, francoščina, španščina,ruščina, kitajščina,...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Vera: Uradne vere 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Denarna enota: 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Izvoz: 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Uvoz: 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F25D81D-FD07-4FA3-888E-5BCC99735D5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ZANIMIVOSTI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E3653AD-5FFB-4894-AE13-AB3A0792734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Antarktika je večja od združenih držav amerike.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Ponekod je led debel tudi do 2000 m.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Pozimi se temperature spustijo na – 80c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To je kraj z najmočnejšimi vetrovi na svetu.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Najmočnejši izmerjeni sunek vetra je bil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  360 km/h.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- Najnižja izmerjena temperatura je bila -86,2c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8B5A1183-31A8-4D97-B6E5-412A012BD9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ZGODOVINA ANTARKTIKE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F00A2C3-AA53-460D-9739-652881C3AE0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Odkrili so jo poznega januarja leta 1820.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Leta 1961 so sklenili antarktično pogodbo, ki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je dovolila uporabljanje antarktike le za miroljubne namene. </a:t>
            </a:r>
          </a:p>
        </p:txBody>
      </p:sp>
      <p:pic>
        <p:nvPicPr>
          <p:cNvPr id="55303" name="Picture 7" descr="timeline-amundsen">
            <a:extLst>
              <a:ext uri="{FF2B5EF4-FFF2-40B4-BE49-F238E27FC236}">
                <a16:creationId xmlns:a16="http://schemas.microsoft.com/office/drawing/2014/main" id="{55AB37FE-5C3C-4375-9B41-7878286D9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457575"/>
            <a:ext cx="2395537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4" name="Text Box 8">
            <a:extLst>
              <a:ext uri="{FF2B5EF4-FFF2-40B4-BE49-F238E27FC236}">
                <a16:creationId xmlns:a16="http://schemas.microsoft.com/office/drawing/2014/main" id="{1AC6BA29-1CE7-4BBE-8855-E8ABCD31C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6308725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800"/>
              <a:t>Roald Amundsen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34EC1E4-E6C2-41AB-B650-4EDA8B964E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PODNEBJE ARKTIKE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B998FD2-F1A7-4817-9FBE-FE53986FA4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Arktiko ločimo na dva podnebna dela. Na tundrsko in polarno podnebje.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V primerjavi z Antarktiko ima milo podnebje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Kopno se poleti ogreje do 15c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Temperatura nad morjem je 0c.</a:t>
            </a:r>
          </a:p>
        </p:txBody>
      </p:sp>
      <p:pic>
        <p:nvPicPr>
          <p:cNvPr id="57349" name="Picture 5" descr="ANd9GcSmwjuf3H77ftsltuc-Qii_khjIr07vnA041kDW2C6Za6w4rb-4UjIERkg">
            <a:hlinkClick r:id="rId2"/>
            <a:extLst>
              <a:ext uri="{FF2B5EF4-FFF2-40B4-BE49-F238E27FC236}">
                <a16:creationId xmlns:a16="http://schemas.microsoft.com/office/drawing/2014/main" id="{86720207-27DD-4566-AE3E-30004F8B2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437063"/>
            <a:ext cx="2511425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0" name="Text Box 6">
            <a:extLst>
              <a:ext uri="{FF2B5EF4-FFF2-40B4-BE49-F238E27FC236}">
                <a16:creationId xmlns:a16="http://schemas.microsoft.com/office/drawing/2014/main" id="{D95F7579-D1A9-4CDF-B1D9-131C6180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237288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/>
              <a:t>Severni sij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CDB8EBE-A409-4EE0-82C8-0FA68FED02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ŽIVALSTVO ARKTIKE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1A172BA-CFA7-4ABB-AFB7-3C07552FDFF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Polarna lisica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Severni medved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Moškatno govedo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Mnoge vrste ptic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Pingvini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Tjuljni...</a:t>
            </a:r>
          </a:p>
        </p:txBody>
      </p:sp>
      <p:pic>
        <p:nvPicPr>
          <p:cNvPr id="56325" name="Picture 5" descr="ANd9GcQGrMCttcOIzD2I6oEddngQN5uvQLV5n55-e2LchgH2_FRoM9e4q6UiAIKS">
            <a:hlinkClick r:id="rId2"/>
            <a:extLst>
              <a:ext uri="{FF2B5EF4-FFF2-40B4-BE49-F238E27FC236}">
                <a16:creationId xmlns:a16="http://schemas.microsoft.com/office/drawing/2014/main" id="{9D3470BA-8881-4F92-A304-4A9EFA537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201612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6" name="Text Box 6">
            <a:extLst>
              <a:ext uri="{FF2B5EF4-FFF2-40B4-BE49-F238E27FC236}">
                <a16:creationId xmlns:a16="http://schemas.microsoft.com/office/drawing/2014/main" id="{F76F36D1-FDDC-401F-A9C7-AA641FB20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852738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/>
              <a:t>Polarna lisica</a:t>
            </a:r>
          </a:p>
        </p:txBody>
      </p:sp>
      <p:pic>
        <p:nvPicPr>
          <p:cNvPr id="56328" name="Picture 8" descr="ANd9GcTpiLl4j0V8qbqNJCC6lwH8gsHDddH_FGRnKvMIhUY0p-tUPguojNnR8jcC">
            <a:hlinkClick r:id="rId4"/>
            <a:extLst>
              <a:ext uri="{FF2B5EF4-FFF2-40B4-BE49-F238E27FC236}">
                <a16:creationId xmlns:a16="http://schemas.microsoft.com/office/drawing/2014/main" id="{4E253C2F-67A3-4282-9B39-F3CE81EA0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989138"/>
            <a:ext cx="187325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9" name="Text Box 9">
            <a:extLst>
              <a:ext uri="{FF2B5EF4-FFF2-40B4-BE49-F238E27FC236}">
                <a16:creationId xmlns:a16="http://schemas.microsoft.com/office/drawing/2014/main" id="{961F6E86-582F-44D5-99BE-DC22610A5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8608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/>
              <a:t>Moškatno govedo</a:t>
            </a:r>
          </a:p>
        </p:txBody>
      </p:sp>
      <p:pic>
        <p:nvPicPr>
          <p:cNvPr id="56331" name="Picture 11" descr="ANd9GcSe37siuEl0ESgXtfCiUOQwuAwEMXB5Q_mrD3MUuU0PgD_e4IQrey1AgRg">
            <a:hlinkClick r:id="rId6"/>
            <a:extLst>
              <a:ext uri="{FF2B5EF4-FFF2-40B4-BE49-F238E27FC236}">
                <a16:creationId xmlns:a16="http://schemas.microsoft.com/office/drawing/2014/main" id="{EDFB80CE-AC25-4A9A-A6F7-C326C7D01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00438"/>
            <a:ext cx="1628775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2" name="Text Box 12">
            <a:extLst>
              <a:ext uri="{FF2B5EF4-FFF2-40B4-BE49-F238E27FC236}">
                <a16:creationId xmlns:a16="http://schemas.microsoft.com/office/drawing/2014/main" id="{541246BE-288A-4FE0-9CF9-2A3DDC2D4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5895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/>
              <a:t>Pingvini</a:t>
            </a:r>
          </a:p>
        </p:txBody>
      </p:sp>
      <p:pic>
        <p:nvPicPr>
          <p:cNvPr id="56334" name="Picture 14" descr="ANd9GcQVlz5Gu_lt-q-ADxQLWD9twhgwQd8dvNKGP3CP0OXsGs5slvfQhSxlbDky">
            <a:hlinkClick r:id="rId8"/>
            <a:extLst>
              <a:ext uri="{FF2B5EF4-FFF2-40B4-BE49-F238E27FC236}">
                <a16:creationId xmlns:a16="http://schemas.microsoft.com/office/drawing/2014/main" id="{6DA12592-A5B8-4703-846A-C84EBDCFE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365625"/>
            <a:ext cx="2159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5" name="Text Box 15">
            <a:extLst>
              <a:ext uri="{FF2B5EF4-FFF2-40B4-BE49-F238E27FC236}">
                <a16:creationId xmlns:a16="http://schemas.microsoft.com/office/drawing/2014/main" id="{4FAAA284-B40A-4ECA-85EC-E514E040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589588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/>
              <a:t>Severni medved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34B8EC2-AA8B-4DDA-ABD4-45A3FEFAB35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DB8980D-1242-45C5-8479-5A585CE7C52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</a:t>
            </a:r>
            <a:r>
              <a:rPr lang="sl-SI" altLang="sl-SI">
                <a:hlinkClick r:id="rId2"/>
              </a:rPr>
              <a:t>http://sl.wikipedia.org/wiki/Antarktika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</a:t>
            </a:r>
            <a:r>
              <a:rPr lang="sl-SI" altLang="sl-SI">
                <a:hlinkClick r:id="rId3"/>
              </a:rPr>
              <a:t>http://sl.wikipedia.org/wiki/Arktika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Velika ilustrirana otroška enciklopedija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Dežele in ljudje – Antarktika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Dežele in ljudje – Arktika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- Svetovna enciklopedija za otroke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309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Clouds</vt:lpstr>
      <vt:lpstr>ARKTIKA IN ANTARKTIKA </vt:lpstr>
      <vt:lpstr>LEGA</vt:lpstr>
      <vt:lpstr>PODATKI ANTARKTIKE</vt:lpstr>
      <vt:lpstr>ZANIMIVOSTI</vt:lpstr>
      <vt:lpstr>ZGODOVINA ANTARKTIKE</vt:lpstr>
      <vt:lpstr>PODNEBJE ARKTIKE</vt:lpstr>
      <vt:lpstr>ŽIVALSTVO ARKTIKE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2019-05-30T09:43:20Z</dcterms:created>
  <dcterms:modified xsi:type="dcterms:W3CDTF">2019-05-30T09:43:20Z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