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8" r:id="rId4"/>
    <p:sldId id="263" r:id="rId5"/>
    <p:sldId id="264" r:id="rId6"/>
    <p:sldId id="269" r:id="rId7"/>
    <p:sldId id="270" r:id="rId8"/>
    <p:sldId id="268" r:id="rId9"/>
    <p:sldId id="259" r:id="rId10"/>
    <p:sldId id="260" r:id="rId11"/>
    <p:sldId id="261" r:id="rId12"/>
    <p:sldId id="265" r:id="rId13"/>
    <p:sldId id="266" r:id="rId14"/>
    <p:sldId id="262" r:id="rId15"/>
  </p:sldIdLst>
  <p:sldSz cx="9144000" cy="5715000" type="screen16x1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6" autoAdjust="0"/>
    <p:restoredTop sz="86323" autoAdjust="0"/>
  </p:normalViewPr>
  <p:slideViewPr>
    <p:cSldViewPr>
      <p:cViewPr varScale="1">
        <p:scale>
          <a:sx n="99" d="100"/>
          <a:sy n="99" d="100"/>
        </p:scale>
        <p:origin x="72" y="6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22" y="1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80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E2D999-3B31-4DF2-8EC6-07F81EDFE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05A67-6A7F-406B-8AAA-B78F3BA5B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DA6F76-DE41-45C2-88C0-99B48166D2CE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802B7-241E-4907-987D-20030D1880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F4617-7B62-4BC9-B47D-8D8446B70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81FBC5-F6F1-4E4A-BAC3-CAB48AF0C23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AA73B4-1EC1-4E7B-9BC0-FCA193D30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F355C-A3FF-42D3-A1D0-D0840FECA7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A3247C-57F7-4E42-8006-5D897745865C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2E560-8E22-41D6-9DF8-5B856A3E0C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B343A0-1199-4731-AF4C-59B6454E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42503-5A07-4E96-988B-D62BFA11FE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7388A-7826-4DC4-802B-E04977965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73302D-5A3A-44EF-8A73-8922A68C2CF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E8A2C79-FA0D-423E-831D-5E0C771A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BC03-4DF4-4E87-BA64-5DFB9CB717F5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B4A704E-50AB-4CB3-814E-500E168A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06A0AE4-A237-406F-8A29-48D80750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29419713-2511-488B-B6A2-D627F003B16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9391802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05464" y="697260"/>
            <a:ext cx="1738536" cy="4800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47409EB-B387-4315-AD96-8CC23C4A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D562-5B76-42ED-9E5A-8AF75B0C41C9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E179E09-B79D-4AB3-9E0B-1939D4AF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00B73D7-9E63-41F4-928A-DC44E4F1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0A0DCDD4-137D-4A3E-95AF-290897F048B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8389427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 rot="18714508">
            <a:off x="5453699" y="-1042112"/>
            <a:ext cx="17145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 rot="16200000">
            <a:off x="1348119" y="130506"/>
            <a:ext cx="423796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DDF8429-A376-4E85-ACE2-DA1B831F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CA0D-866D-40A5-ABE4-8C33447FD8B9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9F79FE-D081-487A-8CCD-8932DFE9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09C7868-4134-48EB-A767-F0BD8C8B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4B890174-5216-41A9-82EF-4F2A4829653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4921159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BF60F-FC42-42D9-9AA9-BFBAD39C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ED8F-9CF3-45BD-A2FB-8AD8225E7F3E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18A46-2C26-4736-A97F-A57AAC15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9A104-BF7E-4376-9B76-BFDC3473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21FDC6A8-E91A-4143-B152-051DFCB8415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4920132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317500"/>
            <a:ext cx="822960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DEB6B24-49E6-4036-9F86-3991ADC2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FC84-97A8-487A-9451-CC3F34DB7C99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C095966-B517-433D-892C-F1C440B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DA712EB-3851-4926-8C77-70CFB584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FB2E4093-09F1-414A-B20B-86CDE9BEE3B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6623997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2DF5F48-6125-465F-A239-D83FD9F5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FC60-FBDF-4D15-8621-0B27D9AF36CB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EF7B901-AB61-4F43-90D0-ED0721D0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C48CA2B-F476-4C2F-BB77-1E507A61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D59C0972-7AF0-494B-BA79-1AD149F8DEB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9443275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05464" y="697260"/>
            <a:ext cx="1738536" cy="4800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E500E0C-A9AC-4B03-82CE-D7DBF705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984A-9471-4F67-A843-CEC5E3A9D63A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3AB62FD-1A26-48B8-887E-98BAB011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5530AE7-EDA1-4298-84E8-A4185B23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0" y="5051425"/>
            <a:ext cx="1511300" cy="663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D2995E02-FF22-4611-BCA2-037A8DFAF26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065738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05464" y="697260"/>
            <a:ext cx="1738536" cy="4800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FAEAFA9B-6A79-4835-8ED9-70D1055D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79A7-4601-48C3-B23B-52AB3080C87C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F9E5261B-08B2-4E39-AC2B-CAC06BB9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559E4DB7-50FA-4698-B0AE-0A3E7CD9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EA65A472-F2B2-4AEB-AC96-1957BA04E22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4589853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05464" y="697260"/>
            <a:ext cx="1738536" cy="4800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B49E42D-EF4A-44CC-8EA5-8FE1E713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3996-F7FA-4FC1-B9B8-6F9DBE5B0A2A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C4893897-E427-4AC2-8D97-C4F9F75C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D0E5B5A-1A1D-41A2-8309-A4154958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4B0C27DA-6103-468A-887C-84D980C54AA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9996300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E8B652D9-AEDC-4C6C-998C-A7794E40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5E6F-A321-4989-AED2-D87B25B90A68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C2B9E89-B685-49EF-9FE8-3EB9DE20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0FA2345F-851A-40A4-BC10-5627A10E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611C2E24-2A00-4DD7-9531-6E4A4204727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8938156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E618700-5FCC-44A9-AB09-22811726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B727-41A1-4F9F-8DA2-CEBC2292689D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DF5452D-F1D1-4049-8663-5C73081A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5CFD116-8C6B-4DB4-AD7E-201C156D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1DD60545-B2F2-4293-AE20-3A358738202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34848646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C09583B-2D81-4A7B-9F31-BF062D01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11FC-547C-4ED6-91DE-1CDCE958EF28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A713817-9537-4A8C-822B-545423EE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F27CF9A-6667-4810-9712-786B8CC9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n>
                  <a:noFill/>
                </a:ln>
                <a:solidFill>
                  <a:srgbClr val="FF6700"/>
                </a:solidFill>
              </a:defRPr>
            </a:lvl1pPr>
          </a:lstStyle>
          <a:p>
            <a:fld id="{8B9BE531-3A03-44F9-9BBB-6059A90498A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5361407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>
            <a:extLst>
              <a:ext uri="{FF2B5EF4-FFF2-40B4-BE49-F238E27FC236}">
                <a16:creationId xmlns:a16="http://schemas.microsoft.com/office/drawing/2014/main" id="{1AF2E7D9-6861-4836-AEC2-27A509E23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28725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EEC867D-F63E-4875-A598-A27F559A7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7FCB7-F4F0-4743-94B4-CAEFD5E1C1A6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BBE8370-C9D5-411D-8FA9-2D15D8C8F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06C5FAB-5198-424E-8F3A-AE56C165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31113" y="5051425"/>
            <a:ext cx="1512887" cy="66357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4000" b="1" cap="none" spc="0" dirty="0">
                <a:ln/>
                <a:solidFill>
                  <a:schemeClr val="accent3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E9621-FE8A-4BDC-8071-8D3D265C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7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1" name="Picture 2" descr="http://campus.ie/sites/default/files/australian%20flag.jpeg">
            <a:extLst>
              <a:ext uri="{FF2B5EF4-FFF2-40B4-BE49-F238E27FC236}">
                <a16:creationId xmlns:a16="http://schemas.microsoft.com/office/drawing/2014/main" id="{DBC386E3-3DC5-4AD6-8C39-5C8BF218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8200"/>
            <a:ext cx="33766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http://campus.ie/sites/default/files/australian%20flag.jpeg">
            <a:extLst>
              <a:ext uri="{FF2B5EF4-FFF2-40B4-BE49-F238E27FC236}">
                <a16:creationId xmlns:a16="http://schemas.microsoft.com/office/drawing/2014/main" id="{17F7F05D-D8F4-4FB3-A6D1-EFE1DF3150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8200"/>
            <a:ext cx="33766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ln/>
          <a:solidFill>
            <a:srgbClr val="FF67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ln/>
          <a:solidFill>
            <a:srgbClr val="FF67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ln/>
          <a:solidFill>
            <a:srgbClr val="FF67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ln/>
          <a:solidFill>
            <a:srgbClr val="FF67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ln/>
          <a:solidFill>
            <a:srgbClr val="FF67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09GSO5kMXs&amp;list=ALYL4kY05133p446w7UR5dRLuXp21WZTDw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50A7-FA5C-4E43-B776-690821776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889000"/>
            <a:ext cx="8839200" cy="1968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PREBIVALSTVO </a:t>
            </a:r>
            <a:br>
              <a:rPr lang="en-US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AVSTRALIJE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E75848-3B11-4AA9-BF2B-A1639910E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leuraustrale.com/assets/images/Observations/Populations/Aborigenes/Photo%201-%20credit%20Flickr%20Elton%20Soares.jpg">
            <a:extLst>
              <a:ext uri="{FF2B5EF4-FFF2-40B4-BE49-F238E27FC236}">
                <a16:creationId xmlns:a16="http://schemas.microsoft.com/office/drawing/2014/main" id="{4745462E-B871-4DBC-9204-1BA4F0DD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0"/>
            <a:ext cx="43545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ra&amp;zcaron;arji prostrane, obljubljene de&amp;zcaron;ele Avstralije">
            <a:extLst>
              <a:ext uri="{FF2B5EF4-FFF2-40B4-BE49-F238E27FC236}">
                <a16:creationId xmlns:a16="http://schemas.microsoft.com/office/drawing/2014/main" id="{32E6882C-ECA6-49B4-AA0C-A7891927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530A57-E4C7-44E9-B299-7800ACB60946}"/>
              </a:ext>
            </a:extLst>
          </p:cNvPr>
          <p:cNvSpPr txBox="1"/>
          <p:nvPr/>
        </p:nvSpPr>
        <p:spPr>
          <a:xfrm>
            <a:off x="-79023" y="3972278"/>
            <a:ext cx="37338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Prebivalci v Melbournu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phics8.nytimes.com/images/2012/11/24/arts/COURTENAY-obit/COURTENAY-obit-articleLarge.jpg">
            <a:extLst>
              <a:ext uri="{FF2B5EF4-FFF2-40B4-BE49-F238E27FC236}">
                <a16:creationId xmlns:a16="http://schemas.microsoft.com/office/drawing/2014/main" id="{729BA293-C586-4FA8-ADC4-8C41FCF4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8" y="0"/>
            <a:ext cx="4236534" cy="282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F0757-BB2E-459B-AF6B-70728C83B004}"/>
              </a:ext>
            </a:extLst>
          </p:cNvPr>
          <p:cNvSpPr txBox="1"/>
          <p:nvPr/>
        </p:nvSpPr>
        <p:spPr>
          <a:xfrm>
            <a:off x="-22578" y="2547490"/>
            <a:ext cx="495864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Bryce Courtenay-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romanopisec</a:t>
            </a:r>
            <a:endParaRPr lang="en-US" sz="32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90AA501-AC0B-4C92-85CE-95FF41BCE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391">
            <a:off x="4192098" y="-77828"/>
            <a:ext cx="4114801" cy="273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80FD8-6A74-486A-AF7B-C0430F1B0C25}"/>
              </a:ext>
            </a:extLst>
          </p:cNvPr>
          <p:cNvSpPr txBox="1"/>
          <p:nvPr/>
        </p:nvSpPr>
        <p:spPr>
          <a:xfrm>
            <a:off x="4419600" y="2501324"/>
            <a:ext cx="4572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Cody Simpson-pevec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4.ec-images.myspacecdn.com/images02/151/849b90c56c244a3d9197b8343be95796/l.jpg">
            <a:extLst>
              <a:ext uri="{FF2B5EF4-FFF2-40B4-BE49-F238E27FC236}">
                <a16:creationId xmlns:a16="http://schemas.microsoft.com/office/drawing/2014/main" id="{5AB47F58-9A7A-4E07-9447-9DF54165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89" y="-32456"/>
            <a:ext cx="3962400" cy="263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C64D93-207F-4EDB-8FE3-D0C36A363F23}"/>
              </a:ext>
            </a:extLst>
          </p:cNvPr>
          <p:cNvSpPr txBox="1"/>
          <p:nvPr/>
        </p:nvSpPr>
        <p:spPr>
          <a:xfrm>
            <a:off x="2590800" y="1135462"/>
            <a:ext cx="38100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Scott Darlow-pevec</a:t>
            </a:r>
          </a:p>
        </p:txBody>
      </p:sp>
      <p:pic>
        <p:nvPicPr>
          <p:cNvPr id="2052" name="Picture 4" descr="http://3.bp.blogspot.com/_R1p6LIWWJOA/TGfmZiHTPJI/AAAAAAAAAUc/pJk05JX9c30/s1600/TB5.jpg">
            <a:extLst>
              <a:ext uri="{FF2B5EF4-FFF2-40B4-BE49-F238E27FC236}">
                <a16:creationId xmlns:a16="http://schemas.microsoft.com/office/drawing/2014/main" id="{5D3B9549-9D13-4056-B18C-1F83690E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722313"/>
            <a:ext cx="2686050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3E3CF-8855-4D43-9D51-14E466152984}"/>
              </a:ext>
            </a:extLst>
          </p:cNvPr>
          <p:cNvSpPr txBox="1"/>
          <p:nvPr/>
        </p:nvSpPr>
        <p:spPr>
          <a:xfrm>
            <a:off x="5181600" y="1911781"/>
            <a:ext cx="35814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Tracy Bartram-pevka</a:t>
            </a:r>
          </a:p>
        </p:txBody>
      </p:sp>
      <p:pic>
        <p:nvPicPr>
          <p:cNvPr id="2054" name="Picture 6" descr="http://www.teenidols4you.com/blink/Actors/andrewmcfarlane/andrewmcfarlane_1303896417.jpg">
            <a:extLst>
              <a:ext uri="{FF2B5EF4-FFF2-40B4-BE49-F238E27FC236}">
                <a16:creationId xmlns:a16="http://schemas.microsoft.com/office/drawing/2014/main" id="{DD38E28A-14B8-4279-BB6D-E2503EF3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20963"/>
            <a:ext cx="1824037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D60AC-0739-4D96-8201-2828599AB749}"/>
              </a:ext>
            </a:extLst>
          </p:cNvPr>
          <p:cNvSpPr txBox="1"/>
          <p:nvPr/>
        </p:nvSpPr>
        <p:spPr>
          <a:xfrm>
            <a:off x="0" y="4637782"/>
            <a:ext cx="4191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Andrew McFarlane-igralec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SRfHsK7lnpoRcK_BZqzDIcAkijzqiNV7Hpg7Hg--RNtmeGxd47Vw">
            <a:extLst>
              <a:ext uri="{FF2B5EF4-FFF2-40B4-BE49-F238E27FC236}">
                <a16:creationId xmlns:a16="http://schemas.microsoft.com/office/drawing/2014/main" id="{ED1EE8A0-50F5-4096-98FE-80A066C6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429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4F67AC-A7BE-4C6D-8C4B-4B7EB8B7A28E}"/>
              </a:ext>
            </a:extLst>
          </p:cNvPr>
          <p:cNvSpPr txBox="1"/>
          <p:nvPr/>
        </p:nvSpPr>
        <p:spPr>
          <a:xfrm>
            <a:off x="-19756" y="2271889"/>
            <a:ext cx="4648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Robert Taylor-igralec</a:t>
            </a:r>
          </a:p>
        </p:txBody>
      </p:sp>
      <p:pic>
        <p:nvPicPr>
          <p:cNvPr id="3076" name="Picture 4" descr="http://upload.wikimedia.org/wikipedia/commons/thumb/4/4c/John_Long_with_Gogo_fish_in_the_field_2005.jpg/220px-John_Long_with_Gogo_fish_in_the_field_2005.jpg">
            <a:extLst>
              <a:ext uri="{FF2B5EF4-FFF2-40B4-BE49-F238E27FC236}">
                <a16:creationId xmlns:a16="http://schemas.microsoft.com/office/drawing/2014/main" id="{4A34D2DF-325A-4505-8DE5-8BDB2C53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086100"/>
            <a:ext cx="24384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ACD27-1D25-4287-9BFA-1C78D3008DA1}"/>
              </a:ext>
            </a:extLst>
          </p:cNvPr>
          <p:cNvSpPr txBox="1"/>
          <p:nvPr/>
        </p:nvSpPr>
        <p:spPr>
          <a:xfrm>
            <a:off x="2446866" y="4241595"/>
            <a:ext cx="42672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John Albert Long-paleontolog</a:t>
            </a:r>
          </a:p>
        </p:txBody>
      </p:sp>
      <p:pic>
        <p:nvPicPr>
          <p:cNvPr id="3078" name="Picture 6" descr="http://uncommonlives.naa.gov.au/Images/AFS%2520C%2520Lane-Poole%25202_tcm14-29154.jpg">
            <a:extLst>
              <a:ext uri="{FF2B5EF4-FFF2-40B4-BE49-F238E27FC236}">
                <a16:creationId xmlns:a16="http://schemas.microsoft.com/office/drawing/2014/main" id="{E82FAF5B-1C24-4C35-A916-DB22F5D5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4288"/>
            <a:ext cx="3962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0428AA-F39B-4C0C-8EAA-9BAE277CB40D}"/>
              </a:ext>
            </a:extLst>
          </p:cNvPr>
          <p:cNvSpPr txBox="1"/>
          <p:nvPr/>
        </p:nvSpPr>
        <p:spPr>
          <a:xfrm>
            <a:off x="4419600" y="2432502"/>
            <a:ext cx="54102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Charles Lane Poole-znanstvenik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C094-5960-4E1A-AD77-60EDED55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229600" cy="500062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8000" dirty="0">
                <a:solidFill>
                  <a:schemeClr val="accent3"/>
                </a:solidFill>
              </a:rPr>
              <a:t>HVALA NA VA</a:t>
            </a:r>
            <a:r>
              <a:rPr lang="en-US" sz="8000" cap="all" dirty="0">
                <a:solidFill>
                  <a:schemeClr val="accent3"/>
                </a:solidFill>
              </a:rPr>
              <a:t>šI POZORNOSTI </a:t>
            </a:r>
            <a:endParaRPr lang="en-US" sz="8000" dirty="0">
              <a:solidFill>
                <a:schemeClr val="accent3"/>
              </a:solidFill>
            </a:endParaRPr>
          </a:p>
        </p:txBody>
      </p:sp>
      <p:pic>
        <p:nvPicPr>
          <p:cNvPr id="3076" name="Picture 4" descr="C:\Users\Refik Glamocic\AppData\Local\Microsoft\Windows\Temporary Internet Files\Content.IE5\JN2P3XPN\MP900402257[1].jpg">
            <a:extLst>
              <a:ext uri="{FF2B5EF4-FFF2-40B4-BE49-F238E27FC236}">
                <a16:creationId xmlns:a16="http://schemas.microsoft.com/office/drawing/2014/main" id="{85BA75B8-C506-46CF-8437-7437DEBB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9050"/>
            <a:ext cx="29860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Refik Glamocic\AppData\Local\Microsoft\Windows\Temporary Internet Files\Content.IE5\KYPT5I3P\MP900403340[1].jpg">
            <a:extLst>
              <a:ext uri="{FF2B5EF4-FFF2-40B4-BE49-F238E27FC236}">
                <a16:creationId xmlns:a16="http://schemas.microsoft.com/office/drawing/2014/main" id="{1DAD9DC8-2494-45E7-9C58-3DBB7199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46" y="3466595"/>
            <a:ext cx="2840492" cy="227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C3C979-EE8A-49D4-B0CA-CAC6DCB7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Značilnosti poselitve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B1AEA6-2F5D-4031-84A0-7E8D8DABD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28990"/>
            <a:ext cx="8229600" cy="448601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3"/>
                </a:solidFill>
              </a:rPr>
              <a:t>Neenakomerna poselitev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3"/>
                </a:solidFill>
              </a:rPr>
              <a:t>V notranjosti manj kot 1preb. Na km2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3"/>
                </a:solidFill>
              </a:rPr>
              <a:t>Ozonska luknja        rak na koži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46E6ACC-794B-43A9-B4C9-AE2232D6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DEA8A5C6-8A03-442B-90B8-9B95313A28DA}"/>
              </a:ext>
            </a:extLst>
          </p:cNvPr>
          <p:cNvSpPr/>
          <p:nvPr/>
        </p:nvSpPr>
        <p:spPr>
          <a:xfrm>
            <a:off x="3733800" y="2552700"/>
            <a:ext cx="7620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FBC4-46B6-4CFF-A3FE-34388236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Prvotni prebivalci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A393-0061-47CD-9D16-9B73DFB5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57300"/>
            <a:ext cx="9601200" cy="377163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accent3"/>
                </a:solidFill>
              </a:rPr>
              <a:t>Aborigini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accent3"/>
                </a:solidFill>
              </a:rPr>
              <a:t>Le še manjšina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accent3"/>
                </a:solidFill>
              </a:rPr>
              <a:t>Naselitev pred 40.000 leti</a:t>
            </a:r>
            <a:r>
              <a:rPr lang="sl-SI" dirty="0">
                <a:solidFill>
                  <a:schemeClr val="accent3"/>
                </a:solidFill>
              </a:rPr>
              <a:t>       najstarejše ljudstvo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endParaRPr lang="sl-SI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3"/>
                </a:solidFill>
              </a:rPr>
              <a:t>Nabiralci in lovci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ABBA3AAB-8890-47DC-A059-A163239E5138}"/>
              </a:ext>
            </a:extLst>
          </p:cNvPr>
          <p:cNvSpPr/>
          <p:nvPr/>
        </p:nvSpPr>
        <p:spPr>
          <a:xfrm>
            <a:off x="5638800" y="2628900"/>
            <a:ext cx="5334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68F483-72A6-4786-89FA-2CDDF63E9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5720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982C6-A3BA-4371-9473-BDDA25E5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59436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F0AD5-3790-4B1C-AF08-D2E630710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175"/>
            <a:ext cx="45720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e08595.medialib.glogster.com/media/4b/4bac62094101112abddcf5313004c49ad602ee9c2718301fe61aec8211a00a5e/didgeridoo.jpg">
            <a:extLst>
              <a:ext uri="{FF2B5EF4-FFF2-40B4-BE49-F238E27FC236}">
                <a16:creationId xmlns:a16="http://schemas.microsoft.com/office/drawing/2014/main" id="{E07A6C20-1907-416F-980C-A634C74B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525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F6F5D-FB44-4F13-9B82-54569CDF3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202EC1-5E8C-4DD5-BC4D-CE6112A2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13"/>
            <a:ext cx="45497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08DEE-3759-48B4-B7D5-9C656CFD2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888"/>
            <a:ext cx="53340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ethnoworld.eu/files/didgeridoo%5b2%5d.jpg">
            <a:extLst>
              <a:ext uri="{FF2B5EF4-FFF2-40B4-BE49-F238E27FC236}">
                <a16:creationId xmlns:a16="http://schemas.microsoft.com/office/drawing/2014/main" id="{8B3309A1-2AFF-4108-B406-3E63788E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21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boeiginikoncentracija.jpg">
            <a:extLst>
              <a:ext uri="{FF2B5EF4-FFF2-40B4-BE49-F238E27FC236}">
                <a16:creationId xmlns:a16="http://schemas.microsoft.com/office/drawing/2014/main" id="{18471C16-86F5-4E53-A2D9-3346E0E4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6096000" cy="5348288"/>
          </a:xfrm>
          <a:prstGeom prst="rect">
            <a:avLst/>
          </a:prstGeom>
          <a:ln cmpd="tri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016000" dist="50800" dir="5400000" algn="ctr" rotWithShape="0">
              <a:srgbClr val="000000">
                <a:alpha val="42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8thingstodo.com/wp-content/uploads/2013/01/Ayers-Rock-in-Australia-Uluru.jpg">
            <a:extLst>
              <a:ext uri="{FF2B5EF4-FFF2-40B4-BE49-F238E27FC236}">
                <a16:creationId xmlns:a16="http://schemas.microsoft.com/office/drawing/2014/main" id="{D492830D-A43B-4207-9C74-593B20E1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s://encrypted-tbn3.gstatic.com/images?q=tbn:ANd9GcStpyUo97Q9t4ZFuVngr8OEbvKf07mXOZwVxZtS8lIavq5w3kpo">
            <a:extLst>
              <a:ext uri="{FF2B5EF4-FFF2-40B4-BE49-F238E27FC236}">
                <a16:creationId xmlns:a16="http://schemas.microsoft.com/office/drawing/2014/main" id="{B6E5DA96-4A10-4C88-A77E-32598409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114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https://encrypted-tbn3.gstatic.com/images?q=tbn:ANd9GcSGZIRO5jDUK4g7BB7dyzbzCzcrQlpKbHwcGesymj2Opt6wkZHY">
            <a:extLst>
              <a:ext uri="{FF2B5EF4-FFF2-40B4-BE49-F238E27FC236}">
                <a16:creationId xmlns:a16="http://schemas.microsoft.com/office/drawing/2014/main" id="{878BEDAD-51D4-4DF2-A976-6F2F5BEC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07B7A4-307D-4C8D-B377-A17C8130A170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DEVILS MARBLES &amp; AYERS ROCK</a:t>
            </a:r>
          </a:p>
        </p:txBody>
      </p:sp>
      <p:pic>
        <p:nvPicPr>
          <p:cNvPr id="9218" name="Picture 2" descr="http://www.australasia.si/files/DESTINACIJE/AVSTRALIJA/NORTHERN_TERRITORY/16.jpg">
            <a:extLst>
              <a:ext uri="{FF2B5EF4-FFF2-40B4-BE49-F238E27FC236}">
                <a16:creationId xmlns:a16="http://schemas.microsoft.com/office/drawing/2014/main" id="{46093573-D98F-4C08-9AD0-8B29556C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247900"/>
            <a:ext cx="2279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static.flickr.com/1345/983364303_e7f7a6d157.jpg">
            <a:extLst>
              <a:ext uri="{FF2B5EF4-FFF2-40B4-BE49-F238E27FC236}">
                <a16:creationId xmlns:a16="http://schemas.microsoft.com/office/drawing/2014/main" id="{40F7D71D-763D-43DD-8382-A12D8640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63888"/>
            <a:ext cx="41148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babramgalleries.com/images/600x400/Woomeras/aboriginal_c_desert_woomera_.jpg">
            <a:extLst>
              <a:ext uri="{FF2B5EF4-FFF2-40B4-BE49-F238E27FC236}">
                <a16:creationId xmlns:a16="http://schemas.microsoft.com/office/drawing/2014/main" id="{D31FCFB1-70E4-4DD9-AE5E-BD57B2F3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85900"/>
            <a:ext cx="3429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s://encrypted-tbn1.gstatic.com/images?q=tbn:ANd9GcTgm6ULS6fg_DCLTLcYivMFFSkJIoePtQIJtM02n76yOxUyzg43">
            <a:extLst>
              <a:ext uri="{FF2B5EF4-FFF2-40B4-BE49-F238E27FC236}">
                <a16:creationId xmlns:a16="http://schemas.microsoft.com/office/drawing/2014/main" id="{4950979C-CE0F-4B16-AD78-F0815CBF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32004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F78D87C-958D-491D-A9E4-5E8DEBE4714C}"/>
              </a:ext>
            </a:extLst>
          </p:cNvPr>
          <p:cNvSpPr txBox="1"/>
          <p:nvPr/>
        </p:nvSpPr>
        <p:spPr>
          <a:xfrm>
            <a:off x="1371600" y="0"/>
            <a:ext cx="75438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BOOMERANG IN WOOMERA</a:t>
            </a:r>
          </a:p>
        </p:txBody>
      </p: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1CAFFB1E-9D99-4654-BE92-004A7B210992}"/>
              </a:ext>
            </a:extLst>
          </p:cNvPr>
          <p:cNvCxnSpPr/>
          <p:nvPr/>
        </p:nvCxnSpPr>
        <p:spPr>
          <a:xfrm flipH="1">
            <a:off x="1295400" y="6477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D5E3601C-A8BB-4CD1-B1F3-91F33C0BE6C4}"/>
              </a:ext>
            </a:extLst>
          </p:cNvPr>
          <p:cNvCxnSpPr/>
          <p:nvPr/>
        </p:nvCxnSpPr>
        <p:spPr>
          <a:xfrm flipH="1">
            <a:off x="5029200" y="8001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9702" name="Picture 6" descr="http://us.123rf.com/400wm/400/400/ivonnewierink/ivonnewierink1003/ivonnewierink100300147/6584665-wooden-used-boomerang-with-paintings-isolated-over-white.jpg">
            <a:extLst>
              <a:ext uri="{FF2B5EF4-FFF2-40B4-BE49-F238E27FC236}">
                <a16:creationId xmlns:a16="http://schemas.microsoft.com/office/drawing/2014/main" id="{D3D4358B-DFA6-4C0F-A1E3-76C89FDA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13776" r="3448" b="15623"/>
          <a:stretch>
            <a:fillRect/>
          </a:stretch>
        </p:blipFill>
        <p:spPr bwMode="auto">
          <a:xfrm rot="-514450">
            <a:off x="112713" y="3706813"/>
            <a:ext cx="33988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22D2-3DA1-45B3-B2D4-E4042A96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Priseljenci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AB7667-BE17-4DBA-A9B0-7478F6634359}"/>
              </a:ext>
            </a:extLst>
          </p:cNvPr>
          <p:cNvCxnSpPr/>
          <p:nvPr/>
        </p:nvCxnSpPr>
        <p:spPr>
          <a:xfrm flipH="1">
            <a:off x="1981200" y="1143000"/>
            <a:ext cx="137160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E4771F-762B-411D-A87D-4A04F478CE34}"/>
              </a:ext>
            </a:extLst>
          </p:cNvPr>
          <p:cNvCxnSpPr>
            <a:stCxn id="2" idx="2"/>
          </p:cNvCxnSpPr>
          <p:nvPr/>
        </p:nvCxnSpPr>
        <p:spPr>
          <a:xfrm>
            <a:off x="4345781" y="1143000"/>
            <a:ext cx="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8403FA-F649-4545-BF97-135BD046A9FD}"/>
              </a:ext>
            </a:extLst>
          </p:cNvPr>
          <p:cNvCxnSpPr/>
          <p:nvPr/>
        </p:nvCxnSpPr>
        <p:spPr>
          <a:xfrm>
            <a:off x="5257800" y="1143000"/>
            <a:ext cx="152400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A040BF-6102-4BA8-B027-B5A3EE08F603}"/>
              </a:ext>
            </a:extLst>
          </p:cNvPr>
          <p:cNvSpPr txBox="1"/>
          <p:nvPr/>
        </p:nvSpPr>
        <p:spPr>
          <a:xfrm>
            <a:off x="912254" y="1981917"/>
            <a:ext cx="1907147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Britanci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F7C39-487E-491D-B91B-0106AF41E2E4}"/>
              </a:ext>
            </a:extLst>
          </p:cNvPr>
          <p:cNvSpPr txBox="1"/>
          <p:nvPr/>
        </p:nvSpPr>
        <p:spPr>
          <a:xfrm>
            <a:off x="3429000" y="1981916"/>
            <a:ext cx="24384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Drugi Evropejci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80D07-C2E4-4FD2-A717-A17125D2564D}"/>
              </a:ext>
            </a:extLst>
          </p:cNvPr>
          <p:cNvSpPr txBox="1"/>
          <p:nvPr/>
        </p:nvSpPr>
        <p:spPr>
          <a:xfrm>
            <a:off x="6400800" y="2095501"/>
            <a:ext cx="182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Azijci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jla-tema za geografij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for geography 02</Template>
  <TotalTime>0</TotalTime>
  <Words>72</Words>
  <Application>Microsoft Office PowerPoint</Application>
  <PresentationFormat>On-screen Show (16:10)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Najla-tema za geografijo</vt:lpstr>
      <vt:lpstr>PREBIVALSTVO  AVSTRALIJE</vt:lpstr>
      <vt:lpstr>Značilnosti poselitve</vt:lpstr>
      <vt:lpstr>Prvotni prebivalci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Priseljenci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2019-05-30T09:43:29Z</dcterms:created>
  <dcterms:modified xsi:type="dcterms:W3CDTF">2019-05-30T09:43:29Z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