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14" autoAdjust="0"/>
  </p:normalViewPr>
  <p:slideViewPr>
    <p:cSldViewPr>
      <p:cViewPr varScale="1">
        <p:scale>
          <a:sx n="107" d="100"/>
          <a:sy n="107" d="100"/>
        </p:scale>
        <p:origin x="13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502633-4344-497F-9313-88FB49ACD6F3}"/>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9C939B41-85F6-447A-AAD9-B63037EEECF0}"/>
              </a:ext>
            </a:extLst>
          </p:cNvPr>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a:extLst>
              <a:ext uri="{FF2B5EF4-FFF2-40B4-BE49-F238E27FC236}">
                <a16:creationId xmlns:a16="http://schemas.microsoft.com/office/drawing/2014/main" id="{7C719E36-BCE2-4AF9-B74B-BCD594C56AB2}"/>
              </a:ext>
            </a:extLst>
          </p:cNvPr>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a:extLst>
              <a:ext uri="{FF2B5EF4-FFF2-40B4-BE49-F238E27FC236}">
                <a16:creationId xmlns:a16="http://schemas.microsoft.com/office/drawing/2014/main" id="{09BB8502-C281-4F91-954C-AC183750DA74}"/>
              </a:ext>
            </a:extLst>
          </p:cNvPr>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16:creationId xmlns:a16="http://schemas.microsoft.com/office/drawing/2014/main" id="{9C793243-7573-49E4-9D23-6A81047D2E4D}"/>
              </a:ext>
            </a:extLst>
          </p:cNvPr>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a:extLst>
              <a:ext uri="{FF2B5EF4-FFF2-40B4-BE49-F238E27FC236}">
                <a16:creationId xmlns:a16="http://schemas.microsoft.com/office/drawing/2014/main" id="{8E46E6C1-5F57-4F97-B40A-AD0EC0868B34}"/>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extLst>
              <a:ext uri="{FF2B5EF4-FFF2-40B4-BE49-F238E27FC236}">
                <a16:creationId xmlns:a16="http://schemas.microsoft.com/office/drawing/2014/main" id="{4FE2B05E-19EC-4794-A972-A4C2AEF4DB67}"/>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a:extLst>
              <a:ext uri="{FF2B5EF4-FFF2-40B4-BE49-F238E27FC236}">
                <a16:creationId xmlns:a16="http://schemas.microsoft.com/office/drawing/2014/main" id="{F50EC508-C6F1-4CE3-86CB-FE2D6AF56061}"/>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a:extLst>
              <a:ext uri="{FF2B5EF4-FFF2-40B4-BE49-F238E27FC236}">
                <a16:creationId xmlns:a16="http://schemas.microsoft.com/office/drawing/2014/main" id="{54C69FDE-15C1-4571-B82D-B707F9A028EC}"/>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5" name="Date Placeholder 27">
            <a:extLst>
              <a:ext uri="{FF2B5EF4-FFF2-40B4-BE49-F238E27FC236}">
                <a16:creationId xmlns:a16="http://schemas.microsoft.com/office/drawing/2014/main" id="{98D6E182-5E28-4AA1-B658-CA24A7507C29}"/>
              </a:ext>
            </a:extLst>
          </p:cNvPr>
          <p:cNvSpPr>
            <a:spLocks noGrp="1"/>
          </p:cNvSpPr>
          <p:nvPr>
            <p:ph type="dt" sz="half" idx="10"/>
          </p:nvPr>
        </p:nvSpPr>
        <p:spPr/>
        <p:txBody>
          <a:bodyPr/>
          <a:lstStyle>
            <a:lvl1pPr>
              <a:defRPr/>
            </a:lvl1pPr>
          </a:lstStyle>
          <a:p>
            <a:pPr>
              <a:defRPr/>
            </a:pPr>
            <a:fld id="{26B41B67-E35C-4799-85F7-A47E5AE0FDD1}" type="datetimeFigureOut">
              <a:rPr lang="sl-SI"/>
              <a:pPr>
                <a:defRPr/>
              </a:pPr>
              <a:t>30. 05. 2019</a:t>
            </a:fld>
            <a:endParaRPr lang="sl-SI"/>
          </a:p>
        </p:txBody>
      </p:sp>
      <p:sp>
        <p:nvSpPr>
          <p:cNvPr id="16" name="Footer Placeholder 16">
            <a:extLst>
              <a:ext uri="{FF2B5EF4-FFF2-40B4-BE49-F238E27FC236}">
                <a16:creationId xmlns:a16="http://schemas.microsoft.com/office/drawing/2014/main" id="{A99481BA-AAF5-4447-9E9F-8C424BCD2E53}"/>
              </a:ext>
            </a:extLst>
          </p:cNvPr>
          <p:cNvSpPr>
            <a:spLocks noGrp="1"/>
          </p:cNvSpPr>
          <p:nvPr>
            <p:ph type="ftr" sz="quarter" idx="11"/>
          </p:nvPr>
        </p:nvSpPr>
        <p:spPr/>
        <p:txBody>
          <a:bodyPr/>
          <a:lstStyle>
            <a:lvl1pPr>
              <a:defRPr/>
            </a:lvl1pPr>
          </a:lstStyle>
          <a:p>
            <a:pPr>
              <a:defRPr/>
            </a:pPr>
            <a:endParaRPr lang="sl-SI"/>
          </a:p>
        </p:txBody>
      </p:sp>
      <p:sp>
        <p:nvSpPr>
          <p:cNvPr id="17" name="Slide Number Placeholder 28">
            <a:extLst>
              <a:ext uri="{FF2B5EF4-FFF2-40B4-BE49-F238E27FC236}">
                <a16:creationId xmlns:a16="http://schemas.microsoft.com/office/drawing/2014/main" id="{5CDDD53E-F30D-423B-B0C8-D67BF93F4B41}"/>
              </a:ext>
            </a:extLst>
          </p:cNvPr>
          <p:cNvSpPr>
            <a:spLocks noGrp="1"/>
          </p:cNvSpPr>
          <p:nvPr>
            <p:ph type="sldNum" sz="quarter" idx="12"/>
          </p:nvPr>
        </p:nvSpPr>
        <p:spPr/>
        <p:txBody>
          <a:bodyPr/>
          <a:lstStyle>
            <a:lvl1pPr>
              <a:defRPr/>
            </a:lvl1pPr>
          </a:lstStyle>
          <a:p>
            <a:fld id="{1C400DC5-8168-4E6D-B135-F0B9FF59B083}" type="slidenum">
              <a:rPr lang="sl-SI" altLang="sl-SI"/>
              <a:pPr/>
              <a:t>‹#›</a:t>
            </a:fld>
            <a:endParaRPr lang="sl-SI" altLang="sl-SI"/>
          </a:p>
        </p:txBody>
      </p:sp>
    </p:spTree>
    <p:extLst>
      <p:ext uri="{BB962C8B-B14F-4D97-AF65-F5344CB8AC3E}">
        <p14:creationId xmlns:p14="http://schemas.microsoft.com/office/powerpoint/2010/main" val="424222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6313104-51E6-4E94-9449-14BA7FAE0501}"/>
              </a:ext>
            </a:extLst>
          </p:cNvPr>
          <p:cNvSpPr>
            <a:spLocks noGrp="1"/>
          </p:cNvSpPr>
          <p:nvPr>
            <p:ph type="dt" sz="half" idx="10"/>
          </p:nvPr>
        </p:nvSpPr>
        <p:spPr/>
        <p:txBody>
          <a:bodyPr/>
          <a:lstStyle>
            <a:lvl1pPr>
              <a:defRPr/>
            </a:lvl1pPr>
          </a:lstStyle>
          <a:p>
            <a:pPr>
              <a:defRPr/>
            </a:pPr>
            <a:fld id="{6FA73701-7947-41B8-B4A2-C4EFC5556F0D}" type="datetimeFigureOut">
              <a:rPr lang="sl-SI"/>
              <a:pPr>
                <a:defRPr/>
              </a:pPr>
              <a:t>30. 05. 2019</a:t>
            </a:fld>
            <a:endParaRPr lang="sl-SI"/>
          </a:p>
        </p:txBody>
      </p:sp>
      <p:sp>
        <p:nvSpPr>
          <p:cNvPr id="5" name="Footer Placeholder 2">
            <a:extLst>
              <a:ext uri="{FF2B5EF4-FFF2-40B4-BE49-F238E27FC236}">
                <a16:creationId xmlns:a16="http://schemas.microsoft.com/office/drawing/2014/main" id="{3D7C5FC5-931A-4A72-8FCB-8F47C90F880B}"/>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22">
            <a:extLst>
              <a:ext uri="{FF2B5EF4-FFF2-40B4-BE49-F238E27FC236}">
                <a16:creationId xmlns:a16="http://schemas.microsoft.com/office/drawing/2014/main" id="{C5F80EB7-8CF5-4771-8C21-46C1A3D4AAB0}"/>
              </a:ext>
            </a:extLst>
          </p:cNvPr>
          <p:cNvSpPr>
            <a:spLocks noGrp="1"/>
          </p:cNvSpPr>
          <p:nvPr>
            <p:ph type="sldNum" sz="quarter" idx="12"/>
          </p:nvPr>
        </p:nvSpPr>
        <p:spPr/>
        <p:txBody>
          <a:bodyPr/>
          <a:lstStyle>
            <a:lvl1pPr>
              <a:defRPr/>
            </a:lvl1pPr>
          </a:lstStyle>
          <a:p>
            <a:fld id="{E57BE938-B18D-4134-81DE-183277739618}" type="slidenum">
              <a:rPr lang="sl-SI" altLang="sl-SI"/>
              <a:pPr/>
              <a:t>‹#›</a:t>
            </a:fld>
            <a:endParaRPr lang="sl-SI" altLang="sl-SI"/>
          </a:p>
        </p:txBody>
      </p:sp>
    </p:spTree>
    <p:extLst>
      <p:ext uri="{BB962C8B-B14F-4D97-AF65-F5344CB8AC3E}">
        <p14:creationId xmlns:p14="http://schemas.microsoft.com/office/powerpoint/2010/main" val="285649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402EF5C-F95D-406A-8ECD-53028644B624}"/>
              </a:ext>
            </a:extLst>
          </p:cNvPr>
          <p:cNvSpPr>
            <a:spLocks noGrp="1"/>
          </p:cNvSpPr>
          <p:nvPr>
            <p:ph type="dt" sz="half" idx="10"/>
          </p:nvPr>
        </p:nvSpPr>
        <p:spPr/>
        <p:txBody>
          <a:bodyPr/>
          <a:lstStyle>
            <a:lvl1pPr>
              <a:defRPr/>
            </a:lvl1pPr>
          </a:lstStyle>
          <a:p>
            <a:pPr>
              <a:defRPr/>
            </a:pPr>
            <a:fld id="{FE938B76-1147-4F6E-935A-9B79D993C71D}" type="datetimeFigureOut">
              <a:rPr lang="sl-SI"/>
              <a:pPr>
                <a:defRPr/>
              </a:pPr>
              <a:t>30. 05. 2019</a:t>
            </a:fld>
            <a:endParaRPr lang="sl-SI"/>
          </a:p>
        </p:txBody>
      </p:sp>
      <p:sp>
        <p:nvSpPr>
          <p:cNvPr id="5" name="Footer Placeholder 2">
            <a:extLst>
              <a:ext uri="{FF2B5EF4-FFF2-40B4-BE49-F238E27FC236}">
                <a16:creationId xmlns:a16="http://schemas.microsoft.com/office/drawing/2014/main" id="{53F9A75D-DC35-4A62-B33B-5671F7DC80C0}"/>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22">
            <a:extLst>
              <a:ext uri="{FF2B5EF4-FFF2-40B4-BE49-F238E27FC236}">
                <a16:creationId xmlns:a16="http://schemas.microsoft.com/office/drawing/2014/main" id="{842989E3-1AB1-4355-B2BA-9880B283E36C}"/>
              </a:ext>
            </a:extLst>
          </p:cNvPr>
          <p:cNvSpPr>
            <a:spLocks noGrp="1"/>
          </p:cNvSpPr>
          <p:nvPr>
            <p:ph type="sldNum" sz="quarter" idx="12"/>
          </p:nvPr>
        </p:nvSpPr>
        <p:spPr/>
        <p:txBody>
          <a:bodyPr/>
          <a:lstStyle>
            <a:lvl1pPr>
              <a:defRPr/>
            </a:lvl1pPr>
          </a:lstStyle>
          <a:p>
            <a:fld id="{91FBD507-D0EB-4A7F-BE41-74F9C6FE472E}" type="slidenum">
              <a:rPr lang="sl-SI" altLang="sl-SI"/>
              <a:pPr/>
              <a:t>‹#›</a:t>
            </a:fld>
            <a:endParaRPr lang="sl-SI" altLang="sl-SI"/>
          </a:p>
        </p:txBody>
      </p:sp>
    </p:spTree>
    <p:extLst>
      <p:ext uri="{BB962C8B-B14F-4D97-AF65-F5344CB8AC3E}">
        <p14:creationId xmlns:p14="http://schemas.microsoft.com/office/powerpoint/2010/main" val="85305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00DC81A-52E4-48CD-89CD-38A3D582B74D}"/>
              </a:ext>
            </a:extLst>
          </p:cNvPr>
          <p:cNvSpPr>
            <a:spLocks noGrp="1"/>
          </p:cNvSpPr>
          <p:nvPr>
            <p:ph type="dt" sz="half" idx="10"/>
          </p:nvPr>
        </p:nvSpPr>
        <p:spPr/>
        <p:txBody>
          <a:bodyPr/>
          <a:lstStyle>
            <a:lvl1pPr>
              <a:defRPr/>
            </a:lvl1pPr>
          </a:lstStyle>
          <a:p>
            <a:pPr>
              <a:defRPr/>
            </a:pPr>
            <a:fld id="{123C7AAE-C809-4964-8044-8CEB20413ED1}" type="datetimeFigureOut">
              <a:rPr lang="sl-SI"/>
              <a:pPr>
                <a:defRPr/>
              </a:pPr>
              <a:t>30. 05. 2019</a:t>
            </a:fld>
            <a:endParaRPr lang="sl-SI"/>
          </a:p>
        </p:txBody>
      </p:sp>
      <p:sp>
        <p:nvSpPr>
          <p:cNvPr id="5" name="Footer Placeholder 2">
            <a:extLst>
              <a:ext uri="{FF2B5EF4-FFF2-40B4-BE49-F238E27FC236}">
                <a16:creationId xmlns:a16="http://schemas.microsoft.com/office/drawing/2014/main" id="{3AE8A794-2A75-4998-AB21-99B5A79D32AB}"/>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22">
            <a:extLst>
              <a:ext uri="{FF2B5EF4-FFF2-40B4-BE49-F238E27FC236}">
                <a16:creationId xmlns:a16="http://schemas.microsoft.com/office/drawing/2014/main" id="{9DA81A74-565B-44C3-B67A-53CBADBE674F}"/>
              </a:ext>
            </a:extLst>
          </p:cNvPr>
          <p:cNvSpPr>
            <a:spLocks noGrp="1"/>
          </p:cNvSpPr>
          <p:nvPr>
            <p:ph type="sldNum" sz="quarter" idx="12"/>
          </p:nvPr>
        </p:nvSpPr>
        <p:spPr/>
        <p:txBody>
          <a:bodyPr/>
          <a:lstStyle>
            <a:lvl1pPr>
              <a:defRPr/>
            </a:lvl1pPr>
          </a:lstStyle>
          <a:p>
            <a:fld id="{50365C0B-D70A-46B1-AAE3-7F907F10AAB7}" type="slidenum">
              <a:rPr lang="sl-SI" altLang="sl-SI"/>
              <a:pPr/>
              <a:t>‹#›</a:t>
            </a:fld>
            <a:endParaRPr lang="sl-SI" altLang="sl-SI"/>
          </a:p>
        </p:txBody>
      </p:sp>
    </p:spTree>
    <p:extLst>
      <p:ext uri="{BB962C8B-B14F-4D97-AF65-F5344CB8AC3E}">
        <p14:creationId xmlns:p14="http://schemas.microsoft.com/office/powerpoint/2010/main" val="416268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a:extLst>
              <a:ext uri="{FF2B5EF4-FFF2-40B4-BE49-F238E27FC236}">
                <a16:creationId xmlns:a16="http://schemas.microsoft.com/office/drawing/2014/main" id="{1B3B536D-23EF-40A4-99E6-6B4EC94F583E}"/>
              </a:ext>
            </a:extLst>
          </p:cNvPr>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5" name="Freeform 18">
            <a:extLst>
              <a:ext uri="{FF2B5EF4-FFF2-40B4-BE49-F238E27FC236}">
                <a16:creationId xmlns:a16="http://schemas.microsoft.com/office/drawing/2014/main" id="{FEA8F513-6DC0-463C-A082-7FC55AA96E05}"/>
              </a:ext>
            </a:extLst>
          </p:cNvPr>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sl-SI"/>
          </a:p>
        </p:txBody>
      </p:sp>
      <p:sp>
        <p:nvSpPr>
          <p:cNvPr id="6" name="Freeform 19">
            <a:extLst>
              <a:ext uri="{FF2B5EF4-FFF2-40B4-BE49-F238E27FC236}">
                <a16:creationId xmlns:a16="http://schemas.microsoft.com/office/drawing/2014/main" id="{4F035CBA-6864-4C5E-BB73-76EA47903B99}"/>
              </a:ext>
            </a:extLst>
          </p:cNvPr>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20">
            <a:extLst>
              <a:ext uri="{FF2B5EF4-FFF2-40B4-BE49-F238E27FC236}">
                <a16:creationId xmlns:a16="http://schemas.microsoft.com/office/drawing/2014/main" id="{0B6B45D1-D194-4E84-854D-15AC33F4FC34}"/>
              </a:ext>
            </a:extLst>
          </p:cNvPr>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23">
            <a:extLst>
              <a:ext uri="{FF2B5EF4-FFF2-40B4-BE49-F238E27FC236}">
                <a16:creationId xmlns:a16="http://schemas.microsoft.com/office/drawing/2014/main" id="{883E8D58-109D-48EB-AFBF-55C073A8D016}"/>
              </a:ext>
            </a:extLst>
          </p:cNvPr>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Freeform 24">
            <a:extLst>
              <a:ext uri="{FF2B5EF4-FFF2-40B4-BE49-F238E27FC236}">
                <a16:creationId xmlns:a16="http://schemas.microsoft.com/office/drawing/2014/main" id="{E0E507AC-C9CF-47D9-A61B-0188BF77D62C}"/>
              </a:ext>
            </a:extLst>
          </p:cNvPr>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Freeform 25">
            <a:extLst>
              <a:ext uri="{FF2B5EF4-FFF2-40B4-BE49-F238E27FC236}">
                <a16:creationId xmlns:a16="http://schemas.microsoft.com/office/drawing/2014/main" id="{3F80B1D9-B588-4E23-BB4A-97CB5A8F15F8}"/>
              </a:ext>
            </a:extLst>
          </p:cNvPr>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Freeform 26">
            <a:extLst>
              <a:ext uri="{FF2B5EF4-FFF2-40B4-BE49-F238E27FC236}">
                <a16:creationId xmlns:a16="http://schemas.microsoft.com/office/drawing/2014/main" id="{898A73E2-2203-4A9E-9272-630992AD8C66}"/>
              </a:ext>
            </a:extLst>
          </p:cNvPr>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27">
            <a:extLst>
              <a:ext uri="{FF2B5EF4-FFF2-40B4-BE49-F238E27FC236}">
                <a16:creationId xmlns:a16="http://schemas.microsoft.com/office/drawing/2014/main" id="{D42A598C-D023-4352-9BE4-9161C96E6603}"/>
              </a:ext>
            </a:extLst>
          </p:cNvPr>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28">
            <a:extLst>
              <a:ext uri="{FF2B5EF4-FFF2-40B4-BE49-F238E27FC236}">
                <a16:creationId xmlns:a16="http://schemas.microsoft.com/office/drawing/2014/main" id="{409F71FE-0E3C-4DED-BEED-94642B34970A}"/>
              </a:ext>
            </a:extLst>
          </p:cNvPr>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Freeform 29">
            <a:extLst>
              <a:ext uri="{FF2B5EF4-FFF2-40B4-BE49-F238E27FC236}">
                <a16:creationId xmlns:a16="http://schemas.microsoft.com/office/drawing/2014/main" id="{901D9EFE-A237-4C01-8135-272CF3A72E7B}"/>
              </a:ext>
            </a:extLst>
          </p:cNvPr>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Freeform 30">
            <a:extLst>
              <a:ext uri="{FF2B5EF4-FFF2-40B4-BE49-F238E27FC236}">
                <a16:creationId xmlns:a16="http://schemas.microsoft.com/office/drawing/2014/main" id="{0E3A4305-ECD0-4AE2-9FA6-F909E71265F7}"/>
              </a:ext>
            </a:extLst>
          </p:cNvPr>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Freeform 31">
            <a:extLst>
              <a:ext uri="{FF2B5EF4-FFF2-40B4-BE49-F238E27FC236}">
                <a16:creationId xmlns:a16="http://schemas.microsoft.com/office/drawing/2014/main" id="{AB35BB1A-3266-44AA-A8F8-59DBCCC4FF4A}"/>
              </a:ext>
            </a:extLst>
          </p:cNvPr>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7" name="Freeform 32">
            <a:extLst>
              <a:ext uri="{FF2B5EF4-FFF2-40B4-BE49-F238E27FC236}">
                <a16:creationId xmlns:a16="http://schemas.microsoft.com/office/drawing/2014/main" id="{F5B2C7BF-3622-40AF-BD8D-C1181E672A75}"/>
              </a:ext>
            </a:extLst>
          </p:cNvPr>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8" name="Freeform 33">
            <a:extLst>
              <a:ext uri="{FF2B5EF4-FFF2-40B4-BE49-F238E27FC236}">
                <a16:creationId xmlns:a16="http://schemas.microsoft.com/office/drawing/2014/main" id="{C1E5D173-BF42-4A8B-9B9D-7F723A44241E}"/>
              </a:ext>
            </a:extLst>
          </p:cNvPr>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9" name="Rectangle 18">
            <a:extLst>
              <a:ext uri="{FF2B5EF4-FFF2-40B4-BE49-F238E27FC236}">
                <a16:creationId xmlns:a16="http://schemas.microsoft.com/office/drawing/2014/main" id="{57015358-D816-4EB3-9B9E-ADB7AFA2E44C}"/>
              </a:ext>
            </a:extLst>
          </p:cNvPr>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a:extLst>
              <a:ext uri="{FF2B5EF4-FFF2-40B4-BE49-F238E27FC236}">
                <a16:creationId xmlns:a16="http://schemas.microsoft.com/office/drawing/2014/main" id="{E6232C31-DC1F-4CCC-8A08-499BC0875748}"/>
              </a:ext>
            </a:extLst>
          </p:cNvPr>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a:extLst>
              <a:ext uri="{FF2B5EF4-FFF2-40B4-BE49-F238E27FC236}">
                <a16:creationId xmlns:a16="http://schemas.microsoft.com/office/drawing/2014/main" id="{390C0A99-9E26-45C4-8FBB-89D392BF1E98}"/>
              </a:ext>
            </a:extLst>
          </p:cNvPr>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a:extLst>
              <a:ext uri="{FF2B5EF4-FFF2-40B4-BE49-F238E27FC236}">
                <a16:creationId xmlns:a16="http://schemas.microsoft.com/office/drawing/2014/main" id="{49B2AA80-62CA-4C2C-802D-6C4672678EFC}"/>
              </a:ext>
            </a:extLst>
          </p:cNvPr>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a:extLst>
              <a:ext uri="{FF2B5EF4-FFF2-40B4-BE49-F238E27FC236}">
                <a16:creationId xmlns:a16="http://schemas.microsoft.com/office/drawing/2014/main" id="{B2F8551A-9A63-4722-B4E5-A8F400A76825}"/>
              </a:ext>
            </a:extLst>
          </p:cNvPr>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a:extLst>
              <a:ext uri="{FF2B5EF4-FFF2-40B4-BE49-F238E27FC236}">
                <a16:creationId xmlns:a16="http://schemas.microsoft.com/office/drawing/2014/main" id="{1E77CB49-F36F-4487-B577-3F5C832F3AE6}"/>
              </a:ext>
            </a:extLst>
          </p:cNvPr>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a:extLst>
              <a:ext uri="{FF2B5EF4-FFF2-40B4-BE49-F238E27FC236}">
                <a16:creationId xmlns:a16="http://schemas.microsoft.com/office/drawing/2014/main" id="{554D3767-E9E5-4212-8E62-37EB8ECB22C8}"/>
              </a:ext>
            </a:extLst>
          </p:cNvPr>
          <p:cNvSpPr>
            <a:spLocks noGrp="1"/>
          </p:cNvSpPr>
          <p:nvPr>
            <p:ph type="dt" sz="half" idx="10"/>
          </p:nvPr>
        </p:nvSpPr>
        <p:spPr/>
        <p:txBody>
          <a:bodyPr/>
          <a:lstStyle>
            <a:lvl1pPr>
              <a:defRPr/>
            </a:lvl1pPr>
          </a:lstStyle>
          <a:p>
            <a:pPr>
              <a:defRPr/>
            </a:pPr>
            <a:fld id="{285174F6-0598-4FCD-A6B5-C24237B40984}" type="datetimeFigureOut">
              <a:rPr lang="sl-SI"/>
              <a:pPr>
                <a:defRPr/>
              </a:pPr>
              <a:t>30. 05. 2019</a:t>
            </a:fld>
            <a:endParaRPr lang="sl-SI"/>
          </a:p>
        </p:txBody>
      </p:sp>
      <p:sp>
        <p:nvSpPr>
          <p:cNvPr id="26" name="Footer Placeholder 4">
            <a:extLst>
              <a:ext uri="{FF2B5EF4-FFF2-40B4-BE49-F238E27FC236}">
                <a16:creationId xmlns:a16="http://schemas.microsoft.com/office/drawing/2014/main" id="{58002432-11AE-4E30-A5A1-5DB21BA54143}"/>
              </a:ext>
            </a:extLst>
          </p:cNvPr>
          <p:cNvSpPr>
            <a:spLocks noGrp="1"/>
          </p:cNvSpPr>
          <p:nvPr>
            <p:ph type="ftr" sz="quarter" idx="11"/>
          </p:nvPr>
        </p:nvSpPr>
        <p:spPr/>
        <p:txBody>
          <a:bodyPr/>
          <a:lstStyle>
            <a:lvl1pPr>
              <a:defRPr/>
            </a:lvl1pPr>
          </a:lstStyle>
          <a:p>
            <a:pPr>
              <a:defRPr/>
            </a:pPr>
            <a:endParaRPr lang="sl-SI"/>
          </a:p>
        </p:txBody>
      </p:sp>
      <p:sp>
        <p:nvSpPr>
          <p:cNvPr id="27" name="Slide Number Placeholder 5">
            <a:extLst>
              <a:ext uri="{FF2B5EF4-FFF2-40B4-BE49-F238E27FC236}">
                <a16:creationId xmlns:a16="http://schemas.microsoft.com/office/drawing/2014/main" id="{684C4CF2-B1C9-4909-B8CE-924862FCED28}"/>
              </a:ext>
            </a:extLst>
          </p:cNvPr>
          <p:cNvSpPr>
            <a:spLocks noGrp="1"/>
          </p:cNvSpPr>
          <p:nvPr>
            <p:ph type="sldNum" sz="quarter" idx="12"/>
          </p:nvPr>
        </p:nvSpPr>
        <p:spPr/>
        <p:txBody>
          <a:bodyPr/>
          <a:lstStyle>
            <a:lvl1pPr>
              <a:defRPr/>
            </a:lvl1pPr>
          </a:lstStyle>
          <a:p>
            <a:fld id="{F348AA8E-2AB8-48E7-ADA5-BFD316F39AB8}" type="slidenum">
              <a:rPr lang="sl-SI" altLang="sl-SI"/>
              <a:pPr/>
              <a:t>‹#›</a:t>
            </a:fld>
            <a:endParaRPr lang="sl-SI" altLang="sl-SI"/>
          </a:p>
        </p:txBody>
      </p:sp>
    </p:spTree>
    <p:extLst>
      <p:ext uri="{BB962C8B-B14F-4D97-AF65-F5344CB8AC3E}">
        <p14:creationId xmlns:p14="http://schemas.microsoft.com/office/powerpoint/2010/main" val="360341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E3552A-C4C7-47CC-8FB5-D63D0D56F028}"/>
              </a:ext>
            </a:extLst>
          </p:cNvPr>
          <p:cNvSpPr>
            <a:spLocks noGrp="1"/>
          </p:cNvSpPr>
          <p:nvPr>
            <p:ph type="dt" sz="half" idx="10"/>
          </p:nvPr>
        </p:nvSpPr>
        <p:spPr/>
        <p:txBody>
          <a:bodyPr/>
          <a:lstStyle>
            <a:lvl1pPr>
              <a:defRPr/>
            </a:lvl1pPr>
          </a:lstStyle>
          <a:p>
            <a:pPr>
              <a:defRPr/>
            </a:pPr>
            <a:fld id="{395ED52E-1EFB-4DD2-BE4A-AEA41ED7BF75}" type="datetimeFigureOut">
              <a:rPr lang="sl-SI"/>
              <a:pPr>
                <a:defRPr/>
              </a:pPr>
              <a:t>30. 05. 2019</a:t>
            </a:fld>
            <a:endParaRPr lang="sl-SI"/>
          </a:p>
        </p:txBody>
      </p:sp>
      <p:sp>
        <p:nvSpPr>
          <p:cNvPr id="6" name="Footer Placeholder 5">
            <a:extLst>
              <a:ext uri="{FF2B5EF4-FFF2-40B4-BE49-F238E27FC236}">
                <a16:creationId xmlns:a16="http://schemas.microsoft.com/office/drawing/2014/main" id="{FE061D97-C226-4C26-B22B-4B89FDBEB9AB}"/>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31F6DFF2-D4E8-44C6-A866-751A100931B7}"/>
              </a:ext>
            </a:extLst>
          </p:cNvPr>
          <p:cNvSpPr>
            <a:spLocks noGrp="1"/>
          </p:cNvSpPr>
          <p:nvPr>
            <p:ph type="sldNum" sz="quarter" idx="12"/>
          </p:nvPr>
        </p:nvSpPr>
        <p:spPr/>
        <p:txBody>
          <a:bodyPr/>
          <a:lstStyle>
            <a:lvl1pPr>
              <a:defRPr/>
            </a:lvl1pPr>
          </a:lstStyle>
          <a:p>
            <a:fld id="{68D7DDB6-9236-450D-AB16-DAED2F06DEC7}" type="slidenum">
              <a:rPr lang="sl-SI" altLang="sl-SI"/>
              <a:pPr/>
              <a:t>‹#›</a:t>
            </a:fld>
            <a:endParaRPr lang="sl-SI" altLang="sl-SI"/>
          </a:p>
        </p:txBody>
      </p:sp>
    </p:spTree>
    <p:extLst>
      <p:ext uri="{BB962C8B-B14F-4D97-AF65-F5344CB8AC3E}">
        <p14:creationId xmlns:p14="http://schemas.microsoft.com/office/powerpoint/2010/main" val="73781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A3A5B2-74AE-4050-BFAF-02AF94B86068}"/>
              </a:ext>
            </a:extLst>
          </p:cNvPr>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39C5AB62-7E74-4920-B6DE-64CE267A754F}"/>
              </a:ext>
            </a:extLst>
          </p:cNvPr>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a:extLst>
              <a:ext uri="{FF2B5EF4-FFF2-40B4-BE49-F238E27FC236}">
                <a16:creationId xmlns:a16="http://schemas.microsoft.com/office/drawing/2014/main" id="{62AF6E3E-B3BE-4198-91E6-424EDF0E9BBB}"/>
              </a:ext>
            </a:extLst>
          </p:cNvPr>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a:extLst>
              <a:ext uri="{FF2B5EF4-FFF2-40B4-BE49-F238E27FC236}">
                <a16:creationId xmlns:a16="http://schemas.microsoft.com/office/drawing/2014/main" id="{1857056D-3B1B-4A73-ABD1-A2DB0F1B2B50}"/>
              </a:ext>
            </a:extLst>
          </p:cNvPr>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a16="http://schemas.microsoft.com/office/drawing/2014/main" id="{4AD60B42-3240-436D-8C24-1B136255E476}"/>
              </a:ext>
            </a:extLst>
          </p:cNvPr>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a:extLst>
              <a:ext uri="{FF2B5EF4-FFF2-40B4-BE49-F238E27FC236}">
                <a16:creationId xmlns:a16="http://schemas.microsoft.com/office/drawing/2014/main" id="{BF6845F1-8AD2-4831-953E-EB3317A48B89}"/>
              </a:ext>
            </a:extLst>
          </p:cNvPr>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a:extLst>
              <a:ext uri="{FF2B5EF4-FFF2-40B4-BE49-F238E27FC236}">
                <a16:creationId xmlns:a16="http://schemas.microsoft.com/office/drawing/2014/main" id="{BE0B10B3-CA3F-494B-B113-742D6F3DD924}"/>
              </a:ext>
            </a:extLst>
          </p:cNvPr>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a:extLst>
              <a:ext uri="{FF2B5EF4-FFF2-40B4-BE49-F238E27FC236}">
                <a16:creationId xmlns:a16="http://schemas.microsoft.com/office/drawing/2014/main" id="{69F3BEAC-250C-45F2-AD7E-3B783AFA57A2}"/>
              </a:ext>
            </a:extLst>
          </p:cNvPr>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a:extLst>
              <a:ext uri="{FF2B5EF4-FFF2-40B4-BE49-F238E27FC236}">
                <a16:creationId xmlns:a16="http://schemas.microsoft.com/office/drawing/2014/main" id="{9737078C-0B6D-4AFF-9383-26E27C282BB3}"/>
              </a:ext>
            </a:extLst>
          </p:cNvPr>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a:extLst>
              <a:ext uri="{FF2B5EF4-FFF2-40B4-BE49-F238E27FC236}">
                <a16:creationId xmlns:a16="http://schemas.microsoft.com/office/drawing/2014/main" id="{78689CCE-6D30-4395-8EB7-DF6FE1CBE678}"/>
              </a:ext>
            </a:extLst>
          </p:cNvPr>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a:extLst>
              <a:ext uri="{FF2B5EF4-FFF2-40B4-BE49-F238E27FC236}">
                <a16:creationId xmlns:a16="http://schemas.microsoft.com/office/drawing/2014/main" id="{88F8CA23-85CB-430A-94CE-46C4A29F9E7C}"/>
              </a:ext>
            </a:extLst>
          </p:cNvPr>
          <p:cNvSpPr>
            <a:spLocks noGrp="1"/>
          </p:cNvSpPr>
          <p:nvPr>
            <p:ph type="dt" sz="half" idx="10"/>
          </p:nvPr>
        </p:nvSpPr>
        <p:spPr/>
        <p:txBody>
          <a:bodyPr/>
          <a:lstStyle>
            <a:lvl1pPr>
              <a:defRPr/>
            </a:lvl1pPr>
          </a:lstStyle>
          <a:p>
            <a:pPr>
              <a:defRPr/>
            </a:pPr>
            <a:fld id="{E1F28D2F-E590-4DDB-B026-1F3A0E2B799B}" type="datetimeFigureOut">
              <a:rPr lang="sl-SI"/>
              <a:pPr>
                <a:defRPr/>
              </a:pPr>
              <a:t>30. 05. 2019</a:t>
            </a:fld>
            <a:endParaRPr lang="sl-SI"/>
          </a:p>
        </p:txBody>
      </p:sp>
      <p:sp>
        <p:nvSpPr>
          <p:cNvPr id="18" name="Footer Placeholder 7">
            <a:extLst>
              <a:ext uri="{FF2B5EF4-FFF2-40B4-BE49-F238E27FC236}">
                <a16:creationId xmlns:a16="http://schemas.microsoft.com/office/drawing/2014/main" id="{78CDEDC5-6884-4570-AD54-549574E86508}"/>
              </a:ext>
            </a:extLst>
          </p:cNvPr>
          <p:cNvSpPr>
            <a:spLocks noGrp="1"/>
          </p:cNvSpPr>
          <p:nvPr>
            <p:ph type="ftr" sz="quarter" idx="11"/>
          </p:nvPr>
        </p:nvSpPr>
        <p:spPr/>
        <p:txBody>
          <a:bodyPr/>
          <a:lstStyle>
            <a:lvl1pPr>
              <a:defRPr/>
            </a:lvl1pPr>
          </a:lstStyle>
          <a:p>
            <a:pPr>
              <a:defRPr/>
            </a:pPr>
            <a:endParaRPr lang="sl-SI"/>
          </a:p>
        </p:txBody>
      </p:sp>
      <p:sp>
        <p:nvSpPr>
          <p:cNvPr id="19" name="Slide Number Placeholder 8">
            <a:extLst>
              <a:ext uri="{FF2B5EF4-FFF2-40B4-BE49-F238E27FC236}">
                <a16:creationId xmlns:a16="http://schemas.microsoft.com/office/drawing/2014/main" id="{E3A7956A-1DA5-496E-8BDA-47031C72C068}"/>
              </a:ext>
            </a:extLst>
          </p:cNvPr>
          <p:cNvSpPr>
            <a:spLocks noGrp="1"/>
          </p:cNvSpPr>
          <p:nvPr>
            <p:ph type="sldNum" sz="quarter" idx="12"/>
          </p:nvPr>
        </p:nvSpPr>
        <p:spPr/>
        <p:txBody>
          <a:bodyPr/>
          <a:lstStyle>
            <a:lvl1pPr>
              <a:defRPr/>
            </a:lvl1pPr>
          </a:lstStyle>
          <a:p>
            <a:fld id="{F3969FEC-1019-4B90-8215-DFA5ACE959FA}" type="slidenum">
              <a:rPr lang="sl-SI" altLang="sl-SI"/>
              <a:pPr/>
              <a:t>‹#›</a:t>
            </a:fld>
            <a:endParaRPr lang="sl-SI" altLang="sl-SI"/>
          </a:p>
        </p:txBody>
      </p:sp>
    </p:spTree>
    <p:extLst>
      <p:ext uri="{BB962C8B-B14F-4D97-AF65-F5344CB8AC3E}">
        <p14:creationId xmlns:p14="http://schemas.microsoft.com/office/powerpoint/2010/main" val="310205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a:extLst>
              <a:ext uri="{FF2B5EF4-FFF2-40B4-BE49-F238E27FC236}">
                <a16:creationId xmlns:a16="http://schemas.microsoft.com/office/drawing/2014/main" id="{3346C525-8255-43F4-B603-F122AABF1D67}"/>
              </a:ext>
            </a:extLst>
          </p:cNvPr>
          <p:cNvSpPr>
            <a:spLocks noGrp="1"/>
          </p:cNvSpPr>
          <p:nvPr>
            <p:ph type="dt" sz="half" idx="10"/>
          </p:nvPr>
        </p:nvSpPr>
        <p:spPr/>
        <p:txBody>
          <a:bodyPr/>
          <a:lstStyle>
            <a:lvl1pPr>
              <a:defRPr/>
            </a:lvl1pPr>
          </a:lstStyle>
          <a:p>
            <a:pPr>
              <a:defRPr/>
            </a:pPr>
            <a:fld id="{8110585A-176C-422F-9ED6-51C42747BB96}" type="datetimeFigureOut">
              <a:rPr lang="sl-SI"/>
              <a:pPr>
                <a:defRPr/>
              </a:pPr>
              <a:t>30. 05. 2019</a:t>
            </a:fld>
            <a:endParaRPr lang="sl-SI"/>
          </a:p>
        </p:txBody>
      </p:sp>
      <p:sp>
        <p:nvSpPr>
          <p:cNvPr id="4" name="Footer Placeholder 2">
            <a:extLst>
              <a:ext uri="{FF2B5EF4-FFF2-40B4-BE49-F238E27FC236}">
                <a16:creationId xmlns:a16="http://schemas.microsoft.com/office/drawing/2014/main" id="{B4F56988-BF30-4A90-8C25-843EEEA6705E}"/>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22">
            <a:extLst>
              <a:ext uri="{FF2B5EF4-FFF2-40B4-BE49-F238E27FC236}">
                <a16:creationId xmlns:a16="http://schemas.microsoft.com/office/drawing/2014/main" id="{2ECA82B9-7393-40DF-B2B1-2C7A84F21386}"/>
              </a:ext>
            </a:extLst>
          </p:cNvPr>
          <p:cNvSpPr>
            <a:spLocks noGrp="1"/>
          </p:cNvSpPr>
          <p:nvPr>
            <p:ph type="sldNum" sz="quarter" idx="12"/>
          </p:nvPr>
        </p:nvSpPr>
        <p:spPr/>
        <p:txBody>
          <a:bodyPr/>
          <a:lstStyle>
            <a:lvl1pPr>
              <a:defRPr/>
            </a:lvl1pPr>
          </a:lstStyle>
          <a:p>
            <a:fld id="{8F587470-0954-49F4-9648-CFE8216E7E39}" type="slidenum">
              <a:rPr lang="sl-SI" altLang="sl-SI"/>
              <a:pPr/>
              <a:t>‹#›</a:t>
            </a:fld>
            <a:endParaRPr lang="sl-SI" altLang="sl-SI"/>
          </a:p>
        </p:txBody>
      </p:sp>
    </p:spTree>
    <p:extLst>
      <p:ext uri="{BB962C8B-B14F-4D97-AF65-F5344CB8AC3E}">
        <p14:creationId xmlns:p14="http://schemas.microsoft.com/office/powerpoint/2010/main" val="31033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CDB452-BC3D-4E59-A70C-FC661F6A3537}"/>
              </a:ext>
            </a:extLst>
          </p:cNvPr>
          <p:cNvSpPr>
            <a:spLocks noGrp="1"/>
          </p:cNvSpPr>
          <p:nvPr>
            <p:ph type="dt" sz="half" idx="10"/>
          </p:nvPr>
        </p:nvSpPr>
        <p:spPr/>
        <p:txBody>
          <a:bodyPr/>
          <a:lstStyle>
            <a:lvl1pPr>
              <a:defRPr/>
            </a:lvl1pPr>
          </a:lstStyle>
          <a:p>
            <a:pPr>
              <a:defRPr/>
            </a:pPr>
            <a:fld id="{DEF5B87E-84B9-4DDC-94C9-774541E93104}" type="datetimeFigureOut">
              <a:rPr lang="sl-SI"/>
              <a:pPr>
                <a:defRPr/>
              </a:pPr>
              <a:t>30. 05. 2019</a:t>
            </a:fld>
            <a:endParaRPr lang="sl-SI"/>
          </a:p>
        </p:txBody>
      </p:sp>
      <p:sp>
        <p:nvSpPr>
          <p:cNvPr id="3" name="Footer Placeholder 2">
            <a:extLst>
              <a:ext uri="{FF2B5EF4-FFF2-40B4-BE49-F238E27FC236}">
                <a16:creationId xmlns:a16="http://schemas.microsoft.com/office/drawing/2014/main" id="{8C568AB7-ECA8-4F15-9FA0-59A018BF48C5}"/>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3">
            <a:extLst>
              <a:ext uri="{FF2B5EF4-FFF2-40B4-BE49-F238E27FC236}">
                <a16:creationId xmlns:a16="http://schemas.microsoft.com/office/drawing/2014/main" id="{70BBC7AA-5730-43BD-9FC9-69D430F900BA}"/>
              </a:ext>
            </a:extLst>
          </p:cNvPr>
          <p:cNvSpPr>
            <a:spLocks noGrp="1"/>
          </p:cNvSpPr>
          <p:nvPr>
            <p:ph type="sldNum" sz="quarter" idx="12"/>
          </p:nvPr>
        </p:nvSpPr>
        <p:spPr/>
        <p:txBody>
          <a:bodyPr/>
          <a:lstStyle>
            <a:lvl1pPr>
              <a:defRPr/>
            </a:lvl1pPr>
          </a:lstStyle>
          <a:p>
            <a:fld id="{6CCDD35B-4A63-40C8-BF59-3CD6D815CC52}" type="slidenum">
              <a:rPr lang="sl-SI" altLang="sl-SI"/>
              <a:pPr/>
              <a:t>‹#›</a:t>
            </a:fld>
            <a:endParaRPr lang="sl-SI" altLang="sl-SI"/>
          </a:p>
        </p:txBody>
      </p:sp>
    </p:spTree>
    <p:extLst>
      <p:ext uri="{BB962C8B-B14F-4D97-AF65-F5344CB8AC3E}">
        <p14:creationId xmlns:p14="http://schemas.microsoft.com/office/powerpoint/2010/main" val="84772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A5109680-590B-4284-9191-CECF90CF5809}"/>
              </a:ext>
            </a:extLst>
          </p:cNvPr>
          <p:cNvSpPr>
            <a:spLocks noGrp="1"/>
          </p:cNvSpPr>
          <p:nvPr>
            <p:ph type="dt" sz="half" idx="10"/>
          </p:nvPr>
        </p:nvSpPr>
        <p:spPr/>
        <p:txBody>
          <a:bodyPr/>
          <a:lstStyle>
            <a:lvl1pPr>
              <a:defRPr/>
            </a:lvl1pPr>
          </a:lstStyle>
          <a:p>
            <a:pPr>
              <a:defRPr/>
            </a:pPr>
            <a:fld id="{AAF6D980-9398-4189-A558-F75F064F998A}" type="datetimeFigureOut">
              <a:rPr lang="sl-SI"/>
              <a:pPr>
                <a:defRPr/>
              </a:pPr>
              <a:t>30. 05. 2019</a:t>
            </a:fld>
            <a:endParaRPr lang="sl-SI"/>
          </a:p>
        </p:txBody>
      </p:sp>
      <p:sp>
        <p:nvSpPr>
          <p:cNvPr id="6" name="Footer Placeholder 2">
            <a:extLst>
              <a:ext uri="{FF2B5EF4-FFF2-40B4-BE49-F238E27FC236}">
                <a16:creationId xmlns:a16="http://schemas.microsoft.com/office/drawing/2014/main" id="{0D9B892F-F407-4986-ACFC-84C3DE44C5CE}"/>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22">
            <a:extLst>
              <a:ext uri="{FF2B5EF4-FFF2-40B4-BE49-F238E27FC236}">
                <a16:creationId xmlns:a16="http://schemas.microsoft.com/office/drawing/2014/main" id="{9DA99D0A-27B2-4B04-8D5A-EFDFCD22DD45}"/>
              </a:ext>
            </a:extLst>
          </p:cNvPr>
          <p:cNvSpPr>
            <a:spLocks noGrp="1"/>
          </p:cNvSpPr>
          <p:nvPr>
            <p:ph type="sldNum" sz="quarter" idx="12"/>
          </p:nvPr>
        </p:nvSpPr>
        <p:spPr/>
        <p:txBody>
          <a:bodyPr/>
          <a:lstStyle>
            <a:lvl1pPr>
              <a:defRPr/>
            </a:lvl1pPr>
          </a:lstStyle>
          <a:p>
            <a:fld id="{FA7D03BD-0E0C-4613-B471-14D2FA358BAA}" type="slidenum">
              <a:rPr lang="sl-SI" altLang="sl-SI"/>
              <a:pPr/>
              <a:t>‹#›</a:t>
            </a:fld>
            <a:endParaRPr lang="sl-SI" altLang="sl-SI"/>
          </a:p>
        </p:txBody>
      </p:sp>
    </p:spTree>
    <p:extLst>
      <p:ext uri="{BB962C8B-B14F-4D97-AF65-F5344CB8AC3E}">
        <p14:creationId xmlns:p14="http://schemas.microsoft.com/office/powerpoint/2010/main" val="2734424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ED028A-9B95-45EF-886B-5822B33EB8E8}"/>
              </a:ext>
            </a:extLst>
          </p:cNvPr>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053308AE-86D0-4E3C-9F04-65888D4DFF46}"/>
              </a:ext>
            </a:extLst>
          </p:cNvPr>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a:extLst>
              <a:ext uri="{FF2B5EF4-FFF2-40B4-BE49-F238E27FC236}">
                <a16:creationId xmlns:a16="http://schemas.microsoft.com/office/drawing/2014/main" id="{12BCB306-EB60-4C0B-909A-A13ADE90BDE2}"/>
              </a:ext>
            </a:extLst>
          </p:cNvPr>
          <p:cNvGrpSpPr>
            <a:grpSpLocks/>
          </p:cNvGrpSpPr>
          <p:nvPr/>
        </p:nvGrpSpPr>
        <p:grpSpPr bwMode="auto">
          <a:xfrm rot="5400000">
            <a:off x="8515351" y="1219200"/>
            <a:ext cx="131762" cy="128587"/>
            <a:chOff x="6668087" y="1297746"/>
            <a:chExt cx="161840" cy="156602"/>
          </a:xfrm>
        </p:grpSpPr>
        <p:cxnSp>
          <p:nvCxnSpPr>
            <p:cNvPr id="8" name="Straight Connector 7">
              <a:extLst>
                <a:ext uri="{FF2B5EF4-FFF2-40B4-BE49-F238E27FC236}">
                  <a16:creationId xmlns:a16="http://schemas.microsoft.com/office/drawing/2014/main" id="{0A98544F-AF7B-4FF6-BBE0-27BAB8F429F6}"/>
                </a:ext>
              </a:extLst>
            </p:cNvPr>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BDFE353-1E94-4DAC-A9D5-A282AE88755C}"/>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A14D339-C8E3-4BFB-9887-BF02CD42CD70}"/>
                </a:ext>
              </a:extLst>
            </p:cNvPr>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a:extLst>
              <a:ext uri="{FF2B5EF4-FFF2-40B4-BE49-F238E27FC236}">
                <a16:creationId xmlns:a16="http://schemas.microsoft.com/office/drawing/2014/main" id="{473DFC0A-679D-44B3-95F2-23424646AD1B}"/>
              </a:ext>
            </a:extLst>
          </p:cNvPr>
          <p:cNvGrpSpPr>
            <a:grpSpLocks/>
          </p:cNvGrpSpPr>
          <p:nvPr/>
        </p:nvGrpSpPr>
        <p:grpSpPr bwMode="auto">
          <a:xfrm rot="5400000">
            <a:off x="8667751" y="1371600"/>
            <a:ext cx="131762" cy="128587"/>
            <a:chOff x="6668087" y="1297746"/>
            <a:chExt cx="161840" cy="156602"/>
          </a:xfrm>
        </p:grpSpPr>
        <p:cxnSp>
          <p:nvCxnSpPr>
            <p:cNvPr id="12" name="Straight Connector 11">
              <a:extLst>
                <a:ext uri="{FF2B5EF4-FFF2-40B4-BE49-F238E27FC236}">
                  <a16:creationId xmlns:a16="http://schemas.microsoft.com/office/drawing/2014/main" id="{33E6F4FE-DAD1-4809-90A0-60E995AB170D}"/>
                </a:ext>
              </a:extLst>
            </p:cNvPr>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5AB8F52-38E3-4A30-BC76-D43B3DA750B9}"/>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3BB28BF-2911-4CBB-AFA4-328E8341932E}"/>
                </a:ext>
              </a:extLst>
            </p:cNvPr>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a:extLst>
              <a:ext uri="{FF2B5EF4-FFF2-40B4-BE49-F238E27FC236}">
                <a16:creationId xmlns:a16="http://schemas.microsoft.com/office/drawing/2014/main" id="{001B8740-4A61-48D3-8CE1-4F52159B26D6}"/>
              </a:ext>
            </a:extLst>
          </p:cNvPr>
          <p:cNvGrpSpPr>
            <a:grpSpLocks/>
          </p:cNvGrpSpPr>
          <p:nvPr/>
        </p:nvGrpSpPr>
        <p:grpSpPr bwMode="auto">
          <a:xfrm rot="5400000">
            <a:off x="8320087" y="1474788"/>
            <a:ext cx="131763" cy="128588"/>
            <a:chOff x="6668087" y="1297746"/>
            <a:chExt cx="161840" cy="156602"/>
          </a:xfrm>
        </p:grpSpPr>
        <p:cxnSp>
          <p:nvCxnSpPr>
            <p:cNvPr id="16" name="Straight Connector 15">
              <a:extLst>
                <a:ext uri="{FF2B5EF4-FFF2-40B4-BE49-F238E27FC236}">
                  <a16:creationId xmlns:a16="http://schemas.microsoft.com/office/drawing/2014/main" id="{13C9832D-69C6-4E11-A193-A6E246A1B515}"/>
                </a:ext>
              </a:extLst>
            </p:cNvPr>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76DB089-FDFB-43C3-B6B1-7150D41018D8}"/>
                </a:ext>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4439269-AA49-4B1C-B4C4-381801C59413}"/>
                </a:ext>
              </a:extLst>
            </p:cNvPr>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a:extLst>
              <a:ext uri="{FF2B5EF4-FFF2-40B4-BE49-F238E27FC236}">
                <a16:creationId xmlns:a16="http://schemas.microsoft.com/office/drawing/2014/main" id="{3C8AE591-C314-4D66-9B20-735D4BCB0AE7}"/>
              </a:ext>
            </a:extLst>
          </p:cNvPr>
          <p:cNvSpPr>
            <a:spLocks noGrp="1"/>
          </p:cNvSpPr>
          <p:nvPr>
            <p:ph type="dt" sz="half" idx="10"/>
          </p:nvPr>
        </p:nvSpPr>
        <p:spPr>
          <a:xfrm>
            <a:off x="6477000" y="55563"/>
            <a:ext cx="2133600" cy="365125"/>
          </a:xfrm>
        </p:spPr>
        <p:txBody>
          <a:bodyPr/>
          <a:lstStyle>
            <a:lvl1pPr>
              <a:defRPr/>
            </a:lvl1pPr>
          </a:lstStyle>
          <a:p>
            <a:pPr>
              <a:defRPr/>
            </a:pPr>
            <a:fld id="{2EEB2953-2FA4-4B31-9558-D33B8C239E8F}" type="datetimeFigureOut">
              <a:rPr lang="sl-SI"/>
              <a:pPr>
                <a:defRPr/>
              </a:pPr>
              <a:t>30. 05. 2019</a:t>
            </a:fld>
            <a:endParaRPr lang="sl-SI"/>
          </a:p>
        </p:txBody>
      </p:sp>
      <p:sp>
        <p:nvSpPr>
          <p:cNvPr id="20" name="Footer Placeholder 5">
            <a:extLst>
              <a:ext uri="{FF2B5EF4-FFF2-40B4-BE49-F238E27FC236}">
                <a16:creationId xmlns:a16="http://schemas.microsoft.com/office/drawing/2014/main" id="{58734CEB-058E-4ED1-8E8A-C013427BB956}"/>
              </a:ext>
            </a:extLst>
          </p:cNvPr>
          <p:cNvSpPr>
            <a:spLocks noGrp="1"/>
          </p:cNvSpPr>
          <p:nvPr>
            <p:ph type="ftr" sz="quarter" idx="11"/>
          </p:nvPr>
        </p:nvSpPr>
        <p:spPr>
          <a:xfrm>
            <a:off x="914400" y="55563"/>
            <a:ext cx="5562600" cy="365125"/>
          </a:xfrm>
        </p:spPr>
        <p:txBody>
          <a:bodyPr/>
          <a:lstStyle>
            <a:lvl1pPr>
              <a:defRPr/>
            </a:lvl1pPr>
          </a:lstStyle>
          <a:p>
            <a:pPr>
              <a:defRPr/>
            </a:pPr>
            <a:endParaRPr lang="sl-SI"/>
          </a:p>
        </p:txBody>
      </p:sp>
      <p:sp>
        <p:nvSpPr>
          <p:cNvPr id="21" name="Slide Number Placeholder 6">
            <a:extLst>
              <a:ext uri="{FF2B5EF4-FFF2-40B4-BE49-F238E27FC236}">
                <a16:creationId xmlns:a16="http://schemas.microsoft.com/office/drawing/2014/main" id="{68D75293-D545-41D5-8D1C-1A6A84CEAAF6}"/>
              </a:ext>
            </a:extLst>
          </p:cNvPr>
          <p:cNvSpPr>
            <a:spLocks noGrp="1"/>
          </p:cNvSpPr>
          <p:nvPr>
            <p:ph type="sldNum" sz="quarter" idx="12"/>
          </p:nvPr>
        </p:nvSpPr>
        <p:spPr>
          <a:xfrm>
            <a:off x="8610600" y="55563"/>
            <a:ext cx="457200" cy="365125"/>
          </a:xfrm>
        </p:spPr>
        <p:txBody>
          <a:bodyPr/>
          <a:lstStyle>
            <a:lvl1pPr>
              <a:defRPr/>
            </a:lvl1pPr>
          </a:lstStyle>
          <a:p>
            <a:fld id="{BA943817-F05A-42FD-B597-0C57BFA7C11D}" type="slidenum">
              <a:rPr lang="sl-SI" altLang="sl-SI"/>
              <a:pPr/>
              <a:t>‹#›</a:t>
            </a:fld>
            <a:endParaRPr lang="sl-SI" altLang="sl-SI"/>
          </a:p>
        </p:txBody>
      </p:sp>
    </p:spTree>
    <p:extLst>
      <p:ext uri="{BB962C8B-B14F-4D97-AF65-F5344CB8AC3E}">
        <p14:creationId xmlns:p14="http://schemas.microsoft.com/office/powerpoint/2010/main" val="328034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0B43F4"/>
            </a:gs>
          </a:gsLst>
          <a:lin ang="540000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452A63-2D46-4B57-ADB6-80F928809C9F}"/>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88717A67-6191-4597-9236-C24512D10C01}"/>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812B5F4D-DC4D-4844-A984-9CF52D45F700}"/>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16:creationId xmlns:a16="http://schemas.microsoft.com/office/drawing/2014/main" id="{D14CA573-14D3-46E8-8D52-42597139263A}"/>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a16="http://schemas.microsoft.com/office/drawing/2014/main" id="{66CD5FF7-E2B6-44E3-9238-287F135AB287}"/>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a:extLst>
              <a:ext uri="{FF2B5EF4-FFF2-40B4-BE49-F238E27FC236}">
                <a16:creationId xmlns:a16="http://schemas.microsoft.com/office/drawing/2014/main" id="{327561EB-465C-4427-B361-9EDDCB14C262}"/>
              </a:ext>
            </a:extLst>
          </p:cNvPr>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a:extLst>
              <a:ext uri="{FF2B5EF4-FFF2-40B4-BE49-F238E27FC236}">
                <a16:creationId xmlns:a16="http://schemas.microsoft.com/office/drawing/2014/main" id="{C131DC27-B631-4788-AB48-0FBE4746DFD7}"/>
              </a:ext>
            </a:extLst>
          </p:cNvPr>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a:extLst>
              <a:ext uri="{FF2B5EF4-FFF2-40B4-BE49-F238E27FC236}">
                <a16:creationId xmlns:a16="http://schemas.microsoft.com/office/drawing/2014/main" id="{629F303F-5B80-4B84-8752-4EF17DC26023}"/>
              </a:ext>
            </a:extLst>
          </p:cNvPr>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626FE0A2-8AB5-4CC4-84B6-1A7D2BEFC904}"/>
              </a:ext>
            </a:extLst>
          </p:cNvPr>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Title Placeholder 21">
            <a:extLst>
              <a:ext uri="{FF2B5EF4-FFF2-40B4-BE49-F238E27FC236}">
                <a16:creationId xmlns:a16="http://schemas.microsoft.com/office/drawing/2014/main" id="{9434CBDC-B666-4A40-90AC-CB73ECB97E1C}"/>
              </a:ext>
            </a:extLst>
          </p:cNvPr>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1036" name="Text Placeholder 12">
            <a:extLst>
              <a:ext uri="{FF2B5EF4-FFF2-40B4-BE49-F238E27FC236}">
                <a16:creationId xmlns:a16="http://schemas.microsoft.com/office/drawing/2014/main" id="{EDC29365-88B2-462A-B8D6-F6F36F14B5A2}"/>
              </a:ext>
            </a:extLst>
          </p:cNvPr>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14" name="Date Placeholder 13">
            <a:extLst>
              <a:ext uri="{FF2B5EF4-FFF2-40B4-BE49-F238E27FC236}">
                <a16:creationId xmlns:a16="http://schemas.microsoft.com/office/drawing/2014/main" id="{7A623C5A-EDD6-4301-958C-665391005DCF}"/>
              </a:ext>
            </a:extLst>
          </p:cNvPr>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25EFB58F-B803-4F4E-8FDE-57EA964BEE01}" type="datetimeFigureOut">
              <a:rPr lang="sl-SI"/>
              <a:pPr>
                <a:defRPr/>
              </a:pPr>
              <a:t>30. 05. 2019</a:t>
            </a:fld>
            <a:endParaRPr lang="sl-SI"/>
          </a:p>
        </p:txBody>
      </p:sp>
      <p:sp>
        <p:nvSpPr>
          <p:cNvPr id="3" name="Footer Placeholder 2">
            <a:extLst>
              <a:ext uri="{FF2B5EF4-FFF2-40B4-BE49-F238E27FC236}">
                <a16:creationId xmlns:a16="http://schemas.microsoft.com/office/drawing/2014/main" id="{F960130D-EAF2-452F-9239-F5FF9CEB4092}"/>
              </a:ext>
            </a:extLst>
          </p:cNvPr>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sl-SI"/>
          </a:p>
        </p:txBody>
      </p:sp>
      <p:sp>
        <p:nvSpPr>
          <p:cNvPr id="23" name="Slide Number Placeholder 22">
            <a:extLst>
              <a:ext uri="{FF2B5EF4-FFF2-40B4-BE49-F238E27FC236}">
                <a16:creationId xmlns:a16="http://schemas.microsoft.com/office/drawing/2014/main" id="{DC79F774-932A-445C-9B2B-7DEE84582058}"/>
              </a:ext>
            </a:extLst>
          </p:cNvPr>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defRPr>
            </a:lvl1pPr>
          </a:lstStyle>
          <a:p>
            <a:fld id="{B4790F81-362B-4EE1-9843-24D4FDCEC8BE}"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755" r:id="rId1"/>
    <p:sldLayoutId id="2147483750" r:id="rId2"/>
    <p:sldLayoutId id="2147483756" r:id="rId3"/>
    <p:sldLayoutId id="2147483757" r:id="rId4"/>
    <p:sldLayoutId id="2147483758" r:id="rId5"/>
    <p:sldLayoutId id="2147483751" r:id="rId6"/>
    <p:sldLayoutId id="2147483759" r:id="rId7"/>
    <p:sldLayoutId id="2147483752" r:id="rId8"/>
    <p:sldLayoutId id="2147483760" r:id="rId9"/>
    <p:sldLayoutId id="2147483753" r:id="rId10"/>
    <p:sldLayoutId id="2147483754" r:id="rId11"/>
  </p:sldLayoutIdLst>
  <p:txStyles>
    <p:titleStyle>
      <a:lvl1pPr algn="l" rtl="0" fontAlgn="base">
        <a:spcBef>
          <a:spcPct val="0"/>
        </a:spcBef>
        <a:spcAft>
          <a:spcPct val="0"/>
        </a:spcAft>
        <a:defRPr sz="4000" kern="1200" spc="-100">
          <a:solidFill>
            <a:srgbClr val="ABEDFF"/>
          </a:solidFill>
          <a:latin typeface="+mj-lt"/>
          <a:ea typeface="+mj-ea"/>
          <a:cs typeface="+mj-cs"/>
        </a:defRPr>
      </a:lvl1pPr>
      <a:lvl2pPr algn="l" rtl="0" fontAlgn="base">
        <a:spcBef>
          <a:spcPct val="0"/>
        </a:spcBef>
        <a:spcAft>
          <a:spcPct val="0"/>
        </a:spcAft>
        <a:defRPr sz="4000">
          <a:solidFill>
            <a:srgbClr val="ABEDFF"/>
          </a:solidFill>
          <a:latin typeface="Impact" panose="020B0806030902050204" pitchFamily="34" charset="0"/>
        </a:defRPr>
      </a:lvl2pPr>
      <a:lvl3pPr algn="l" rtl="0" fontAlgn="base">
        <a:spcBef>
          <a:spcPct val="0"/>
        </a:spcBef>
        <a:spcAft>
          <a:spcPct val="0"/>
        </a:spcAft>
        <a:defRPr sz="4000">
          <a:solidFill>
            <a:srgbClr val="ABEDFF"/>
          </a:solidFill>
          <a:latin typeface="Impact" panose="020B0806030902050204" pitchFamily="34" charset="0"/>
        </a:defRPr>
      </a:lvl3pPr>
      <a:lvl4pPr algn="l" rtl="0" fontAlgn="base">
        <a:spcBef>
          <a:spcPct val="0"/>
        </a:spcBef>
        <a:spcAft>
          <a:spcPct val="0"/>
        </a:spcAft>
        <a:defRPr sz="4000">
          <a:solidFill>
            <a:srgbClr val="ABEDFF"/>
          </a:solidFill>
          <a:latin typeface="Impact" panose="020B0806030902050204" pitchFamily="34" charset="0"/>
        </a:defRPr>
      </a:lvl4pPr>
      <a:lvl5pPr algn="l" rtl="0" fontAlgn="base">
        <a:spcBef>
          <a:spcPct val="0"/>
        </a:spcBef>
        <a:spcAft>
          <a:spcPct val="0"/>
        </a:spcAft>
        <a:defRPr sz="4000">
          <a:solidFill>
            <a:srgbClr val="ABEDFF"/>
          </a:solidFill>
          <a:latin typeface="Impact" panose="020B0806030902050204" pitchFamily="34" charset="0"/>
        </a:defRPr>
      </a:lvl5pPr>
      <a:lvl6pPr marL="457200" algn="l" rtl="0" fontAlgn="base">
        <a:spcBef>
          <a:spcPct val="0"/>
        </a:spcBef>
        <a:spcAft>
          <a:spcPct val="0"/>
        </a:spcAft>
        <a:defRPr sz="4000">
          <a:solidFill>
            <a:srgbClr val="ABEDFF"/>
          </a:solidFill>
          <a:latin typeface="Impact" panose="020B0806030902050204" pitchFamily="34" charset="0"/>
        </a:defRPr>
      </a:lvl6pPr>
      <a:lvl7pPr marL="914400" algn="l" rtl="0" fontAlgn="base">
        <a:spcBef>
          <a:spcPct val="0"/>
        </a:spcBef>
        <a:spcAft>
          <a:spcPct val="0"/>
        </a:spcAft>
        <a:defRPr sz="4000">
          <a:solidFill>
            <a:srgbClr val="ABEDFF"/>
          </a:solidFill>
          <a:latin typeface="Impact" panose="020B0806030902050204" pitchFamily="34" charset="0"/>
        </a:defRPr>
      </a:lvl7pPr>
      <a:lvl8pPr marL="1371600" algn="l" rtl="0" fontAlgn="base">
        <a:spcBef>
          <a:spcPct val="0"/>
        </a:spcBef>
        <a:spcAft>
          <a:spcPct val="0"/>
        </a:spcAft>
        <a:defRPr sz="4000">
          <a:solidFill>
            <a:srgbClr val="ABEDFF"/>
          </a:solidFill>
          <a:latin typeface="Impact" panose="020B0806030902050204" pitchFamily="34" charset="0"/>
        </a:defRPr>
      </a:lvl8pPr>
      <a:lvl9pPr marL="1828800" algn="l" rtl="0" fontAlgn="base">
        <a:spcBef>
          <a:spcPct val="0"/>
        </a:spcBef>
        <a:spcAft>
          <a:spcPct val="0"/>
        </a:spcAft>
        <a:defRPr sz="4000">
          <a:solidFill>
            <a:srgbClr val="ABEDFF"/>
          </a:solidFill>
          <a:latin typeface="Impact" panose="020B0806030902050204" pitchFamily="34" charset="0"/>
        </a:defRPr>
      </a:lvl9pPr>
      <a:extLst/>
    </p:titleStyle>
    <p:bodyStyle>
      <a:lvl1pPr marL="411163" indent="-342900" algn="l" rtl="0" fontAlgn="base">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5BD078"/>
        </a:buClr>
        <a:buFont typeface="Wingdings 3" panose="05040102010807070707"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5BD078"/>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78BB-50A2-4E69-8C73-897C6EFF023E}"/>
              </a:ext>
            </a:extLst>
          </p:cNvPr>
          <p:cNvSpPr>
            <a:spLocks noGrp="1"/>
          </p:cNvSpPr>
          <p:nvPr>
            <p:ph type="ctrTitle"/>
          </p:nvPr>
        </p:nvSpPr>
        <p:spPr>
          <a:xfrm>
            <a:off x="914400" y="4343400"/>
            <a:ext cx="7978775" cy="2038350"/>
          </a:xfrm>
        </p:spPr>
        <p:txBody>
          <a:bodyPr wrap="square" lIns="91440" tIns="45720" rIns="91440" bIns="45720" numCol="1" anchorCtr="0" compatLnSpc="1">
            <a:prstTxWarp prst="textNoShape">
              <a:avLst/>
            </a:prstTxWarp>
          </a:bodyPr>
          <a:lstStyle/>
          <a:p>
            <a:pPr marR="0"/>
            <a:r>
              <a:rPr lang="sl-SI" altLang="sl-SI" sz="6600" b="0" i="1" cap="none">
                <a:effectLst>
                  <a:outerShdw blurRad="38100" dist="38100" dir="2700000" algn="tl">
                    <a:srgbClr val="FFFFFF"/>
                  </a:outerShdw>
                </a:effectLst>
              </a:rPr>
              <a:t>AVSTRIJA</a:t>
            </a:r>
          </a:p>
        </p:txBody>
      </p:sp>
      <p:sp>
        <p:nvSpPr>
          <p:cNvPr id="8195" name="Subtitle 2">
            <a:extLst>
              <a:ext uri="{FF2B5EF4-FFF2-40B4-BE49-F238E27FC236}">
                <a16:creationId xmlns:a16="http://schemas.microsoft.com/office/drawing/2014/main" id="{0EB14BCA-F473-48C9-837C-CB324E5571DD}"/>
              </a:ext>
            </a:extLst>
          </p:cNvPr>
          <p:cNvSpPr>
            <a:spLocks noGrp="1"/>
          </p:cNvSpPr>
          <p:nvPr>
            <p:ph type="subTitle" idx="1"/>
          </p:nvPr>
        </p:nvSpPr>
        <p:spPr>
          <a:xfrm>
            <a:off x="684213" y="2492375"/>
            <a:ext cx="8002587" cy="1851025"/>
          </a:xfrm>
        </p:spPr>
        <p:txBody>
          <a:bodyPr/>
          <a:lstStyle/>
          <a:p>
            <a:pPr>
              <a:spcBef>
                <a:spcPct val="0"/>
              </a:spcBef>
            </a:pPr>
            <a:endParaRPr lang="sl-SI" altLang="sl-SI" dirty="0"/>
          </a:p>
        </p:txBody>
      </p:sp>
      <p:pic>
        <p:nvPicPr>
          <p:cNvPr id="1026" name="Picture 2">
            <a:extLst>
              <a:ext uri="{FF2B5EF4-FFF2-40B4-BE49-F238E27FC236}">
                <a16:creationId xmlns:a16="http://schemas.microsoft.com/office/drawing/2014/main" id="{D0AA0748-1A49-4A9C-9EF5-597EA4A0C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48680"/>
            <a:ext cx="4114428" cy="274020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2940-AF44-4333-A4BC-893A482B2D4E}"/>
              </a:ext>
            </a:extLst>
          </p:cNvPr>
          <p:cNvSpPr>
            <a:spLocks noGrp="1"/>
          </p:cNvSpPr>
          <p:nvPr>
            <p:ph type="title"/>
          </p:nvPr>
        </p:nvSpPr>
        <p:spPr/>
        <p:txBody>
          <a:bodyPr/>
          <a:lstStyle/>
          <a:p>
            <a:pPr fontAlgn="auto">
              <a:spcAft>
                <a:spcPts val="0"/>
              </a:spcAft>
              <a:defRPr/>
            </a:pPr>
            <a:r>
              <a:rPr lang="sl-SI" i="1" dirty="0">
                <a:solidFill>
                  <a:schemeClr val="tx2">
                    <a:satMod val="200000"/>
                  </a:schemeClr>
                </a:solidFill>
                <a:effectLst>
                  <a:outerShdw blurRad="38100" dist="38100" dir="2700000" algn="tl">
                    <a:srgbClr val="000000">
                      <a:alpha val="43137"/>
                    </a:srgbClr>
                  </a:outerShdw>
                </a:effectLst>
              </a:rPr>
              <a:t>NARAVNA  DEDIŠČINA</a:t>
            </a:r>
          </a:p>
        </p:txBody>
      </p:sp>
      <p:sp>
        <p:nvSpPr>
          <p:cNvPr id="17411" name="Content Placeholder 2">
            <a:extLst>
              <a:ext uri="{FF2B5EF4-FFF2-40B4-BE49-F238E27FC236}">
                <a16:creationId xmlns:a16="http://schemas.microsoft.com/office/drawing/2014/main" id="{DB354E8B-BE34-4CFA-9549-FF653E5E07E0}"/>
              </a:ext>
            </a:extLst>
          </p:cNvPr>
          <p:cNvSpPr>
            <a:spLocks noGrp="1"/>
          </p:cNvSpPr>
          <p:nvPr>
            <p:ph idx="1"/>
          </p:nvPr>
        </p:nvSpPr>
        <p:spPr/>
        <p:txBody>
          <a:bodyPr/>
          <a:lstStyle/>
          <a:p>
            <a:r>
              <a:rPr lang="sl-SI" altLang="sl-SI"/>
              <a:t>Narodni parki</a:t>
            </a:r>
          </a:p>
          <a:p>
            <a:r>
              <a:rPr lang="sl-SI" altLang="sl-SI"/>
              <a:t>Reke /reka Inn/ Donava</a:t>
            </a:r>
          </a:p>
          <a:p>
            <a:r>
              <a:rPr lang="sl-SI" altLang="sl-SI"/>
              <a:t>Jezera/ Koroška</a:t>
            </a:r>
          </a:p>
          <a:p>
            <a:r>
              <a:rPr lang="sl-SI" altLang="sl-SI"/>
              <a:t>Alpe</a:t>
            </a:r>
          </a:p>
          <a:p>
            <a:r>
              <a:rPr lang="sl-SI" altLang="sl-SI"/>
              <a:t>Najvišja gora; GROSSGLOCKNER (3798 m) </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84360-5D7B-4D5C-B2D7-F9E04F31CE06}"/>
              </a:ext>
            </a:extLst>
          </p:cNvPr>
          <p:cNvSpPr>
            <a:spLocks noGrp="1"/>
          </p:cNvSpPr>
          <p:nvPr>
            <p:ph type="title"/>
          </p:nvPr>
        </p:nvSpPr>
        <p:spPr/>
        <p:txBody>
          <a:bodyPr/>
          <a:lstStyle/>
          <a:p>
            <a:pPr fontAlgn="auto">
              <a:spcAft>
                <a:spcPts val="0"/>
              </a:spcAft>
              <a:defRPr/>
            </a:pPr>
            <a:r>
              <a:rPr lang="sl-SI" i="1" dirty="0">
                <a:solidFill>
                  <a:schemeClr val="tx2">
                    <a:satMod val="200000"/>
                  </a:schemeClr>
                </a:solidFill>
                <a:effectLst>
                  <a:outerShdw blurRad="38100" dist="38100" dir="2700000" algn="tl">
                    <a:srgbClr val="000000">
                      <a:alpha val="43137"/>
                    </a:srgbClr>
                  </a:outerShdw>
                </a:effectLst>
              </a:rPr>
              <a:t>KULTURNA  DEDIŠČINA</a:t>
            </a:r>
          </a:p>
        </p:txBody>
      </p:sp>
      <p:sp>
        <p:nvSpPr>
          <p:cNvPr id="3" name="Content Placeholder 2">
            <a:extLst>
              <a:ext uri="{FF2B5EF4-FFF2-40B4-BE49-F238E27FC236}">
                <a16:creationId xmlns:a16="http://schemas.microsoft.com/office/drawing/2014/main" id="{7D493F8E-31CC-4716-9B6F-2F981BBB469B}"/>
              </a:ext>
            </a:extLst>
          </p:cNvPr>
          <p:cNvSpPr>
            <a:spLocks noGrp="1"/>
          </p:cNvSpPr>
          <p:nvPr>
            <p:ph idx="1"/>
          </p:nvPr>
        </p:nvSpPr>
        <p:spPr/>
        <p:txBody>
          <a:bodyPr>
            <a:normAutofit lnSpcReduction="10000"/>
          </a:bodyPr>
          <a:lstStyle/>
          <a:p>
            <a:pPr marL="411480" fontAlgn="auto">
              <a:spcAft>
                <a:spcPts val="0"/>
              </a:spcAft>
              <a:buFont typeface="Wingdings"/>
              <a:buChar char=""/>
              <a:defRPr/>
            </a:pPr>
            <a:r>
              <a:rPr lang="sl-SI" dirty="0"/>
              <a:t>Avstrija se ponaša z bogato kulturno dediščino. Med skladatelji ima posebno mesto Wolfgang Amadeus Mozart, zelo je priljubljena tudi glasba Franza Schuberta. Področje humanistike sta zaznamovala Sigmund Freud, katerega dela še naprej burijo duhove, in Ludwig Wittgenstein, eden najpomembnejših filozofov 20. stoletja. V slikarstvu zbujajo občudovanje dela Gustava Klimta z začetka 20. stoletja.</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2F0A-66F5-4B23-8E84-6B8B10AFDF8D}"/>
              </a:ext>
            </a:extLst>
          </p:cNvPr>
          <p:cNvSpPr>
            <a:spLocks noGrp="1"/>
          </p:cNvSpPr>
          <p:nvPr>
            <p:ph type="title"/>
          </p:nvPr>
        </p:nvSpPr>
        <p:spPr/>
        <p:txBody>
          <a:bodyPr/>
          <a:lstStyle/>
          <a:p>
            <a:pPr fontAlgn="auto">
              <a:spcAft>
                <a:spcPts val="0"/>
              </a:spcAft>
              <a:defRPr/>
            </a:pPr>
            <a:r>
              <a:rPr lang="sl-SI" i="1" dirty="0">
                <a:solidFill>
                  <a:schemeClr val="tx2">
                    <a:satMod val="200000"/>
                  </a:schemeClr>
                </a:solidFill>
                <a:effectLst>
                  <a:outerShdw blurRad="38100" dist="38100" dir="2700000" algn="tl">
                    <a:srgbClr val="000000">
                      <a:alpha val="43137"/>
                    </a:srgbClr>
                  </a:outerShdw>
                </a:effectLst>
              </a:rPr>
              <a:t>ZNAMENITI AVSTRIJCI</a:t>
            </a:r>
          </a:p>
        </p:txBody>
      </p:sp>
      <p:sp>
        <p:nvSpPr>
          <p:cNvPr id="19459" name="Content Placeholder 2">
            <a:extLst>
              <a:ext uri="{FF2B5EF4-FFF2-40B4-BE49-F238E27FC236}">
                <a16:creationId xmlns:a16="http://schemas.microsoft.com/office/drawing/2014/main" id="{9B422F06-864D-4D2B-9B7C-6D515CCF6272}"/>
              </a:ext>
            </a:extLst>
          </p:cNvPr>
          <p:cNvSpPr>
            <a:spLocks noGrp="1"/>
          </p:cNvSpPr>
          <p:nvPr>
            <p:ph idx="1"/>
          </p:nvPr>
        </p:nvSpPr>
        <p:spPr/>
        <p:txBody>
          <a:bodyPr/>
          <a:lstStyle/>
          <a:p>
            <a:r>
              <a:rPr lang="sl-SI" altLang="sl-SI"/>
              <a:t>Arnold Schwarzenegger /igralec/</a:t>
            </a:r>
          </a:p>
          <a:p>
            <a:r>
              <a:rPr lang="sl-SI" altLang="sl-SI"/>
              <a:t>Wolfgang Amadeus Mozart /skladatelj/</a:t>
            </a:r>
          </a:p>
          <a:p>
            <a:r>
              <a:rPr lang="sl-SI" altLang="sl-SI"/>
              <a:t>Franz Schubert /skladatelj/</a:t>
            </a:r>
          </a:p>
          <a:p>
            <a:r>
              <a:rPr lang="sl-SI" altLang="sl-SI"/>
              <a:t>Nikola Tesla /izumitelj/</a:t>
            </a:r>
          </a:p>
          <a:p>
            <a:r>
              <a:rPr lang="sl-SI" altLang="sl-SI"/>
              <a:t>Adolf Hitler /diktator/</a:t>
            </a:r>
          </a:p>
        </p:txBody>
      </p:sp>
      <p:pic>
        <p:nvPicPr>
          <p:cNvPr id="6146" name="Picture 2">
            <a:extLst>
              <a:ext uri="{FF2B5EF4-FFF2-40B4-BE49-F238E27FC236}">
                <a16:creationId xmlns:a16="http://schemas.microsoft.com/office/drawing/2014/main" id="{8259DBDE-8955-43E9-83E5-6DDCAB81C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3141663"/>
            <a:ext cx="12382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a:extLst>
              <a:ext uri="{FF2B5EF4-FFF2-40B4-BE49-F238E27FC236}">
                <a16:creationId xmlns:a16="http://schemas.microsoft.com/office/drawing/2014/main" id="{38AE5F2B-3F05-4D0E-8B32-ED279A866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141663"/>
            <a:ext cx="12382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a:extLst>
              <a:ext uri="{FF2B5EF4-FFF2-40B4-BE49-F238E27FC236}">
                <a16:creationId xmlns:a16="http://schemas.microsoft.com/office/drawing/2014/main" id="{4B157A9C-5D1A-447C-8AE7-3D599AF1B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5013325"/>
            <a:ext cx="12382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a:extLst>
              <a:ext uri="{FF2B5EF4-FFF2-40B4-BE49-F238E27FC236}">
                <a16:creationId xmlns:a16="http://schemas.microsoft.com/office/drawing/2014/main" id="{B485178D-525D-4186-ABA1-6CA324B5BC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4987925"/>
            <a:ext cx="12382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a:extLst>
              <a:ext uri="{FF2B5EF4-FFF2-40B4-BE49-F238E27FC236}">
                <a16:creationId xmlns:a16="http://schemas.microsoft.com/office/drawing/2014/main" id="{D2277B25-6E23-45C7-A49F-55C1183995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4860925"/>
            <a:ext cx="115093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randombar(horizontal)">
                                      <p:cBhvr>
                                        <p:cTn id="12" dur="500"/>
                                        <p:tgtEl>
                                          <p:spTgt spid="61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randombar(horizontal)">
                                      <p:cBhvr>
                                        <p:cTn id="17" dur="500"/>
                                        <p:tgtEl>
                                          <p:spTgt spid="61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randombar(horizontal)">
                                      <p:cBhvr>
                                        <p:cTn id="22" dur="500"/>
                                        <p:tgtEl>
                                          <p:spTgt spid="61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randombar(horizontal)">
                                      <p:cBhvr>
                                        <p:cTn id="2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74552-304E-4F9C-905B-86B200BE3703}"/>
              </a:ext>
            </a:extLst>
          </p:cNvPr>
          <p:cNvSpPr>
            <a:spLocks noGrp="1"/>
          </p:cNvSpPr>
          <p:nvPr>
            <p:ph type="title"/>
          </p:nvPr>
        </p:nvSpPr>
        <p:spPr/>
        <p:txBody>
          <a:bodyPr/>
          <a:lstStyle/>
          <a:p>
            <a:pPr fontAlgn="auto">
              <a:spcAft>
                <a:spcPts val="0"/>
              </a:spcAft>
              <a:defRPr/>
            </a:pPr>
            <a:r>
              <a:rPr lang="sl-SI" i="1" dirty="0">
                <a:solidFill>
                  <a:schemeClr val="tx2">
                    <a:satMod val="200000"/>
                  </a:schemeClr>
                </a:solidFill>
                <a:effectLst>
                  <a:outerShdw blurRad="38100" dist="38100" dir="2700000" algn="tl">
                    <a:srgbClr val="000000">
                      <a:alpha val="43137"/>
                    </a:srgbClr>
                  </a:outerShdw>
                </a:effectLst>
              </a:rPr>
              <a:t>GOSPODARSTVO</a:t>
            </a:r>
          </a:p>
        </p:txBody>
      </p:sp>
      <p:sp>
        <p:nvSpPr>
          <p:cNvPr id="4" name="Content Placeholder 3">
            <a:extLst>
              <a:ext uri="{FF2B5EF4-FFF2-40B4-BE49-F238E27FC236}">
                <a16:creationId xmlns:a16="http://schemas.microsoft.com/office/drawing/2014/main" id="{4254FB32-9B99-4D62-97DB-AA12DB08D8C2}"/>
              </a:ext>
            </a:extLst>
          </p:cNvPr>
          <p:cNvSpPr>
            <a:spLocks noGrp="1"/>
          </p:cNvSpPr>
          <p:nvPr>
            <p:ph idx="1"/>
          </p:nvPr>
        </p:nvSpPr>
        <p:spPr/>
        <p:txBody>
          <a:bodyPr>
            <a:normAutofit fontScale="85000" lnSpcReduction="10000"/>
          </a:bodyPr>
          <a:lstStyle/>
          <a:p>
            <a:pPr marL="411480" fontAlgn="auto">
              <a:spcAft>
                <a:spcPts val="0"/>
              </a:spcAft>
              <a:buFont typeface="Wingdings"/>
              <a:buChar char=""/>
              <a:defRPr/>
            </a:pPr>
            <a:r>
              <a:rPr lang="sl-SI" dirty="0"/>
              <a:t>Avstrijsko gospodarstvo temelji na industriji in kmetijstvu, pomemben vir prihodkov je tudi turizem.</a:t>
            </a:r>
          </a:p>
          <a:p>
            <a:pPr marL="411480" fontAlgn="auto">
              <a:spcAft>
                <a:spcPts val="0"/>
              </a:spcAft>
              <a:buFont typeface="Wingdings"/>
              <a:buChar char=""/>
              <a:defRPr/>
            </a:pPr>
            <a:r>
              <a:rPr lang="sl-SI" dirty="0"/>
              <a:t>Vendar razen vode, lesa, gradbenega materiala in železove rude nima pomembnejših surovin za industrijo. Avstrija uvaža veliko hrane, nafte, premoga in drugih surovin. </a:t>
            </a:r>
          </a:p>
          <a:p>
            <a:pPr marL="411480" fontAlgn="auto">
              <a:spcAft>
                <a:spcPts val="0"/>
              </a:spcAft>
              <a:buFont typeface="Wingdings"/>
              <a:buChar char=""/>
              <a:defRPr/>
            </a:pPr>
            <a:r>
              <a:rPr lang="sl-SI" dirty="0"/>
              <a:t>Razen za visokogorska območja je turizem posebej značilen za Koroško z njenimi jezeri, za panonsko obrobje Dunajske kotline in za Dunaj z njegovimi kulturno-umetnostnimi spomeniki, za Salzburg, kjer od l. 1920 potekajo glasbeni festivali, za olimpijski Innsbruck.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EBF6-5280-416E-B7DC-278829536041}"/>
              </a:ext>
            </a:extLst>
          </p:cNvPr>
          <p:cNvSpPr>
            <a:spLocks noGrp="1"/>
          </p:cNvSpPr>
          <p:nvPr>
            <p:ph type="title"/>
          </p:nvPr>
        </p:nvSpPr>
        <p:spPr/>
        <p:txBody>
          <a:bodyPr/>
          <a:lstStyle/>
          <a:p>
            <a:pPr fontAlgn="auto">
              <a:spcAft>
                <a:spcPts val="0"/>
              </a:spcAft>
              <a:defRPr/>
            </a:pPr>
            <a:r>
              <a:rPr lang="sl-SI" i="1" dirty="0">
                <a:solidFill>
                  <a:schemeClr val="tx2">
                    <a:satMod val="200000"/>
                  </a:schemeClr>
                </a:solidFill>
                <a:effectLst>
                  <a:outerShdw blurRad="38100" dist="38100" dir="2700000" algn="tl">
                    <a:srgbClr val="000000">
                      <a:alpha val="43137"/>
                    </a:srgbClr>
                  </a:outerShdw>
                </a:effectLst>
              </a:rPr>
              <a:t>VIRI</a:t>
            </a:r>
          </a:p>
        </p:txBody>
      </p:sp>
      <p:sp>
        <p:nvSpPr>
          <p:cNvPr id="21507" name="Content Placeholder 2">
            <a:extLst>
              <a:ext uri="{FF2B5EF4-FFF2-40B4-BE49-F238E27FC236}">
                <a16:creationId xmlns:a16="http://schemas.microsoft.com/office/drawing/2014/main" id="{A49D6E61-32C5-46DE-9822-590CFA0C5F47}"/>
              </a:ext>
            </a:extLst>
          </p:cNvPr>
          <p:cNvSpPr>
            <a:spLocks noGrp="1"/>
          </p:cNvSpPr>
          <p:nvPr>
            <p:ph idx="1"/>
          </p:nvPr>
        </p:nvSpPr>
        <p:spPr/>
        <p:txBody>
          <a:bodyPr/>
          <a:lstStyle/>
          <a:p>
            <a:r>
              <a:rPr lang="sl-SI" altLang="sl-SI" u="sng"/>
              <a:t>Viri besedila; </a:t>
            </a:r>
          </a:p>
          <a:p>
            <a:r>
              <a:rPr lang="sl-SI" altLang="sl-SI"/>
              <a:t>Wikipedia</a:t>
            </a:r>
          </a:p>
          <a:p>
            <a:r>
              <a:rPr lang="sl-SI" altLang="sl-SI"/>
              <a:t>Famous Birthdays</a:t>
            </a:r>
          </a:p>
          <a:p>
            <a:r>
              <a:rPr lang="sl-SI" altLang="sl-SI"/>
              <a:t>Europa- Evropske države</a:t>
            </a:r>
          </a:p>
          <a:p>
            <a:r>
              <a:rPr lang="sl-SI" altLang="sl-SI"/>
              <a:t>Znamenitosti Avstrije</a:t>
            </a:r>
          </a:p>
        </p:txBody>
      </p:sp>
      <p:pic>
        <p:nvPicPr>
          <p:cNvPr id="7170" name="Picture 2">
            <a:extLst>
              <a:ext uri="{FF2B5EF4-FFF2-40B4-BE49-F238E27FC236}">
                <a16:creationId xmlns:a16="http://schemas.microsoft.com/office/drawing/2014/main" id="{3CF8439A-697B-4D1C-91B4-2E52F2F83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55733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a:extLst>
              <a:ext uri="{FF2B5EF4-FFF2-40B4-BE49-F238E27FC236}">
                <a16:creationId xmlns:a16="http://schemas.microsoft.com/office/drawing/2014/main" id="{F32A43C3-ECD2-48D0-967C-1C894CC4E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013325"/>
            <a:ext cx="26003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F33CA7F-4147-4ED8-B2AB-9DD63B99A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4221088"/>
            <a:ext cx="2150343" cy="19256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randombar(horizontal)">
                                      <p:cBhvr>
                                        <p:cTn id="12" dur="500"/>
                                        <p:tgtEl>
                                          <p:spTgt spid="71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4163-A4FC-4059-A8BC-803C2163B241}"/>
              </a:ext>
            </a:extLst>
          </p:cNvPr>
          <p:cNvSpPr>
            <a:spLocks noGrp="1"/>
          </p:cNvSpPr>
          <p:nvPr>
            <p:ph type="title"/>
          </p:nvPr>
        </p:nvSpPr>
        <p:spPr/>
        <p:txBody>
          <a:bodyPr/>
          <a:lstStyle/>
          <a:p>
            <a:pPr fontAlgn="auto">
              <a:spcAft>
                <a:spcPts val="0"/>
              </a:spcAft>
              <a:defRPr/>
            </a:pPr>
            <a:r>
              <a:rPr lang="sl-SI" i="1" dirty="0">
                <a:solidFill>
                  <a:schemeClr val="tx2">
                    <a:satMod val="200000"/>
                  </a:schemeClr>
                </a:solidFill>
                <a:effectLst>
                  <a:outerShdw blurRad="38100" dist="38100" dir="2700000" algn="tl">
                    <a:srgbClr val="000000">
                      <a:alpha val="43137"/>
                    </a:srgbClr>
                  </a:outerShdw>
                </a:effectLst>
              </a:rPr>
              <a:t>VIRI</a:t>
            </a:r>
          </a:p>
        </p:txBody>
      </p:sp>
      <p:sp>
        <p:nvSpPr>
          <p:cNvPr id="22531" name="Content Placeholder 2">
            <a:extLst>
              <a:ext uri="{FF2B5EF4-FFF2-40B4-BE49-F238E27FC236}">
                <a16:creationId xmlns:a16="http://schemas.microsoft.com/office/drawing/2014/main" id="{3720C5E4-6A1A-4E2F-9E18-C100665FF177}"/>
              </a:ext>
            </a:extLst>
          </p:cNvPr>
          <p:cNvSpPr>
            <a:spLocks noGrp="1"/>
          </p:cNvSpPr>
          <p:nvPr>
            <p:ph idx="1"/>
          </p:nvPr>
        </p:nvSpPr>
        <p:spPr/>
        <p:txBody>
          <a:bodyPr/>
          <a:lstStyle/>
          <a:p>
            <a:r>
              <a:rPr lang="sl-SI" altLang="sl-SI" u="sng"/>
              <a:t>Viri slik; </a:t>
            </a:r>
          </a:p>
          <a:p>
            <a:r>
              <a:rPr lang="sl-SI" altLang="sl-SI"/>
              <a:t>Google slike</a:t>
            </a:r>
          </a:p>
        </p:txBody>
      </p:sp>
      <p:pic>
        <p:nvPicPr>
          <p:cNvPr id="8194" name="Picture 2">
            <a:extLst>
              <a:ext uri="{FF2B5EF4-FFF2-40B4-BE49-F238E27FC236}">
                <a16:creationId xmlns:a16="http://schemas.microsoft.com/office/drawing/2014/main" id="{21C2E5CB-9EBD-4D43-98A2-09BC95E6F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825" y="1074738"/>
            <a:ext cx="3779838"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a:extLst>
              <a:ext uri="{FF2B5EF4-FFF2-40B4-BE49-F238E27FC236}">
                <a16:creationId xmlns:a16="http://schemas.microsoft.com/office/drawing/2014/main" id="{34A3117F-E5A0-4088-AC7B-BA19F245D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544027"/>
            <a:ext cx="4491583" cy="29889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randombar(horizontal)">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6644F6-44A2-4266-A614-487825F2A257}"/>
              </a:ext>
            </a:extLst>
          </p:cNvPr>
          <p:cNvSpPr>
            <a:spLocks noGrp="1"/>
          </p:cNvSpPr>
          <p:nvPr>
            <p:ph type="body" idx="1"/>
          </p:nvPr>
        </p:nvSpPr>
        <p:spPr>
          <a:xfrm>
            <a:off x="1692275" y="404813"/>
            <a:ext cx="5718175" cy="977900"/>
          </a:xfrm>
        </p:spPr>
        <p:txBody>
          <a:bodyPr>
            <a:normAutofit/>
          </a:bodyPr>
          <a:lstStyle/>
          <a:p>
            <a:pPr fontAlgn="auto">
              <a:spcAft>
                <a:spcPts val="0"/>
              </a:spcAft>
              <a:buFont typeface="Wingdings"/>
              <a:buNone/>
              <a:defRPr/>
            </a:pPr>
            <a:r>
              <a:rPr lang="sl-SI" dirty="0"/>
              <a:t>Upam, da vam je bila predstavitev všeč </a:t>
            </a:r>
            <a:r>
              <a:rPr lang="sl-SI" dirty="0">
                <a:sym typeface="Wingdings" pitchFamily="2" charset="2"/>
              </a:rPr>
              <a:t>!</a:t>
            </a:r>
            <a:endParaRPr lang="sl-SI" dirty="0"/>
          </a:p>
        </p:txBody>
      </p:sp>
      <p:sp>
        <p:nvSpPr>
          <p:cNvPr id="3" name="Title 2">
            <a:extLst>
              <a:ext uri="{FF2B5EF4-FFF2-40B4-BE49-F238E27FC236}">
                <a16:creationId xmlns:a16="http://schemas.microsoft.com/office/drawing/2014/main" id="{3E214E4F-A0BD-495E-B694-4B9314ACFD39}"/>
              </a:ext>
            </a:extLst>
          </p:cNvPr>
          <p:cNvSpPr>
            <a:spLocks noGrp="1"/>
          </p:cNvSpPr>
          <p:nvPr>
            <p:ph type="title"/>
          </p:nvPr>
        </p:nvSpPr>
        <p:spPr>
          <a:xfrm>
            <a:off x="755650" y="2492375"/>
            <a:ext cx="8208963" cy="4105275"/>
          </a:xfrm>
        </p:spPr>
        <p:txBody>
          <a:bodyPr/>
          <a:lstStyle/>
          <a:p>
            <a:pPr fontAlgn="auto">
              <a:spcAft>
                <a:spcPts val="0"/>
              </a:spcAft>
              <a:defRPr/>
            </a:pPr>
            <a:r>
              <a:rPr lang="sl-SI" sz="8000" i="1" dirty="0">
                <a:solidFill>
                  <a:schemeClr val="tx2">
                    <a:satMod val="200000"/>
                  </a:schemeClr>
                </a:solidFill>
                <a:effectLst>
                  <a:outerShdw blurRad="38100" dist="38100" dir="2700000" algn="tl">
                    <a:srgbClr val="000000">
                      <a:alpha val="43137"/>
                    </a:srgbClr>
                  </a:outerShdw>
                </a:effectLst>
              </a:rPr>
              <a:t>HVALA  ZA   POZORNOST!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4F22F-724C-481E-80B4-3EDD74B79436}"/>
              </a:ext>
            </a:extLst>
          </p:cNvPr>
          <p:cNvSpPr>
            <a:spLocks noGrp="1"/>
          </p:cNvSpPr>
          <p:nvPr>
            <p:ph type="title"/>
          </p:nvPr>
        </p:nvSpPr>
        <p:spPr/>
        <p:txBody>
          <a:bodyPr/>
          <a:lstStyle/>
          <a:p>
            <a:pPr fontAlgn="auto">
              <a:spcAft>
                <a:spcPts val="0"/>
              </a:spcAft>
              <a:defRPr/>
            </a:pPr>
            <a:r>
              <a:rPr lang="sl-SI" i="1" dirty="0">
                <a:solidFill>
                  <a:schemeClr val="tx2">
                    <a:satMod val="200000"/>
                  </a:schemeClr>
                </a:solidFill>
                <a:effectLst>
                  <a:outerShdw blurRad="38100" dist="38100" dir="2700000" algn="tl">
                    <a:srgbClr val="000000">
                      <a:alpha val="43137"/>
                    </a:srgbClr>
                  </a:outerShdw>
                </a:effectLst>
              </a:rPr>
              <a:t>OSNOVNI PODATKI</a:t>
            </a:r>
          </a:p>
        </p:txBody>
      </p:sp>
      <p:sp>
        <p:nvSpPr>
          <p:cNvPr id="3" name="Content Placeholder 2">
            <a:extLst>
              <a:ext uri="{FF2B5EF4-FFF2-40B4-BE49-F238E27FC236}">
                <a16:creationId xmlns:a16="http://schemas.microsoft.com/office/drawing/2014/main" id="{B861FE48-3D81-42C5-8B8E-3CD1205BF135}"/>
              </a:ext>
            </a:extLst>
          </p:cNvPr>
          <p:cNvSpPr>
            <a:spLocks noGrp="1"/>
          </p:cNvSpPr>
          <p:nvPr>
            <p:ph idx="1"/>
          </p:nvPr>
        </p:nvSpPr>
        <p:spPr/>
        <p:txBody>
          <a:bodyPr>
            <a:normAutofit/>
          </a:bodyPr>
          <a:lstStyle/>
          <a:p>
            <a:pPr marL="411480" fontAlgn="auto">
              <a:spcAft>
                <a:spcPts val="0"/>
              </a:spcAft>
              <a:buFont typeface="Wingdings"/>
              <a:buChar char=""/>
              <a:defRPr/>
            </a:pPr>
            <a:r>
              <a:rPr lang="sl-SI" sz="2400" dirty="0">
                <a:solidFill>
                  <a:schemeClr val="accent2"/>
                </a:solidFill>
                <a:effectLst>
                  <a:outerShdw blurRad="38100" dist="38100" dir="2700000" algn="tl">
                    <a:srgbClr val="000000">
                      <a:alpha val="43137"/>
                    </a:srgbClr>
                  </a:outerShdw>
                </a:effectLst>
              </a:rPr>
              <a:t>Uradni naziv; </a:t>
            </a:r>
            <a:r>
              <a:rPr lang="sl-SI" sz="2400" dirty="0">
                <a:effectLst>
                  <a:outerShdw blurRad="38100" dist="38100" dir="2700000" algn="tl">
                    <a:srgbClr val="000000">
                      <a:alpha val="43137"/>
                    </a:srgbClr>
                  </a:outerShdw>
                </a:effectLst>
              </a:rPr>
              <a:t>Republika Avstrija</a:t>
            </a:r>
            <a:endParaRPr lang="sl-SI" sz="2400" dirty="0">
              <a:solidFill>
                <a:schemeClr val="accent2"/>
              </a:solidFill>
              <a:effectLst>
                <a:outerShdw blurRad="38100" dist="38100" dir="2700000" algn="tl">
                  <a:srgbClr val="000000">
                    <a:alpha val="43137"/>
                  </a:srgbClr>
                </a:outerShdw>
              </a:effectLst>
            </a:endParaRPr>
          </a:p>
          <a:p>
            <a:pPr marL="411480" fontAlgn="auto">
              <a:spcAft>
                <a:spcPts val="0"/>
              </a:spcAft>
              <a:buFont typeface="Wingdings"/>
              <a:buChar char=""/>
              <a:defRPr/>
            </a:pPr>
            <a:r>
              <a:rPr lang="sl-SI" sz="2400" dirty="0">
                <a:solidFill>
                  <a:schemeClr val="accent2"/>
                </a:solidFill>
                <a:effectLst>
                  <a:outerShdw blurRad="38100" dist="38100" dir="2700000" algn="tl">
                    <a:srgbClr val="000000">
                      <a:alpha val="43137"/>
                    </a:srgbClr>
                  </a:outerShdw>
                </a:effectLst>
              </a:rPr>
              <a:t>Vodja države; </a:t>
            </a:r>
            <a:r>
              <a:rPr lang="sl-SI" sz="2400" dirty="0">
                <a:effectLst>
                  <a:outerShdw blurRad="38100" dist="38100" dir="2700000" algn="tl">
                    <a:srgbClr val="000000">
                      <a:alpha val="43137"/>
                    </a:srgbClr>
                  </a:outerShdw>
                </a:effectLst>
              </a:rPr>
              <a:t>Predsednik</a:t>
            </a:r>
            <a:endParaRPr lang="sl-SI" sz="2400" dirty="0">
              <a:solidFill>
                <a:schemeClr val="accent2"/>
              </a:solidFill>
              <a:effectLst>
                <a:outerShdw blurRad="38100" dist="38100" dir="2700000" algn="tl">
                  <a:srgbClr val="000000">
                    <a:alpha val="43137"/>
                  </a:srgbClr>
                </a:outerShdw>
              </a:effectLst>
            </a:endParaRPr>
          </a:p>
          <a:p>
            <a:pPr marL="411480" fontAlgn="auto">
              <a:spcAft>
                <a:spcPts val="0"/>
              </a:spcAft>
              <a:buFont typeface="Wingdings"/>
              <a:buChar char=""/>
              <a:defRPr/>
            </a:pPr>
            <a:r>
              <a:rPr lang="sl-SI" sz="2400" dirty="0">
                <a:solidFill>
                  <a:schemeClr val="accent2"/>
                </a:solidFill>
                <a:effectLst>
                  <a:outerShdw blurRad="38100" dist="38100" dir="2700000" algn="tl">
                    <a:srgbClr val="000000">
                      <a:alpha val="43137"/>
                    </a:srgbClr>
                  </a:outerShdw>
                </a:effectLst>
              </a:rPr>
              <a:t>Glavno mesto; </a:t>
            </a:r>
            <a:r>
              <a:rPr lang="sl-SI" sz="2400" dirty="0">
                <a:effectLst>
                  <a:outerShdw blurRad="38100" dist="38100" dir="2700000" algn="tl">
                    <a:srgbClr val="000000">
                      <a:alpha val="43137"/>
                    </a:srgbClr>
                  </a:outerShdw>
                </a:effectLst>
              </a:rPr>
              <a:t>Dunaj</a:t>
            </a:r>
            <a:endParaRPr lang="sl-SI" sz="2400" dirty="0">
              <a:solidFill>
                <a:schemeClr val="accent2"/>
              </a:solidFill>
              <a:effectLst>
                <a:outerShdw blurRad="38100" dist="38100" dir="2700000" algn="tl">
                  <a:srgbClr val="000000">
                    <a:alpha val="43137"/>
                  </a:srgbClr>
                </a:outerShdw>
              </a:effectLst>
            </a:endParaRPr>
          </a:p>
          <a:p>
            <a:pPr marL="411480" fontAlgn="auto">
              <a:spcAft>
                <a:spcPts val="0"/>
              </a:spcAft>
              <a:buFont typeface="Wingdings"/>
              <a:buChar char=""/>
              <a:defRPr/>
            </a:pPr>
            <a:r>
              <a:rPr lang="sl-SI" sz="2400" dirty="0">
                <a:solidFill>
                  <a:schemeClr val="accent2"/>
                </a:solidFill>
                <a:effectLst>
                  <a:outerShdw blurRad="38100" dist="38100" dir="2700000" algn="tl">
                    <a:srgbClr val="000000">
                      <a:alpha val="43137"/>
                    </a:srgbClr>
                  </a:outerShdw>
                </a:effectLst>
              </a:rPr>
              <a:t>Uradni jezik; </a:t>
            </a:r>
            <a:r>
              <a:rPr lang="sl-SI" sz="2400" dirty="0">
                <a:effectLst>
                  <a:outerShdw blurRad="38100" dist="38100" dir="2700000" algn="tl">
                    <a:srgbClr val="000000">
                      <a:alpha val="43137"/>
                    </a:srgbClr>
                  </a:outerShdw>
                </a:effectLst>
              </a:rPr>
              <a:t>Nemščina</a:t>
            </a:r>
            <a:endParaRPr lang="sl-SI" sz="2400" dirty="0">
              <a:solidFill>
                <a:schemeClr val="accent2"/>
              </a:solidFill>
              <a:effectLst>
                <a:outerShdw blurRad="38100" dist="38100" dir="2700000" algn="tl">
                  <a:srgbClr val="000000">
                    <a:alpha val="43137"/>
                  </a:srgbClr>
                </a:outerShdw>
              </a:effectLst>
            </a:endParaRPr>
          </a:p>
          <a:p>
            <a:pPr marL="411480" fontAlgn="auto">
              <a:spcAft>
                <a:spcPts val="0"/>
              </a:spcAft>
              <a:buFont typeface="Wingdings"/>
              <a:buChar char=""/>
              <a:defRPr/>
            </a:pPr>
            <a:r>
              <a:rPr lang="sl-SI" sz="2400" dirty="0">
                <a:solidFill>
                  <a:schemeClr val="accent2"/>
                </a:solidFill>
                <a:effectLst>
                  <a:outerShdw blurRad="38100" dist="38100" dir="2700000" algn="tl">
                    <a:srgbClr val="000000">
                      <a:alpha val="43137"/>
                    </a:srgbClr>
                  </a:outerShdw>
                </a:effectLst>
              </a:rPr>
              <a:t>Denarna enota; </a:t>
            </a:r>
            <a:r>
              <a:rPr lang="sl-SI" sz="2400" dirty="0">
                <a:effectLst>
                  <a:outerShdw blurRad="38100" dist="38100" dir="2700000" algn="tl">
                    <a:srgbClr val="000000">
                      <a:alpha val="43137"/>
                    </a:srgbClr>
                  </a:outerShdw>
                </a:effectLst>
              </a:rPr>
              <a:t>Euro (€)</a:t>
            </a:r>
            <a:endParaRPr lang="sl-SI" sz="2400" dirty="0">
              <a:solidFill>
                <a:schemeClr val="accent2"/>
              </a:solidFill>
              <a:effectLst>
                <a:outerShdw blurRad="38100" dist="38100" dir="2700000" algn="tl">
                  <a:srgbClr val="000000">
                    <a:alpha val="43137"/>
                  </a:srgbClr>
                </a:outerShdw>
              </a:effectLst>
            </a:endParaRPr>
          </a:p>
          <a:p>
            <a:pPr marL="411480" fontAlgn="auto">
              <a:spcAft>
                <a:spcPts val="0"/>
              </a:spcAft>
              <a:buFont typeface="Wingdings"/>
              <a:buChar char=""/>
              <a:defRPr/>
            </a:pPr>
            <a:r>
              <a:rPr lang="sl-SI" sz="2400" dirty="0">
                <a:solidFill>
                  <a:schemeClr val="accent2"/>
                </a:solidFill>
                <a:effectLst>
                  <a:outerShdw blurRad="38100" dist="38100" dir="2700000" algn="tl">
                    <a:srgbClr val="000000">
                      <a:alpha val="43137"/>
                    </a:srgbClr>
                  </a:outerShdw>
                </a:effectLst>
              </a:rPr>
              <a:t>Prebivalstvo; </a:t>
            </a:r>
            <a:r>
              <a:rPr lang="sl-SI" sz="2400" dirty="0">
                <a:effectLst>
                  <a:outerShdw blurRad="38100" dist="38100" dir="2700000" algn="tl">
                    <a:srgbClr val="000000">
                      <a:alpha val="43137"/>
                    </a:srgbClr>
                  </a:outerShdw>
                </a:effectLst>
              </a:rPr>
              <a:t>8.319.000 (približno 4 Slovenije)</a:t>
            </a:r>
            <a:endParaRPr lang="sl-SI" sz="2400" dirty="0">
              <a:solidFill>
                <a:schemeClr val="accent2"/>
              </a:solidFill>
              <a:effectLst>
                <a:outerShdw blurRad="38100" dist="38100" dir="2700000" algn="tl">
                  <a:srgbClr val="000000">
                    <a:alpha val="43137"/>
                  </a:srgbClr>
                </a:outerShdw>
              </a:effectLst>
            </a:endParaRPr>
          </a:p>
          <a:p>
            <a:pPr marL="411480" fontAlgn="auto">
              <a:spcAft>
                <a:spcPts val="0"/>
              </a:spcAft>
              <a:buFont typeface="Wingdings"/>
              <a:buChar char=""/>
              <a:defRPr/>
            </a:pPr>
            <a:r>
              <a:rPr lang="sl-SI" sz="2400" dirty="0">
                <a:solidFill>
                  <a:schemeClr val="accent2"/>
                </a:solidFill>
                <a:effectLst>
                  <a:outerShdw blurRad="38100" dist="38100" dir="2700000" algn="tl">
                    <a:srgbClr val="000000">
                      <a:alpha val="43137"/>
                    </a:srgbClr>
                  </a:outerShdw>
                </a:effectLst>
              </a:rPr>
              <a:t>Skupna površina; </a:t>
            </a:r>
            <a:r>
              <a:rPr lang="sl-SI" sz="2400" dirty="0">
                <a:effectLst>
                  <a:outerShdw blurRad="38100" dist="38100" dir="2700000" algn="tl">
                    <a:srgbClr val="000000">
                      <a:alpha val="43137"/>
                    </a:srgbClr>
                  </a:outerShdw>
                </a:effectLst>
              </a:rPr>
              <a:t>83.871 km2 (približno 4 Slovenije)</a:t>
            </a:r>
            <a:endParaRPr lang="sl-SI" sz="2400" dirty="0">
              <a:solidFill>
                <a:schemeClr val="accent2"/>
              </a:solidFill>
              <a:effectLst>
                <a:outerShdw blurRad="38100" dist="38100" dir="2700000" algn="tl">
                  <a:srgbClr val="000000">
                    <a:alpha val="43137"/>
                  </a:srgbClr>
                </a:outerShdw>
              </a:effectLst>
            </a:endParaRPr>
          </a:p>
          <a:p>
            <a:pPr marL="411480" fontAlgn="auto">
              <a:spcAft>
                <a:spcPts val="0"/>
              </a:spcAft>
              <a:buFont typeface="Wingdings"/>
              <a:buChar char=""/>
              <a:defRPr/>
            </a:pPr>
            <a:endParaRPr lang="sl-SI" dirty="0"/>
          </a:p>
          <a:p>
            <a:pPr marL="411480" fontAlgn="auto">
              <a:spcAft>
                <a:spcPts val="0"/>
              </a:spcAft>
              <a:buFont typeface="Wingdings"/>
              <a:buChar char=""/>
              <a:defRPr/>
            </a:pPr>
            <a:endParaRPr lang="sl-SI" dirty="0">
              <a:solidFill>
                <a:schemeClr val="accent2"/>
              </a:solidFill>
            </a:endParaRPr>
          </a:p>
        </p:txBody>
      </p:sp>
      <p:pic>
        <p:nvPicPr>
          <p:cNvPr id="9220" name="Picture 2">
            <a:extLst>
              <a:ext uri="{FF2B5EF4-FFF2-40B4-BE49-F238E27FC236}">
                <a16:creationId xmlns:a16="http://schemas.microsoft.com/office/drawing/2014/main" id="{5FB9F8F3-58BE-466F-B629-83F121785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412875"/>
            <a:ext cx="19621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3">
            <a:extLst>
              <a:ext uri="{FF2B5EF4-FFF2-40B4-BE49-F238E27FC236}">
                <a16:creationId xmlns:a16="http://schemas.microsoft.com/office/drawing/2014/main" id="{C39A9101-5A67-49C5-9A4E-9053B8857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3" y="5084763"/>
            <a:ext cx="29051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9DF95F-FEDA-4460-A638-0D9C45D6C1CE}"/>
              </a:ext>
            </a:extLst>
          </p:cNvPr>
          <p:cNvSpPr>
            <a:spLocks noGrp="1"/>
          </p:cNvSpPr>
          <p:nvPr>
            <p:ph type="body" idx="1"/>
          </p:nvPr>
        </p:nvSpPr>
        <p:spPr>
          <a:xfrm>
            <a:off x="706438" y="1350963"/>
            <a:ext cx="5718175" cy="977900"/>
          </a:xfrm>
        </p:spPr>
        <p:txBody>
          <a:bodyPr>
            <a:normAutofit/>
          </a:bodyPr>
          <a:lstStyle/>
          <a:p>
            <a:pPr fontAlgn="auto">
              <a:spcAft>
                <a:spcPts val="0"/>
              </a:spcAft>
              <a:buFont typeface="Wingdings"/>
              <a:buNone/>
              <a:defRPr/>
            </a:pPr>
            <a:endParaRPr lang="sl-SI" dirty="0"/>
          </a:p>
        </p:txBody>
      </p:sp>
      <p:sp>
        <p:nvSpPr>
          <p:cNvPr id="3" name="Title 2">
            <a:extLst>
              <a:ext uri="{FF2B5EF4-FFF2-40B4-BE49-F238E27FC236}">
                <a16:creationId xmlns:a16="http://schemas.microsoft.com/office/drawing/2014/main" id="{D80B75D5-32E0-4F92-98A0-88D0ED766644}"/>
              </a:ext>
            </a:extLst>
          </p:cNvPr>
          <p:cNvSpPr>
            <a:spLocks noGrp="1"/>
          </p:cNvSpPr>
          <p:nvPr>
            <p:ph type="title"/>
          </p:nvPr>
        </p:nvSpPr>
        <p:spPr>
          <a:xfrm>
            <a:off x="706438" y="512763"/>
            <a:ext cx="8156575" cy="776287"/>
          </a:xfrm>
        </p:spPr>
        <p:txBody>
          <a:bodyPr/>
          <a:lstStyle/>
          <a:p>
            <a:pPr fontAlgn="auto">
              <a:spcAft>
                <a:spcPts val="0"/>
              </a:spcAft>
              <a:defRPr/>
            </a:pPr>
            <a:r>
              <a:rPr lang="sl-SI" i="1" dirty="0">
                <a:solidFill>
                  <a:schemeClr val="tx2">
                    <a:satMod val="200000"/>
                  </a:schemeClr>
                </a:solidFill>
                <a:effectLst>
                  <a:outerShdw blurRad="38100" dist="38100" dir="2700000" algn="tl">
                    <a:srgbClr val="000000">
                      <a:alpha val="43137"/>
                    </a:srgbClr>
                  </a:outerShdw>
                </a:effectLst>
              </a:rPr>
              <a:t>AVSTRIJA</a:t>
            </a:r>
          </a:p>
        </p:txBody>
      </p:sp>
      <p:pic>
        <p:nvPicPr>
          <p:cNvPr id="10244" name="Picture 2">
            <a:extLst>
              <a:ext uri="{FF2B5EF4-FFF2-40B4-BE49-F238E27FC236}">
                <a16:creationId xmlns:a16="http://schemas.microsoft.com/office/drawing/2014/main" id="{85A0D3D8-0081-4888-B690-5F3AC6EF6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60650"/>
            <a:ext cx="6626225"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C3DF-1255-45E1-9D8D-7526337ACF32}"/>
              </a:ext>
            </a:extLst>
          </p:cNvPr>
          <p:cNvSpPr>
            <a:spLocks noGrp="1"/>
          </p:cNvSpPr>
          <p:nvPr>
            <p:ph type="title"/>
          </p:nvPr>
        </p:nvSpPr>
        <p:spPr/>
        <p:txBody>
          <a:bodyPr/>
          <a:lstStyle/>
          <a:p>
            <a:pPr fontAlgn="auto">
              <a:spcAft>
                <a:spcPts val="0"/>
              </a:spcAft>
              <a:defRPr/>
            </a:pPr>
            <a:r>
              <a:rPr lang="sl-SI" i="1" dirty="0">
                <a:solidFill>
                  <a:schemeClr val="tx2">
                    <a:satMod val="200000"/>
                  </a:schemeClr>
                </a:solidFill>
                <a:effectLst>
                  <a:outerShdw blurRad="38100" dist="38100" dir="2700000" algn="tl">
                    <a:srgbClr val="000000">
                      <a:alpha val="43137"/>
                    </a:srgbClr>
                  </a:outerShdw>
                </a:effectLst>
              </a:rPr>
              <a:t>DRŽAVNI SIMBOLI</a:t>
            </a:r>
          </a:p>
        </p:txBody>
      </p:sp>
      <p:sp>
        <p:nvSpPr>
          <p:cNvPr id="11267" name="Content Placeholder 2">
            <a:extLst>
              <a:ext uri="{FF2B5EF4-FFF2-40B4-BE49-F238E27FC236}">
                <a16:creationId xmlns:a16="http://schemas.microsoft.com/office/drawing/2014/main" id="{2437165B-B03E-4BF0-A09B-CF6BCC51B41D}"/>
              </a:ext>
            </a:extLst>
          </p:cNvPr>
          <p:cNvSpPr>
            <a:spLocks noGrp="1"/>
          </p:cNvSpPr>
          <p:nvPr>
            <p:ph idx="1"/>
          </p:nvPr>
        </p:nvSpPr>
        <p:spPr/>
        <p:txBody>
          <a:bodyPr/>
          <a:lstStyle/>
          <a:p>
            <a:r>
              <a:rPr lang="sl-SI" altLang="sl-SI"/>
              <a:t>Avstrija ima tri državne simbole; </a:t>
            </a:r>
          </a:p>
          <a:p>
            <a:pPr>
              <a:buFont typeface="Wingdings" panose="05000000000000000000" pitchFamily="2" charset="2"/>
              <a:buChar char="Ø"/>
            </a:pPr>
            <a:r>
              <a:rPr lang="sl-SI" altLang="sl-SI"/>
              <a:t>Grb </a:t>
            </a:r>
          </a:p>
          <a:p>
            <a:pPr>
              <a:buFont typeface="Wingdings" panose="05000000000000000000" pitchFamily="2" charset="2"/>
              <a:buChar char="Ø"/>
            </a:pPr>
            <a:r>
              <a:rPr lang="sl-SI" altLang="sl-SI"/>
              <a:t>Himno</a:t>
            </a:r>
          </a:p>
          <a:p>
            <a:pPr>
              <a:buFont typeface="Wingdings" panose="05000000000000000000" pitchFamily="2" charset="2"/>
              <a:buChar char="Ø"/>
            </a:pPr>
            <a:r>
              <a:rPr lang="sl-SI" altLang="sl-SI"/>
              <a:t>Zastavo</a:t>
            </a:r>
          </a:p>
        </p:txBody>
      </p:sp>
      <p:pic>
        <p:nvPicPr>
          <p:cNvPr id="11268" name="Picture 2">
            <a:extLst>
              <a:ext uri="{FF2B5EF4-FFF2-40B4-BE49-F238E27FC236}">
                <a16:creationId xmlns:a16="http://schemas.microsoft.com/office/drawing/2014/main" id="{EB20FD83-51FB-43C4-B0D4-B15CC6372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586288"/>
            <a:ext cx="30480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3">
            <a:extLst>
              <a:ext uri="{FF2B5EF4-FFF2-40B4-BE49-F238E27FC236}">
                <a16:creationId xmlns:a16="http://schemas.microsoft.com/office/drawing/2014/main" id="{F9E3337F-2A27-4DF2-964F-702DD337E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850" y="4259263"/>
            <a:ext cx="21939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4">
            <a:extLst>
              <a:ext uri="{FF2B5EF4-FFF2-40B4-BE49-F238E27FC236}">
                <a16:creationId xmlns:a16="http://schemas.microsoft.com/office/drawing/2014/main" id="{6812F42C-50AC-4D2C-AA48-9EF5191520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303463"/>
            <a:ext cx="30480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A1B0F-FD6C-41B9-96C8-BA13A3874A01}"/>
              </a:ext>
            </a:extLst>
          </p:cNvPr>
          <p:cNvSpPr>
            <a:spLocks noGrp="1"/>
          </p:cNvSpPr>
          <p:nvPr>
            <p:ph type="title"/>
          </p:nvPr>
        </p:nvSpPr>
        <p:spPr/>
        <p:txBody>
          <a:bodyPr/>
          <a:lstStyle/>
          <a:p>
            <a:pPr fontAlgn="auto">
              <a:spcAft>
                <a:spcPts val="0"/>
              </a:spcAft>
              <a:defRPr/>
            </a:pPr>
            <a:r>
              <a:rPr lang="sl-SI" i="1" dirty="0">
                <a:solidFill>
                  <a:schemeClr val="tx2">
                    <a:satMod val="200000"/>
                  </a:schemeClr>
                </a:solidFill>
                <a:effectLst>
                  <a:outerShdw blurRad="38100" dist="38100" dir="2700000" algn="tl">
                    <a:srgbClr val="000000">
                      <a:alpha val="43137"/>
                    </a:srgbClr>
                  </a:outerShdw>
                </a:effectLst>
              </a:rPr>
              <a:t>MEJNE DRŽAVE</a:t>
            </a:r>
          </a:p>
        </p:txBody>
      </p:sp>
      <p:sp>
        <p:nvSpPr>
          <p:cNvPr id="12291" name="Content Placeholder 2">
            <a:extLst>
              <a:ext uri="{FF2B5EF4-FFF2-40B4-BE49-F238E27FC236}">
                <a16:creationId xmlns:a16="http://schemas.microsoft.com/office/drawing/2014/main" id="{69A33026-983B-4DDD-896B-C378B4F675D9}"/>
              </a:ext>
            </a:extLst>
          </p:cNvPr>
          <p:cNvSpPr>
            <a:spLocks noGrp="1"/>
          </p:cNvSpPr>
          <p:nvPr>
            <p:ph idx="1"/>
          </p:nvPr>
        </p:nvSpPr>
        <p:spPr/>
        <p:txBody>
          <a:bodyPr/>
          <a:lstStyle/>
          <a:p>
            <a:r>
              <a:rPr lang="sl-SI" altLang="sl-SI"/>
              <a:t>Slovenija</a:t>
            </a:r>
          </a:p>
          <a:p>
            <a:r>
              <a:rPr lang="sl-SI" altLang="sl-SI"/>
              <a:t>Italija</a:t>
            </a:r>
          </a:p>
          <a:p>
            <a:r>
              <a:rPr lang="sl-SI" altLang="sl-SI"/>
              <a:t>Madžarska</a:t>
            </a:r>
          </a:p>
          <a:p>
            <a:r>
              <a:rPr lang="sl-SI" altLang="sl-SI"/>
              <a:t>Slovaška</a:t>
            </a:r>
          </a:p>
          <a:p>
            <a:r>
              <a:rPr lang="sl-SI" altLang="sl-SI"/>
              <a:t>Nemčija </a:t>
            </a:r>
          </a:p>
          <a:p>
            <a:r>
              <a:rPr lang="sl-SI" altLang="sl-SI"/>
              <a:t>Češka</a:t>
            </a:r>
          </a:p>
          <a:p>
            <a:r>
              <a:rPr lang="sl-SI" altLang="sl-SI"/>
              <a:t>Švica</a:t>
            </a:r>
          </a:p>
          <a:p>
            <a:r>
              <a:rPr lang="sl-SI" altLang="sl-SI"/>
              <a:t>Lihtenštajn</a:t>
            </a:r>
          </a:p>
        </p:txBody>
      </p:sp>
      <p:pic>
        <p:nvPicPr>
          <p:cNvPr id="1026" name="Picture 2">
            <a:extLst>
              <a:ext uri="{FF2B5EF4-FFF2-40B4-BE49-F238E27FC236}">
                <a16:creationId xmlns:a16="http://schemas.microsoft.com/office/drawing/2014/main" id="{7C402B09-558A-4534-813F-37951E4FA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613" y="1412875"/>
            <a:ext cx="151447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extLst>
              <a:ext uri="{FF2B5EF4-FFF2-40B4-BE49-F238E27FC236}">
                <a16:creationId xmlns:a16="http://schemas.microsoft.com/office/drawing/2014/main" id="{ECE92D7F-11B8-41FE-B6BB-F26211C59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913" y="1412875"/>
            <a:ext cx="15240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extLst>
              <a:ext uri="{FF2B5EF4-FFF2-40B4-BE49-F238E27FC236}">
                <a16:creationId xmlns:a16="http://schemas.microsoft.com/office/drawing/2014/main" id="{AD0DE3ED-21D9-4842-B6D2-0A46FE563D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688" y="2492375"/>
            <a:ext cx="158432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extLst>
              <a:ext uri="{FF2B5EF4-FFF2-40B4-BE49-F238E27FC236}">
                <a16:creationId xmlns:a16="http://schemas.microsoft.com/office/drawing/2014/main" id="{233626DF-5A3D-4D7F-B8F1-7E5B1C2DF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9063" y="2519363"/>
            <a:ext cx="1662112" cy="11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a:extLst>
              <a:ext uri="{FF2B5EF4-FFF2-40B4-BE49-F238E27FC236}">
                <a16:creationId xmlns:a16="http://schemas.microsoft.com/office/drawing/2014/main" id="{E4167C2A-CC51-4303-8560-0BC4D532D3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8913" y="5445125"/>
            <a:ext cx="1681162"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a:extLst>
              <a:ext uri="{FF2B5EF4-FFF2-40B4-BE49-F238E27FC236}">
                <a16:creationId xmlns:a16="http://schemas.microsoft.com/office/drawing/2014/main" id="{1C4DA4D6-E42A-4F94-974B-2553580E96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538" y="3829050"/>
            <a:ext cx="1657350" cy="111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a:extLst>
              <a:ext uri="{FF2B5EF4-FFF2-40B4-BE49-F238E27FC236}">
                <a16:creationId xmlns:a16="http://schemas.microsoft.com/office/drawing/2014/main" id="{87F2650E-3D2B-4A9A-B46B-EAFC830516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2413" y="3829050"/>
            <a:ext cx="1395412"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a:extLst>
              <a:ext uri="{FF2B5EF4-FFF2-40B4-BE49-F238E27FC236}">
                <a16:creationId xmlns:a16="http://schemas.microsoft.com/office/drawing/2014/main" id="{5D939E09-310C-4C34-A619-34AC5394AD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0688" y="5270500"/>
            <a:ext cx="1754187"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randombar(horizontal)">
                                      <p:cBhvr>
                                        <p:cTn id="12" dur="500"/>
                                        <p:tgtEl>
                                          <p:spTgt spid="10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randombar(horizontal)">
                                      <p:cBhvr>
                                        <p:cTn id="17" dur="500"/>
                                        <p:tgtEl>
                                          <p:spTgt spid="10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randombar(horizontal)">
                                      <p:cBhvr>
                                        <p:cTn id="22" dur="500"/>
                                        <p:tgtEl>
                                          <p:spTgt spid="10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randombar(horizontal)">
                                      <p:cBhvr>
                                        <p:cTn id="27" dur="500"/>
                                        <p:tgtEl>
                                          <p:spTgt spid="10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randombar(horizontal)">
                                      <p:cBhvr>
                                        <p:cTn id="32" dur="500"/>
                                        <p:tgtEl>
                                          <p:spTgt spid="10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randombar(horizontal)">
                                      <p:cBhvr>
                                        <p:cTn id="37" dur="500"/>
                                        <p:tgtEl>
                                          <p:spTgt spid="10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1033"/>
                                        </p:tgtEl>
                                        <p:attrNameLst>
                                          <p:attrName>style.visibility</p:attrName>
                                        </p:attrNameLst>
                                      </p:cBhvr>
                                      <p:to>
                                        <p:strVal val="visible"/>
                                      </p:to>
                                    </p:set>
                                    <p:animEffect transition="in" filter="randombar(horizontal)">
                                      <p:cBhvr>
                                        <p:cTn id="42"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F11BF9-C523-4F13-B4A4-442072E42228}"/>
              </a:ext>
            </a:extLst>
          </p:cNvPr>
          <p:cNvSpPr>
            <a:spLocks noGrp="1"/>
          </p:cNvSpPr>
          <p:nvPr>
            <p:ph type="title"/>
          </p:nvPr>
        </p:nvSpPr>
        <p:spPr/>
        <p:txBody>
          <a:bodyPr/>
          <a:lstStyle/>
          <a:p>
            <a:pPr fontAlgn="auto">
              <a:spcAft>
                <a:spcPts val="0"/>
              </a:spcAft>
              <a:defRPr/>
            </a:pPr>
            <a:r>
              <a:rPr lang="sl-SI" i="1" dirty="0">
                <a:solidFill>
                  <a:schemeClr val="tx2">
                    <a:satMod val="200000"/>
                  </a:schemeClr>
                </a:solidFill>
                <a:effectLst>
                  <a:outerShdw blurRad="38100" dist="38100" dir="2700000" algn="tl">
                    <a:srgbClr val="000000">
                      <a:alpha val="43137"/>
                    </a:srgbClr>
                  </a:outerShdw>
                </a:effectLst>
              </a:rPr>
              <a:t>LEGA AVSTRIJE</a:t>
            </a:r>
          </a:p>
        </p:txBody>
      </p:sp>
      <p:sp>
        <p:nvSpPr>
          <p:cNvPr id="13315" name="Content Placeholder 4">
            <a:extLst>
              <a:ext uri="{FF2B5EF4-FFF2-40B4-BE49-F238E27FC236}">
                <a16:creationId xmlns:a16="http://schemas.microsoft.com/office/drawing/2014/main" id="{DC7B28F5-0587-444C-9B84-4D6C45A1F0C6}"/>
              </a:ext>
            </a:extLst>
          </p:cNvPr>
          <p:cNvSpPr>
            <a:spLocks noGrp="1"/>
          </p:cNvSpPr>
          <p:nvPr>
            <p:ph idx="1"/>
          </p:nvPr>
        </p:nvSpPr>
        <p:spPr/>
        <p:txBody>
          <a:bodyPr/>
          <a:lstStyle/>
          <a:p>
            <a:r>
              <a:rPr lang="sl-SI" altLang="sl-SI"/>
              <a:t>Avstrija leži v </a:t>
            </a:r>
            <a:r>
              <a:rPr lang="sl-SI" altLang="sl-SI" u="sng"/>
              <a:t>SREDNJI EVROPI.</a:t>
            </a:r>
          </a:p>
        </p:txBody>
      </p:sp>
      <p:pic>
        <p:nvPicPr>
          <p:cNvPr id="13316" name="Picture 2">
            <a:extLst>
              <a:ext uri="{FF2B5EF4-FFF2-40B4-BE49-F238E27FC236}">
                <a16:creationId xmlns:a16="http://schemas.microsoft.com/office/drawing/2014/main" id="{BD699C1B-F98C-4D73-939E-5DC4329D0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636838"/>
            <a:ext cx="5111750"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3F16-3F13-43AE-9A04-5627B3C5322D}"/>
              </a:ext>
            </a:extLst>
          </p:cNvPr>
          <p:cNvSpPr>
            <a:spLocks noGrp="1"/>
          </p:cNvSpPr>
          <p:nvPr>
            <p:ph type="title"/>
          </p:nvPr>
        </p:nvSpPr>
        <p:spPr/>
        <p:txBody>
          <a:bodyPr/>
          <a:lstStyle/>
          <a:p>
            <a:pPr fontAlgn="auto">
              <a:spcAft>
                <a:spcPts val="0"/>
              </a:spcAft>
              <a:defRPr/>
            </a:pPr>
            <a:r>
              <a:rPr lang="sl-SI" i="1" dirty="0">
                <a:solidFill>
                  <a:schemeClr val="tx2">
                    <a:satMod val="200000"/>
                  </a:schemeClr>
                </a:solidFill>
                <a:effectLst>
                  <a:outerShdw blurRad="38100" dist="38100" dir="2700000" algn="tl">
                    <a:srgbClr val="000000">
                      <a:alpha val="43137"/>
                    </a:srgbClr>
                  </a:outerShdw>
                </a:effectLst>
              </a:rPr>
              <a:t> POKRAJINSKE  ENOTE</a:t>
            </a:r>
          </a:p>
        </p:txBody>
      </p:sp>
      <p:sp>
        <p:nvSpPr>
          <p:cNvPr id="3" name="Content Placeholder 2">
            <a:extLst>
              <a:ext uri="{FF2B5EF4-FFF2-40B4-BE49-F238E27FC236}">
                <a16:creationId xmlns:a16="http://schemas.microsoft.com/office/drawing/2014/main" id="{299FBCB0-D900-4597-962D-8CCB702B647A}"/>
              </a:ext>
            </a:extLst>
          </p:cNvPr>
          <p:cNvSpPr>
            <a:spLocks noGrp="1"/>
          </p:cNvSpPr>
          <p:nvPr>
            <p:ph idx="1"/>
          </p:nvPr>
        </p:nvSpPr>
        <p:spPr/>
        <p:txBody>
          <a:bodyPr>
            <a:normAutofit lnSpcReduction="10000"/>
          </a:bodyPr>
          <a:lstStyle/>
          <a:p>
            <a:pPr marL="411480" fontAlgn="auto">
              <a:spcAft>
                <a:spcPts val="0"/>
              </a:spcAft>
              <a:buFont typeface="Wingdings"/>
              <a:buChar char=""/>
              <a:defRPr/>
            </a:pPr>
            <a:r>
              <a:rPr lang="sl-SI" dirty="0"/>
              <a:t>Dunaj (Wien) </a:t>
            </a:r>
          </a:p>
          <a:p>
            <a:pPr marL="411480" fontAlgn="auto">
              <a:spcAft>
                <a:spcPts val="0"/>
              </a:spcAft>
              <a:buFont typeface="Wingdings"/>
              <a:buChar char=""/>
              <a:defRPr/>
            </a:pPr>
            <a:r>
              <a:rPr lang="sl-SI" dirty="0"/>
              <a:t>Gradiščanska (Burgenland) </a:t>
            </a:r>
          </a:p>
          <a:p>
            <a:pPr marL="411480" fontAlgn="auto">
              <a:spcAft>
                <a:spcPts val="0"/>
              </a:spcAft>
              <a:buFont typeface="Wingdings"/>
              <a:buChar char=""/>
              <a:defRPr/>
            </a:pPr>
            <a:r>
              <a:rPr lang="sl-SI" dirty="0"/>
              <a:t>Koroška (Kärnten) </a:t>
            </a:r>
          </a:p>
          <a:p>
            <a:pPr marL="411480" fontAlgn="auto">
              <a:spcAft>
                <a:spcPts val="0"/>
              </a:spcAft>
              <a:buFont typeface="Wingdings"/>
              <a:buChar char=""/>
              <a:defRPr/>
            </a:pPr>
            <a:r>
              <a:rPr lang="sl-SI" dirty="0"/>
              <a:t>Salzburg </a:t>
            </a:r>
          </a:p>
          <a:p>
            <a:pPr marL="411480" fontAlgn="auto">
              <a:spcAft>
                <a:spcPts val="0"/>
              </a:spcAft>
              <a:buFont typeface="Wingdings"/>
              <a:buChar char=""/>
              <a:defRPr/>
            </a:pPr>
            <a:r>
              <a:rPr lang="sl-SI" dirty="0"/>
              <a:t>Spodnja Avstrija (Niederösterreich)</a:t>
            </a:r>
          </a:p>
          <a:p>
            <a:pPr marL="411480" fontAlgn="auto">
              <a:spcAft>
                <a:spcPts val="0"/>
              </a:spcAft>
              <a:buFont typeface="Wingdings"/>
              <a:buChar char=""/>
              <a:defRPr/>
            </a:pPr>
            <a:r>
              <a:rPr lang="sl-SI" dirty="0"/>
              <a:t>Štajerska (Steiermark) </a:t>
            </a:r>
          </a:p>
          <a:p>
            <a:pPr marL="411480" fontAlgn="auto">
              <a:spcAft>
                <a:spcPts val="0"/>
              </a:spcAft>
              <a:buFont typeface="Wingdings"/>
              <a:buChar char=""/>
              <a:defRPr/>
            </a:pPr>
            <a:r>
              <a:rPr lang="sl-SI" dirty="0"/>
              <a:t>Tirolska (Tirol) </a:t>
            </a:r>
          </a:p>
          <a:p>
            <a:pPr marL="411480" fontAlgn="auto">
              <a:spcAft>
                <a:spcPts val="0"/>
              </a:spcAft>
              <a:buFont typeface="Wingdings"/>
              <a:buChar char=""/>
              <a:defRPr/>
            </a:pPr>
            <a:r>
              <a:rPr lang="sl-SI" dirty="0"/>
              <a:t>Predarlska (Vorarlberg) </a:t>
            </a:r>
          </a:p>
          <a:p>
            <a:pPr marL="411480" fontAlgn="auto">
              <a:spcAft>
                <a:spcPts val="0"/>
              </a:spcAft>
              <a:buFont typeface="Wingdings"/>
              <a:buChar char=""/>
              <a:defRPr/>
            </a:pPr>
            <a:r>
              <a:rPr lang="sl-SI" dirty="0"/>
              <a:t>Zgornja Avstrija (Oberösterreich) </a:t>
            </a:r>
          </a:p>
          <a:p>
            <a:pPr marL="411480" fontAlgn="auto">
              <a:spcAft>
                <a:spcPts val="0"/>
              </a:spcAft>
              <a:buFont typeface="Wingdings"/>
              <a:buChar char=""/>
              <a:defRPr/>
            </a:pPr>
            <a:endParaRPr lang="sl-SI" dirty="0"/>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82796EA-DCC1-49C8-90FA-F88617659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328613"/>
            <a:ext cx="2901950"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a:extLst>
              <a:ext uri="{FF2B5EF4-FFF2-40B4-BE49-F238E27FC236}">
                <a16:creationId xmlns:a16="http://schemas.microsoft.com/office/drawing/2014/main" id="{5026B082-E0AA-4E40-B5B3-EBEDCA6F1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4288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a:extLst>
              <a:ext uri="{FF2B5EF4-FFF2-40B4-BE49-F238E27FC236}">
                <a16:creationId xmlns:a16="http://schemas.microsoft.com/office/drawing/2014/main" id="{B9254F51-5D19-4793-8F52-772707358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333375"/>
            <a:ext cx="2371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a:extLst>
              <a:ext uri="{FF2B5EF4-FFF2-40B4-BE49-F238E27FC236}">
                <a16:creationId xmlns:a16="http://schemas.microsoft.com/office/drawing/2014/main" id="{21B4870E-032E-4BC9-90C6-87918F383A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225742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a:extLst>
              <a:ext uri="{FF2B5EF4-FFF2-40B4-BE49-F238E27FC236}">
                <a16:creationId xmlns:a16="http://schemas.microsoft.com/office/drawing/2014/main" id="{275FDA0D-D42C-4CD3-ACAE-02D9867DCA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3763" y="2466975"/>
            <a:ext cx="24479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a:extLst>
              <a:ext uri="{FF2B5EF4-FFF2-40B4-BE49-F238E27FC236}">
                <a16:creationId xmlns:a16="http://schemas.microsoft.com/office/drawing/2014/main" id="{27E0AF9F-3020-4350-845B-927FB5E4E2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23495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a:extLst>
              <a:ext uri="{FF2B5EF4-FFF2-40B4-BE49-F238E27FC236}">
                <a16:creationId xmlns:a16="http://schemas.microsoft.com/office/drawing/2014/main" id="{63F9552D-2547-44BE-8806-A1B0C15DEE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50" y="444658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a:extLst>
              <a:ext uri="{FF2B5EF4-FFF2-40B4-BE49-F238E27FC236}">
                <a16:creationId xmlns:a16="http://schemas.microsoft.com/office/drawing/2014/main" id="{F7CA0AC3-502F-4BE3-A6CB-DC580BE1F0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8038" y="442436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a:extLst>
              <a:ext uri="{FF2B5EF4-FFF2-40B4-BE49-F238E27FC236}">
                <a16:creationId xmlns:a16="http://schemas.microsoft.com/office/drawing/2014/main" id="{B4A3C330-3A7F-47A6-BFA1-1B03683504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9013" y="4624388"/>
            <a:ext cx="2760662"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randombar(horizontal)">
                                      <p:cBhvr>
                                        <p:cTn id="12" dur="500"/>
                                        <p:tgtEl>
                                          <p:spTgt spid="3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randombar(horizontal)">
                                      <p:cBhvr>
                                        <p:cTn id="17" dur="500"/>
                                        <p:tgtEl>
                                          <p:spTgt spid="30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randombar(horizontal)">
                                      <p:cBhvr>
                                        <p:cTn id="22" dur="500"/>
                                        <p:tgtEl>
                                          <p:spTgt spid="30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randombar(horizontal)">
                                      <p:cBhvr>
                                        <p:cTn id="27" dur="500"/>
                                        <p:tgtEl>
                                          <p:spTgt spid="30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randombar(horizontal)">
                                      <p:cBhvr>
                                        <p:cTn id="32" dur="500"/>
                                        <p:tgtEl>
                                          <p:spTgt spid="30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randombar(horizontal)">
                                      <p:cBhvr>
                                        <p:cTn id="37" dur="500"/>
                                        <p:tgtEl>
                                          <p:spTgt spid="30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3081"/>
                                        </p:tgtEl>
                                        <p:attrNameLst>
                                          <p:attrName>style.visibility</p:attrName>
                                        </p:attrNameLst>
                                      </p:cBhvr>
                                      <p:to>
                                        <p:strVal val="visible"/>
                                      </p:to>
                                    </p:set>
                                    <p:animEffect transition="in" filter="randombar(horizontal)">
                                      <p:cBhvr>
                                        <p:cTn id="42" dur="500"/>
                                        <p:tgtEl>
                                          <p:spTgt spid="30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nodeType="clickEffect">
                                  <p:stCondLst>
                                    <p:cond delay="0"/>
                                  </p:stCondLst>
                                  <p:childTnLst>
                                    <p:set>
                                      <p:cBhvr>
                                        <p:cTn id="46" dur="1" fill="hold">
                                          <p:stCondLst>
                                            <p:cond delay="0"/>
                                          </p:stCondLst>
                                        </p:cTn>
                                        <p:tgtEl>
                                          <p:spTgt spid="3082"/>
                                        </p:tgtEl>
                                        <p:attrNameLst>
                                          <p:attrName>style.visibility</p:attrName>
                                        </p:attrNameLst>
                                      </p:cBhvr>
                                      <p:to>
                                        <p:strVal val="visible"/>
                                      </p:to>
                                    </p:set>
                                    <p:animEffect transition="in" filter="randombar(horizontal)">
                                      <p:cBhvr>
                                        <p:cTn id="47"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25397-0CE2-4C38-8E23-D9E9637D6326}"/>
              </a:ext>
            </a:extLst>
          </p:cNvPr>
          <p:cNvSpPr>
            <a:spLocks noGrp="1"/>
          </p:cNvSpPr>
          <p:nvPr>
            <p:ph type="title"/>
          </p:nvPr>
        </p:nvSpPr>
        <p:spPr/>
        <p:txBody>
          <a:bodyPr/>
          <a:lstStyle/>
          <a:p>
            <a:pPr fontAlgn="auto">
              <a:spcAft>
                <a:spcPts val="0"/>
              </a:spcAft>
              <a:defRPr/>
            </a:pPr>
            <a:r>
              <a:rPr lang="sl-SI" i="1" dirty="0">
                <a:solidFill>
                  <a:schemeClr val="tx2">
                    <a:satMod val="200000"/>
                  </a:schemeClr>
                </a:solidFill>
                <a:effectLst>
                  <a:outerShdw blurRad="38100" dist="38100" dir="2700000" algn="tl">
                    <a:srgbClr val="000000">
                      <a:alpha val="43137"/>
                    </a:srgbClr>
                  </a:outerShdw>
                </a:effectLst>
              </a:rPr>
              <a:t>PODNEBJE</a:t>
            </a:r>
          </a:p>
        </p:txBody>
      </p:sp>
      <p:sp>
        <p:nvSpPr>
          <p:cNvPr id="16387" name="Content Placeholder 2">
            <a:extLst>
              <a:ext uri="{FF2B5EF4-FFF2-40B4-BE49-F238E27FC236}">
                <a16:creationId xmlns:a16="http://schemas.microsoft.com/office/drawing/2014/main" id="{BCA876C9-FD2A-4B29-8D1A-DDF5D264E544}"/>
              </a:ext>
            </a:extLst>
          </p:cNvPr>
          <p:cNvSpPr>
            <a:spLocks noGrp="1"/>
          </p:cNvSpPr>
          <p:nvPr>
            <p:ph idx="1"/>
          </p:nvPr>
        </p:nvSpPr>
        <p:spPr/>
        <p:txBody>
          <a:bodyPr/>
          <a:lstStyle/>
          <a:p>
            <a:r>
              <a:rPr lang="sl-SI" altLang="sl-SI"/>
              <a:t>Avstrija leži v zmernem pasu na prehodnem območju z vplivi atlantskega in celinskega srednjeevropskega podnebja. Štirje letni časi imajo tipične temperaturne in podnebne značilnosti</a:t>
            </a:r>
          </a:p>
          <a:p>
            <a:endParaRPr lang="sl-SI" altLang="sl-SI"/>
          </a:p>
          <a:p>
            <a:endParaRPr lang="sl-SI" altLang="sl-SI"/>
          </a:p>
        </p:txBody>
      </p:sp>
      <p:pic>
        <p:nvPicPr>
          <p:cNvPr id="5122" name="Picture 2">
            <a:extLst>
              <a:ext uri="{FF2B5EF4-FFF2-40B4-BE49-F238E27FC236}">
                <a16:creationId xmlns:a16="http://schemas.microsoft.com/office/drawing/2014/main" id="{A6BBE2AC-EB2B-40C5-96FE-C54E27C32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581525"/>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374</Words>
  <Application>Microsoft Office PowerPoint</Application>
  <PresentationFormat>On-screen Show (4:3)</PresentationFormat>
  <Paragraphs>67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Impact</vt:lpstr>
      <vt:lpstr>Times New Roman</vt:lpstr>
      <vt:lpstr>Wingdings</vt:lpstr>
      <vt:lpstr>Wingdings 2</vt:lpstr>
      <vt:lpstr>Wingdings 3</vt:lpstr>
      <vt:lpstr>Metro</vt:lpstr>
      <vt:lpstr>AVSTRIJA</vt:lpstr>
      <vt:lpstr>OSNOVNI PODATKI</vt:lpstr>
      <vt:lpstr>AVSTRIJA</vt:lpstr>
      <vt:lpstr>DRŽAVNI SIMBOLI</vt:lpstr>
      <vt:lpstr>MEJNE DRŽAVE</vt:lpstr>
      <vt:lpstr>LEGA AVSTRIJE</vt:lpstr>
      <vt:lpstr> POKRAJINSKE  ENOTE</vt:lpstr>
      <vt:lpstr>PowerPoint Presentation</vt:lpstr>
      <vt:lpstr>PODNEBJE</vt:lpstr>
      <vt:lpstr>NARAVNA  DEDIŠČINA</vt:lpstr>
      <vt:lpstr>KULTURNA  DEDIŠČINA</vt:lpstr>
      <vt:lpstr>ZNAMENITI AVSTRIJCI</vt:lpstr>
      <vt:lpstr>GOSPODARSTVO</vt:lpstr>
      <vt:lpstr>VIRI</vt:lpstr>
      <vt:lpstr>VIRI</vt:lpstr>
      <vt:lpstr>HVALA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2019-05-30T09:43:39Z</dcterms:created>
  <dcterms:modified xsi:type="dcterms:W3CDTF">2019-05-30T09:43:39Z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