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D35FAC5-D257-4D63-82A8-3FA130E38EF3}"/>
              </a:ext>
            </a:extLst>
          </p:cNvPr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88D6CE-BDC0-4BCC-B865-740E53855024}"/>
              </a:ext>
            </a:extLst>
          </p:cNvPr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2D7A26-6BAE-4D42-B4F3-B238215C8EFB}"/>
              </a:ext>
            </a:extLst>
          </p:cNvPr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FFF1C39-5886-449D-8413-1FA4A5EDC276}"/>
              </a:ext>
            </a:extLst>
          </p:cNvPr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A9CACC9-84EC-4ABB-A395-31904E1A6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EC2AE-5F10-49D0-A095-6D1B19566760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5D854C0-6C30-4A2F-9945-73A53A0F1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9A95B21-5B26-41EE-80C5-7190681B0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DB26FD-C072-4545-920A-BEF66F5D2C0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93494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B75AE7-02A7-4670-A407-EAC1A29BE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0A20F-FE02-4C9C-9028-5B29F9A5C2F3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3F9EF-9780-4C2C-90DC-8478D9AFF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0461F-52FB-4DE6-A1F3-C28D7D938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5F0D4-5856-475C-A240-09B71BB48C8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50672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C89F99-1C78-4580-A258-A5E9DE080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F8CE8-88A3-479D-9846-F18E368A3E6B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8ADCA9-E45D-424D-9C63-10A3ADD2D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E0072-F436-4A85-9050-3EC62BADA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EEFE07-F938-4E63-A055-F5DF1938C81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70459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7FA37E-4BEE-44E3-B545-85E9D8D6E93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48F37-0247-42E3-8A8A-B8C015987480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57776-BE7B-4BE3-B020-96012D60417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A86D1-DD87-4370-A033-112B3061426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EF733F94-40A4-4D0C-A930-5851A98D3DD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15852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0C9C772A-1BB7-46B3-BF4A-EA57F129550E}"/>
              </a:ext>
            </a:extLst>
          </p:cNvPr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FF6953D9-95B5-4584-B618-1039528D9BDE}"/>
              </a:ext>
            </a:extLst>
          </p:cNvPr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655E46EA-E2CF-41E7-8941-1A60F3874234}"/>
              </a:ext>
            </a:extLst>
          </p:cNvPr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>
            <a:extLst>
              <a:ext uri="{FF2B5EF4-FFF2-40B4-BE49-F238E27FC236}">
                <a16:creationId xmlns:a16="http://schemas.microsoft.com/office/drawing/2014/main" id="{030442C6-F381-46F3-87C8-0E1509A48F93}"/>
              </a:ext>
            </a:extLst>
          </p:cNvPr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5AC6ABA-2E33-401B-BA90-AAF50ECD1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A2FFB-1A3B-4745-BEC1-0D040D075202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08CA2CD5-6EF6-4593-8AF9-205107810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3B620DF-085A-4742-BC3C-1F8AE0C5E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EBD17A-EC24-4B63-A9A9-3096CC678A6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66928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E5AFE98-3D7A-410B-B0F4-AE948CD9E7C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B65FA-4CF3-4AF8-9225-EA6EE63C117C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7938279-BBDD-436F-A3E5-22B61866285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CBAD562-C642-42AC-AA22-951304B1BC4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D54E4CA2-668E-4B8A-B28A-5226C4ECA81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2454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53696A6-DFDB-4537-8C12-19952C315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4A418-FCED-4451-99E0-E750E0131032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572DE4A-F065-431D-ACF5-172111F6E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8E91EB4-18F4-4B45-ADB1-B9FD28DF1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C8AB3-DA9F-45EE-9452-76979C8C994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20334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C70183D-4479-4203-A224-0BBED75FD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3539E-8B34-416C-AF60-D85F1EF7258C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38CF73D-8621-4545-ABDD-C5D73E213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352FE01-1727-4997-AB5B-E043FB44E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9E9143-0101-4E70-8A1E-D08BB03484C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29078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08D4FB1-00AF-4EC4-9091-DA1F5BF56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E239E-7909-494C-946E-56071098E594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C3B0EDC-5005-4727-8079-2E6C1D886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B962292-C5AD-4F97-A6E5-F30C55679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A577A-E7F9-428A-B6CC-7A5D5551904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6718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E5526F4-46A8-4711-BA17-2B6EB8833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2B860-8159-4F0E-A6F5-AAEB4AA7DBFA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EEE46C6-867F-4711-A5E5-C7A117DC8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0D69E1F-BA87-4F56-9990-62CD8B73C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F13E4A-3C43-4DFA-A91A-D480B7CEB51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98778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6244F99-080F-45E3-BF4B-3817C54A0554}"/>
              </a:ext>
            </a:extLst>
          </p:cNvPr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5D232F92-E46F-4745-BDF1-1DAAB5A56C54}"/>
              </a:ext>
            </a:extLst>
          </p:cNvPr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85CB7F9F-21CC-4B64-AC05-084243147A03}"/>
              </a:ext>
            </a:extLst>
          </p:cNvPr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>
            <a:extLst>
              <a:ext uri="{FF2B5EF4-FFF2-40B4-BE49-F238E27FC236}">
                <a16:creationId xmlns:a16="http://schemas.microsoft.com/office/drawing/2014/main" id="{A9616D78-D630-4168-B45E-8E9AE64A496F}"/>
              </a:ext>
            </a:extLst>
          </p:cNvPr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CA74EFF7-9E4D-4700-8278-A0DCD58FB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424BF-F960-45DE-95F2-F19F58FBB02E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6F3FF34F-026F-4611-87E0-CCE5B47C9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661CAAA7-1DF1-44BB-B797-9C2315282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0789B8-D6BE-4485-8E04-314015608D0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04698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D7B5DFE-87B5-4C7A-B991-4DA3121AB9B2}"/>
              </a:ext>
            </a:extLst>
          </p:cNvPr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2B1BD62-62C5-48E6-91FA-D348C34706F8}"/>
              </a:ext>
            </a:extLst>
          </p:cNvPr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576D2A-6267-48DD-8FCE-5387A7417827}"/>
              </a:ext>
            </a:extLst>
          </p:cNvPr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96DC86A-A52C-4320-A9B3-85D43F79D02C}"/>
              </a:ext>
            </a:extLst>
          </p:cNvPr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E4CE7E-E0FA-47CC-8BF3-A68B82CE3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1037" name="Text Placeholder 2">
            <a:extLst>
              <a:ext uri="{FF2B5EF4-FFF2-40B4-BE49-F238E27FC236}">
                <a16:creationId xmlns:a16="http://schemas.microsoft.com/office/drawing/2014/main" id="{44E67020-1ABE-43F1-AE3F-AF26325A10F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Uredite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  <a:endParaRPr lang="en-US" alt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FAA851-A730-4559-A87F-7A974F8E5B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4DC235F-0332-44CB-84B2-B03452347853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D8FD6-44AF-4E34-AFC8-D5D662F43E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2C8C7-B76A-4A14-A6EB-5552F5C5EC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rgbClr val="7F7F7F"/>
                </a:solidFill>
              </a:defRPr>
            </a:lvl1pPr>
          </a:lstStyle>
          <a:p>
            <a:fld id="{5992B5CC-EE47-48E4-82A3-6D1ED49FB436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3" r:id="rId2"/>
    <p:sldLayoutId id="2147483732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33" r:id="rId9"/>
    <p:sldLayoutId id="2147483729" r:id="rId10"/>
    <p:sldLayoutId id="2147483730" r:id="rId11"/>
  </p:sldLayoutIdLst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anose="020B0603020202020204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anose="020B0603020202020204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anose="020B0603020202020204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odnaslov 2">
            <a:extLst>
              <a:ext uri="{FF2B5EF4-FFF2-40B4-BE49-F238E27FC236}">
                <a16:creationId xmlns:a16="http://schemas.microsoft.com/office/drawing/2014/main" id="{05B1CC9A-0301-4BAD-8867-D6CA1867E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3200" y="5053013"/>
            <a:ext cx="5637213" cy="881062"/>
          </a:xfrm>
        </p:spPr>
        <p:txBody>
          <a:bodyPr/>
          <a:lstStyle/>
          <a:p>
            <a:endParaRPr lang="sl-SI" altLang="sl-SI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18B17F2-C59D-4969-AEBA-01155217FA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sl-SI" dirty="0"/>
              <a:t>AZIJSKE REKE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8226181-0205-4EF5-9914-1143FD180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sl-SI" dirty="0"/>
              <a:t>POMEN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7BDEA723-CB86-41E6-8EC2-2D6E87A30CE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 rtlCol="0">
            <a:normAutofit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Običajne poplave, ki prinašajo hranilne snovi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Območja zgostitve prebivalstva (možnost kmetijstva)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Katastrofalne poplave (uničijo pridelek)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30% površja je neprimernega za poselitev (brez izlivov v morje):</a:t>
            </a:r>
          </a:p>
          <a:p>
            <a:pPr marL="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Areično</a:t>
            </a: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(brez stalnih vodotokov)</a:t>
            </a:r>
          </a:p>
          <a:p>
            <a:pPr marL="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Endoareično</a:t>
            </a: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(z notranjim izlivom v jezero)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5C07647-7859-4F2C-B054-CAC7870D3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sl-SI" dirty="0"/>
              <a:t>Povodja</a:t>
            </a:r>
          </a:p>
        </p:txBody>
      </p:sp>
      <p:sp>
        <p:nvSpPr>
          <p:cNvPr id="7171" name="Ograda vsebine 2">
            <a:extLst>
              <a:ext uri="{FF2B5EF4-FFF2-40B4-BE49-F238E27FC236}">
                <a16:creationId xmlns:a16="http://schemas.microsoft.com/office/drawing/2014/main" id="{C5969FF7-F80A-44FE-AD73-C9C5900C3A5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r>
              <a:rPr lang="sl-SI" altLang="sl-SI"/>
              <a:t>Severno ledeno morje</a:t>
            </a:r>
          </a:p>
          <a:p>
            <a:r>
              <a:rPr lang="sl-SI" altLang="sl-SI"/>
              <a:t>Tihi ocean</a:t>
            </a:r>
          </a:p>
          <a:p>
            <a:r>
              <a:rPr lang="sl-SI" altLang="sl-SI"/>
              <a:t>Sredozemsko morje</a:t>
            </a:r>
          </a:p>
          <a:p>
            <a:r>
              <a:rPr lang="sl-SI" altLang="sl-SI"/>
              <a:t>Indijski ocean</a:t>
            </a:r>
          </a:p>
          <a:p>
            <a:r>
              <a:rPr lang="sl-SI" altLang="sl-SI"/>
              <a:t>Območja brez odtoka v morje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F2677EF-7958-461F-A883-720203166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</p:spPr>
        <p:txBody>
          <a:bodyPr>
            <a:normAutofit fontScale="90000"/>
          </a:bodyPr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sl-SI" dirty="0"/>
              <a:t>Povodje Tihega oceana (Kitajske reke)</a:t>
            </a:r>
          </a:p>
        </p:txBody>
      </p:sp>
      <p:sp>
        <p:nvSpPr>
          <p:cNvPr id="4" name="Ograda vsebine 3">
            <a:extLst>
              <a:ext uri="{FF2B5EF4-FFF2-40B4-BE49-F238E27FC236}">
                <a16:creationId xmlns:a16="http://schemas.microsoft.com/office/drawing/2014/main" id="{29B04800-F10D-40F0-9C72-3F6164E0C1E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3346450" cy="3475037"/>
          </a:xfrm>
        </p:spPr>
        <p:txBody>
          <a:bodyPr rtlCol="0">
            <a:normAutofit/>
          </a:bodyPr>
          <a:lstStyle/>
          <a:p>
            <a:pPr marL="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Rumena reka (</a:t>
            </a:r>
            <a:r>
              <a:rPr lang="sl-S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Huang</a:t>
            </a: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</a:t>
            </a: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Slaba plovnost, manjši pretok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Nosi kamnino puhlico – rumene barve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Reka žalovanje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Poplavlja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Izvira v Tibetu</a:t>
            </a:r>
          </a:p>
        </p:txBody>
      </p:sp>
      <p:sp>
        <p:nvSpPr>
          <p:cNvPr id="5" name="Ograda vsebine 4">
            <a:extLst>
              <a:ext uri="{FF2B5EF4-FFF2-40B4-BE49-F238E27FC236}">
                <a16:creationId xmlns:a16="http://schemas.microsoft.com/office/drawing/2014/main" id="{B578BD0E-8A00-4617-82D3-846B1FBD2DA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645025" y="731838"/>
            <a:ext cx="3346450" cy="3475037"/>
          </a:xfrm>
        </p:spPr>
        <p:txBody>
          <a:bodyPr rtlCol="0">
            <a:normAutofit/>
          </a:bodyPr>
          <a:lstStyle/>
          <a:p>
            <a:pPr marL="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Modra reka (</a:t>
            </a:r>
            <a:r>
              <a:rPr lang="sl-S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Jangce</a:t>
            </a: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Izvira v Tibetu – Rdeči kotlini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Močno onesnažena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2/3 vsega rečnega prometa se odvija na modri reki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Velika plovnost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0A9E226-3D29-4611-A23D-3F57D4926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sl-SI" dirty="0"/>
              <a:t>Povodje Indijskega oceana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BFECA8AE-D976-4C48-A7CE-59369E6D490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3346450" cy="3475037"/>
          </a:xfrm>
        </p:spPr>
        <p:txBody>
          <a:bodyPr rtlCol="0">
            <a:normAutofit/>
          </a:bodyPr>
          <a:lstStyle/>
          <a:p>
            <a:pPr marL="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Ganges, Ind, Bramaputra</a:t>
            </a:r>
          </a:p>
          <a:p>
            <a:pPr marL="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 zg. toku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Vpliv monsuna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Izvirajo visoko v gorah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Največji pretok poleti in spomladi, najmanjši pozimi</a:t>
            </a:r>
          </a:p>
          <a:p>
            <a:pPr marL="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endParaRPr lang="sl-SI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Ograda vsebine 3">
            <a:extLst>
              <a:ext uri="{FF2B5EF4-FFF2-40B4-BE49-F238E27FC236}">
                <a16:creationId xmlns:a16="http://schemas.microsoft.com/office/drawing/2014/main" id="{0BC70E68-02A7-4E97-94D5-E26C2B18E04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645025" y="731838"/>
            <a:ext cx="3346450" cy="3475037"/>
          </a:xfrm>
        </p:spPr>
        <p:txBody>
          <a:bodyPr rtlCol="0">
            <a:normAutofit/>
          </a:bodyPr>
          <a:lstStyle/>
          <a:p>
            <a:pPr marL="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Ind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 preteče sušno pokrajino se združi 5 rek – Peterorečje/Pandžab</a:t>
            </a:r>
          </a:p>
          <a:p>
            <a:pPr marL="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endParaRPr lang="sl-SI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fontAlgn="auto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Bramaputra, Ganges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Tečeta čez nižavje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37CD2AF-CD0D-46D4-8E4D-507501C4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sl-SI" dirty="0"/>
              <a:t>Reka Sredozemskega povodja</a:t>
            </a:r>
          </a:p>
        </p:txBody>
      </p:sp>
      <p:sp>
        <p:nvSpPr>
          <p:cNvPr id="10243" name="Ograda vsebine 4">
            <a:extLst>
              <a:ext uri="{FF2B5EF4-FFF2-40B4-BE49-F238E27FC236}">
                <a16:creationId xmlns:a16="http://schemas.microsoft.com/office/drawing/2014/main" id="{42346BFE-8027-43E5-ADD4-D90C8A1784A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r>
              <a:rPr lang="sl-SI" altLang="sl-SI"/>
              <a:t>Reke na jugozahodu</a:t>
            </a:r>
          </a:p>
          <a:p>
            <a:r>
              <a:rPr lang="sl-SI" altLang="sl-SI"/>
              <a:t>Evfrat, Tigris: izvirata visoko gorah in tečeta skozi sušno Mezopotamijo v Perzijski zaliv</a:t>
            </a:r>
          </a:p>
          <a:p>
            <a:r>
              <a:rPr lang="sl-SI" altLang="sl-SI"/>
              <a:t>Največji pretok pozimi in spomladi, najmanjši pa poleti</a:t>
            </a:r>
          </a:p>
          <a:p>
            <a:r>
              <a:rPr lang="sl-SI" altLang="sl-SI"/>
              <a:t>Poleti rade presahnejo, so kratke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ed">
  <a:themeElements>
    <a:clrScheme name="Sled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ed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ed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0</TotalTime>
  <Words>200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Georgia</vt:lpstr>
      <vt:lpstr>Trebuchet MS</vt:lpstr>
      <vt:lpstr>Sled</vt:lpstr>
      <vt:lpstr>AZIJSKE REKE</vt:lpstr>
      <vt:lpstr>POMEN</vt:lpstr>
      <vt:lpstr>Povodja</vt:lpstr>
      <vt:lpstr>Povodje Tihega oceana (Kitajske reke)</vt:lpstr>
      <vt:lpstr>Povodje Indijskega oceana</vt:lpstr>
      <vt:lpstr>Reka Sredozemskega povodja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2019-05-30T09:43:43Z</dcterms:created>
  <dcterms:modified xsi:type="dcterms:W3CDTF">2019-05-30T09:43:44Z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