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68" r:id="rId4"/>
    <p:sldId id="258" r:id="rId5"/>
    <p:sldId id="259" r:id="rId6"/>
    <p:sldId id="267" r:id="rId7"/>
    <p:sldId id="260" r:id="rId8"/>
    <p:sldId id="261" r:id="rId9"/>
    <p:sldId id="262" r:id="rId10"/>
    <p:sldId id="263" r:id="rId11"/>
    <p:sldId id="264" r:id="rId12"/>
    <p:sldId id="265" r:id="rId13"/>
    <p:sldId id="266" r:id="rId14"/>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85" d="100"/>
          <a:sy n="85" d="100"/>
        </p:scale>
        <p:origin x="108"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8B69E-47BA-44AE-A033-845F1C23989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2E6DA622-BDFB-435D-9955-EB921C03E0A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B4297278-C9C3-438C-9248-DBD8E4D7D12E}"/>
              </a:ext>
            </a:extLst>
          </p:cNvPr>
          <p:cNvSpPr>
            <a:spLocks noGrp="1"/>
          </p:cNvSpPr>
          <p:nvPr>
            <p:ph type="dt" sz="half" idx="10"/>
          </p:nvPr>
        </p:nvSpPr>
        <p:spPr/>
        <p:txBody>
          <a:bodyPr/>
          <a:lstStyle>
            <a:lvl1pPr>
              <a:defRPr/>
            </a:lvl1pPr>
          </a:lstStyle>
          <a:p>
            <a:endParaRPr lang="en-GB" altLang="sl-SI"/>
          </a:p>
        </p:txBody>
      </p:sp>
      <p:sp>
        <p:nvSpPr>
          <p:cNvPr id="5" name="Footer Placeholder 4">
            <a:extLst>
              <a:ext uri="{FF2B5EF4-FFF2-40B4-BE49-F238E27FC236}">
                <a16:creationId xmlns:a16="http://schemas.microsoft.com/office/drawing/2014/main" id="{20D4D504-C8B4-41B6-8CA1-1E98A0AD634A}"/>
              </a:ext>
            </a:extLst>
          </p:cNvPr>
          <p:cNvSpPr>
            <a:spLocks noGrp="1"/>
          </p:cNvSpPr>
          <p:nvPr>
            <p:ph type="ftr" sz="quarter" idx="11"/>
          </p:nvPr>
        </p:nvSpPr>
        <p:spPr/>
        <p:txBody>
          <a:bodyPr/>
          <a:lstStyle>
            <a:lvl1pPr>
              <a:defRPr/>
            </a:lvl1pPr>
          </a:lstStyle>
          <a:p>
            <a:endParaRPr lang="en-GB" altLang="sl-SI"/>
          </a:p>
        </p:txBody>
      </p:sp>
      <p:sp>
        <p:nvSpPr>
          <p:cNvPr id="6" name="Slide Number Placeholder 5">
            <a:extLst>
              <a:ext uri="{FF2B5EF4-FFF2-40B4-BE49-F238E27FC236}">
                <a16:creationId xmlns:a16="http://schemas.microsoft.com/office/drawing/2014/main" id="{5BE367BB-8374-41F2-8C56-0FEEE170450A}"/>
              </a:ext>
            </a:extLst>
          </p:cNvPr>
          <p:cNvSpPr>
            <a:spLocks noGrp="1"/>
          </p:cNvSpPr>
          <p:nvPr>
            <p:ph type="sldNum" sz="quarter" idx="12"/>
          </p:nvPr>
        </p:nvSpPr>
        <p:spPr/>
        <p:txBody>
          <a:bodyPr/>
          <a:lstStyle>
            <a:lvl1pPr>
              <a:defRPr/>
            </a:lvl1pPr>
          </a:lstStyle>
          <a:p>
            <a:fld id="{16FB292F-4412-46E1-9302-A156DAB59FEE}" type="slidenum">
              <a:rPr lang="en-GB" altLang="sl-SI"/>
              <a:pPr/>
              <a:t>‹#›</a:t>
            </a:fld>
            <a:endParaRPr lang="en-GB" altLang="sl-SI"/>
          </a:p>
        </p:txBody>
      </p:sp>
    </p:spTree>
    <p:extLst>
      <p:ext uri="{BB962C8B-B14F-4D97-AF65-F5344CB8AC3E}">
        <p14:creationId xmlns:p14="http://schemas.microsoft.com/office/powerpoint/2010/main" val="339894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7AEDF-18C5-4C48-9474-BBDC7AA384BD}"/>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410147E2-292F-45AB-8494-0280496CEF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A6A49537-602F-44D2-824B-825625BF4A60}"/>
              </a:ext>
            </a:extLst>
          </p:cNvPr>
          <p:cNvSpPr>
            <a:spLocks noGrp="1"/>
          </p:cNvSpPr>
          <p:nvPr>
            <p:ph type="dt" sz="half" idx="10"/>
          </p:nvPr>
        </p:nvSpPr>
        <p:spPr/>
        <p:txBody>
          <a:bodyPr/>
          <a:lstStyle>
            <a:lvl1pPr>
              <a:defRPr/>
            </a:lvl1pPr>
          </a:lstStyle>
          <a:p>
            <a:endParaRPr lang="en-GB" altLang="sl-SI"/>
          </a:p>
        </p:txBody>
      </p:sp>
      <p:sp>
        <p:nvSpPr>
          <p:cNvPr id="5" name="Footer Placeholder 4">
            <a:extLst>
              <a:ext uri="{FF2B5EF4-FFF2-40B4-BE49-F238E27FC236}">
                <a16:creationId xmlns:a16="http://schemas.microsoft.com/office/drawing/2014/main" id="{60A80230-C701-4C7C-9CAE-474B06124FFC}"/>
              </a:ext>
            </a:extLst>
          </p:cNvPr>
          <p:cNvSpPr>
            <a:spLocks noGrp="1"/>
          </p:cNvSpPr>
          <p:nvPr>
            <p:ph type="ftr" sz="quarter" idx="11"/>
          </p:nvPr>
        </p:nvSpPr>
        <p:spPr/>
        <p:txBody>
          <a:bodyPr/>
          <a:lstStyle>
            <a:lvl1pPr>
              <a:defRPr/>
            </a:lvl1pPr>
          </a:lstStyle>
          <a:p>
            <a:endParaRPr lang="en-GB" altLang="sl-SI"/>
          </a:p>
        </p:txBody>
      </p:sp>
      <p:sp>
        <p:nvSpPr>
          <p:cNvPr id="6" name="Slide Number Placeholder 5">
            <a:extLst>
              <a:ext uri="{FF2B5EF4-FFF2-40B4-BE49-F238E27FC236}">
                <a16:creationId xmlns:a16="http://schemas.microsoft.com/office/drawing/2014/main" id="{1793ED63-B221-4738-B5DC-D1F56E5D0DF2}"/>
              </a:ext>
            </a:extLst>
          </p:cNvPr>
          <p:cNvSpPr>
            <a:spLocks noGrp="1"/>
          </p:cNvSpPr>
          <p:nvPr>
            <p:ph type="sldNum" sz="quarter" idx="12"/>
          </p:nvPr>
        </p:nvSpPr>
        <p:spPr/>
        <p:txBody>
          <a:bodyPr/>
          <a:lstStyle>
            <a:lvl1pPr>
              <a:defRPr/>
            </a:lvl1pPr>
          </a:lstStyle>
          <a:p>
            <a:fld id="{4DACB4B8-9B05-40E7-9612-378780F58FA9}" type="slidenum">
              <a:rPr lang="en-GB" altLang="sl-SI"/>
              <a:pPr/>
              <a:t>‹#›</a:t>
            </a:fld>
            <a:endParaRPr lang="en-GB" altLang="sl-SI"/>
          </a:p>
        </p:txBody>
      </p:sp>
    </p:spTree>
    <p:extLst>
      <p:ext uri="{BB962C8B-B14F-4D97-AF65-F5344CB8AC3E}">
        <p14:creationId xmlns:p14="http://schemas.microsoft.com/office/powerpoint/2010/main" val="207890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D8389F-0F84-439F-89EA-80E8F39B71A1}"/>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1187E3D4-77AF-415B-834F-829DEE2B5413}"/>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063672B3-ABD4-46EF-AA82-8FC75AED1CE1}"/>
              </a:ext>
            </a:extLst>
          </p:cNvPr>
          <p:cNvSpPr>
            <a:spLocks noGrp="1"/>
          </p:cNvSpPr>
          <p:nvPr>
            <p:ph type="dt" sz="half" idx="10"/>
          </p:nvPr>
        </p:nvSpPr>
        <p:spPr/>
        <p:txBody>
          <a:bodyPr/>
          <a:lstStyle>
            <a:lvl1pPr>
              <a:defRPr/>
            </a:lvl1pPr>
          </a:lstStyle>
          <a:p>
            <a:endParaRPr lang="en-GB" altLang="sl-SI"/>
          </a:p>
        </p:txBody>
      </p:sp>
      <p:sp>
        <p:nvSpPr>
          <p:cNvPr id="5" name="Footer Placeholder 4">
            <a:extLst>
              <a:ext uri="{FF2B5EF4-FFF2-40B4-BE49-F238E27FC236}">
                <a16:creationId xmlns:a16="http://schemas.microsoft.com/office/drawing/2014/main" id="{419CC96B-A009-49C8-91CF-5E8AFD06ABB1}"/>
              </a:ext>
            </a:extLst>
          </p:cNvPr>
          <p:cNvSpPr>
            <a:spLocks noGrp="1"/>
          </p:cNvSpPr>
          <p:nvPr>
            <p:ph type="ftr" sz="quarter" idx="11"/>
          </p:nvPr>
        </p:nvSpPr>
        <p:spPr/>
        <p:txBody>
          <a:bodyPr/>
          <a:lstStyle>
            <a:lvl1pPr>
              <a:defRPr/>
            </a:lvl1pPr>
          </a:lstStyle>
          <a:p>
            <a:endParaRPr lang="en-GB" altLang="sl-SI"/>
          </a:p>
        </p:txBody>
      </p:sp>
      <p:sp>
        <p:nvSpPr>
          <p:cNvPr id="6" name="Slide Number Placeholder 5">
            <a:extLst>
              <a:ext uri="{FF2B5EF4-FFF2-40B4-BE49-F238E27FC236}">
                <a16:creationId xmlns:a16="http://schemas.microsoft.com/office/drawing/2014/main" id="{E2E93FB8-BACB-4D00-9FDE-4186462C68EC}"/>
              </a:ext>
            </a:extLst>
          </p:cNvPr>
          <p:cNvSpPr>
            <a:spLocks noGrp="1"/>
          </p:cNvSpPr>
          <p:nvPr>
            <p:ph type="sldNum" sz="quarter" idx="12"/>
          </p:nvPr>
        </p:nvSpPr>
        <p:spPr/>
        <p:txBody>
          <a:bodyPr/>
          <a:lstStyle>
            <a:lvl1pPr>
              <a:defRPr/>
            </a:lvl1pPr>
          </a:lstStyle>
          <a:p>
            <a:fld id="{29E8548E-578E-4FFB-865A-A5D373D76687}" type="slidenum">
              <a:rPr lang="en-GB" altLang="sl-SI"/>
              <a:pPr/>
              <a:t>‹#›</a:t>
            </a:fld>
            <a:endParaRPr lang="en-GB" altLang="sl-SI"/>
          </a:p>
        </p:txBody>
      </p:sp>
    </p:spTree>
    <p:extLst>
      <p:ext uri="{BB962C8B-B14F-4D97-AF65-F5344CB8AC3E}">
        <p14:creationId xmlns:p14="http://schemas.microsoft.com/office/powerpoint/2010/main" val="3490382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372A0-768A-466D-BBD6-E7BC2533BB22}"/>
              </a:ext>
            </a:extLst>
          </p:cNvPr>
          <p:cNvSpPr>
            <a:spLocks noGrp="1"/>
          </p:cNvSpPr>
          <p:nvPr>
            <p:ph type="title"/>
          </p:nvPr>
        </p:nvSpPr>
        <p:spPr>
          <a:xfrm>
            <a:off x="685800" y="609600"/>
            <a:ext cx="7772400" cy="1143000"/>
          </a:xfrm>
        </p:spPr>
        <p:txBody>
          <a:bodyPr/>
          <a:lstStyle/>
          <a:p>
            <a:r>
              <a:rPr lang="en-US"/>
              <a:t>Click to edit Master title style</a:t>
            </a:r>
            <a:endParaRPr lang="sl-SI"/>
          </a:p>
        </p:txBody>
      </p:sp>
      <p:sp>
        <p:nvSpPr>
          <p:cNvPr id="3" name="Online Image Placeholder 2">
            <a:extLst>
              <a:ext uri="{FF2B5EF4-FFF2-40B4-BE49-F238E27FC236}">
                <a16:creationId xmlns:a16="http://schemas.microsoft.com/office/drawing/2014/main" id="{FCEF2126-D60E-4D1D-A17C-182EF831893B}"/>
              </a:ext>
            </a:extLst>
          </p:cNvPr>
          <p:cNvSpPr>
            <a:spLocks noGrp="1"/>
          </p:cNvSpPr>
          <p:nvPr>
            <p:ph type="clipArt" sz="half" idx="1"/>
          </p:nvPr>
        </p:nvSpPr>
        <p:spPr>
          <a:xfrm>
            <a:off x="685800" y="1981200"/>
            <a:ext cx="3810000" cy="4114800"/>
          </a:xfrm>
        </p:spPr>
        <p:txBody>
          <a:bodyPr/>
          <a:lstStyle/>
          <a:p>
            <a:endParaRPr lang="sl-SI"/>
          </a:p>
        </p:txBody>
      </p:sp>
      <p:sp>
        <p:nvSpPr>
          <p:cNvPr id="4" name="Text Placeholder 3">
            <a:extLst>
              <a:ext uri="{FF2B5EF4-FFF2-40B4-BE49-F238E27FC236}">
                <a16:creationId xmlns:a16="http://schemas.microsoft.com/office/drawing/2014/main" id="{4E800FF4-F2A3-4DEF-B968-266547492677}"/>
              </a:ext>
            </a:extLst>
          </p:cNvPr>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F3F36166-5647-4F9F-AC5F-19AC8C998FD6}"/>
              </a:ext>
            </a:extLst>
          </p:cNvPr>
          <p:cNvSpPr>
            <a:spLocks noGrp="1"/>
          </p:cNvSpPr>
          <p:nvPr>
            <p:ph type="dt" sz="half" idx="10"/>
          </p:nvPr>
        </p:nvSpPr>
        <p:spPr>
          <a:xfrm>
            <a:off x="685800" y="6248400"/>
            <a:ext cx="1905000" cy="457200"/>
          </a:xfrm>
        </p:spPr>
        <p:txBody>
          <a:bodyPr/>
          <a:lstStyle>
            <a:lvl1pPr>
              <a:defRPr/>
            </a:lvl1pPr>
          </a:lstStyle>
          <a:p>
            <a:endParaRPr lang="en-GB" altLang="sl-SI"/>
          </a:p>
        </p:txBody>
      </p:sp>
      <p:sp>
        <p:nvSpPr>
          <p:cNvPr id="6" name="Footer Placeholder 5">
            <a:extLst>
              <a:ext uri="{FF2B5EF4-FFF2-40B4-BE49-F238E27FC236}">
                <a16:creationId xmlns:a16="http://schemas.microsoft.com/office/drawing/2014/main" id="{3995FA65-E1E2-4CC4-AEC5-CAB53479950E}"/>
              </a:ext>
            </a:extLst>
          </p:cNvPr>
          <p:cNvSpPr>
            <a:spLocks noGrp="1"/>
          </p:cNvSpPr>
          <p:nvPr>
            <p:ph type="ftr" sz="quarter" idx="11"/>
          </p:nvPr>
        </p:nvSpPr>
        <p:spPr>
          <a:xfrm>
            <a:off x="3124200" y="6248400"/>
            <a:ext cx="2895600" cy="457200"/>
          </a:xfrm>
        </p:spPr>
        <p:txBody>
          <a:bodyPr/>
          <a:lstStyle>
            <a:lvl1pPr>
              <a:defRPr/>
            </a:lvl1pPr>
          </a:lstStyle>
          <a:p>
            <a:endParaRPr lang="en-GB" altLang="sl-SI"/>
          </a:p>
        </p:txBody>
      </p:sp>
      <p:sp>
        <p:nvSpPr>
          <p:cNvPr id="7" name="Slide Number Placeholder 6">
            <a:extLst>
              <a:ext uri="{FF2B5EF4-FFF2-40B4-BE49-F238E27FC236}">
                <a16:creationId xmlns:a16="http://schemas.microsoft.com/office/drawing/2014/main" id="{DE64210B-A282-47A8-99EE-8B3B67DD4C68}"/>
              </a:ext>
            </a:extLst>
          </p:cNvPr>
          <p:cNvSpPr>
            <a:spLocks noGrp="1"/>
          </p:cNvSpPr>
          <p:nvPr>
            <p:ph type="sldNum" sz="quarter" idx="12"/>
          </p:nvPr>
        </p:nvSpPr>
        <p:spPr>
          <a:xfrm>
            <a:off x="6553200" y="6248400"/>
            <a:ext cx="1905000" cy="457200"/>
          </a:xfrm>
        </p:spPr>
        <p:txBody>
          <a:bodyPr/>
          <a:lstStyle>
            <a:lvl1pPr>
              <a:defRPr/>
            </a:lvl1pPr>
          </a:lstStyle>
          <a:p>
            <a:fld id="{354AB630-BC4D-4CF1-855F-37D4B0C2691B}" type="slidenum">
              <a:rPr lang="en-GB" altLang="sl-SI"/>
              <a:pPr/>
              <a:t>‹#›</a:t>
            </a:fld>
            <a:endParaRPr lang="en-GB" altLang="sl-SI"/>
          </a:p>
        </p:txBody>
      </p:sp>
    </p:spTree>
    <p:extLst>
      <p:ext uri="{BB962C8B-B14F-4D97-AF65-F5344CB8AC3E}">
        <p14:creationId xmlns:p14="http://schemas.microsoft.com/office/powerpoint/2010/main" val="348323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6A694-0F7F-48D7-84FE-3BA47A66281B}"/>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BEE22868-86FC-488B-B4C0-5345DE62E1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42EFEE5-EC69-4584-AFF1-5B8C34263BC7}"/>
              </a:ext>
            </a:extLst>
          </p:cNvPr>
          <p:cNvSpPr>
            <a:spLocks noGrp="1"/>
          </p:cNvSpPr>
          <p:nvPr>
            <p:ph type="dt" sz="half" idx="10"/>
          </p:nvPr>
        </p:nvSpPr>
        <p:spPr/>
        <p:txBody>
          <a:bodyPr/>
          <a:lstStyle>
            <a:lvl1pPr>
              <a:defRPr/>
            </a:lvl1pPr>
          </a:lstStyle>
          <a:p>
            <a:endParaRPr lang="en-GB" altLang="sl-SI"/>
          </a:p>
        </p:txBody>
      </p:sp>
      <p:sp>
        <p:nvSpPr>
          <p:cNvPr id="5" name="Footer Placeholder 4">
            <a:extLst>
              <a:ext uri="{FF2B5EF4-FFF2-40B4-BE49-F238E27FC236}">
                <a16:creationId xmlns:a16="http://schemas.microsoft.com/office/drawing/2014/main" id="{36A4123C-DC28-475B-BAA5-2D747A6879EE}"/>
              </a:ext>
            </a:extLst>
          </p:cNvPr>
          <p:cNvSpPr>
            <a:spLocks noGrp="1"/>
          </p:cNvSpPr>
          <p:nvPr>
            <p:ph type="ftr" sz="quarter" idx="11"/>
          </p:nvPr>
        </p:nvSpPr>
        <p:spPr/>
        <p:txBody>
          <a:bodyPr/>
          <a:lstStyle>
            <a:lvl1pPr>
              <a:defRPr/>
            </a:lvl1pPr>
          </a:lstStyle>
          <a:p>
            <a:endParaRPr lang="en-GB" altLang="sl-SI"/>
          </a:p>
        </p:txBody>
      </p:sp>
      <p:sp>
        <p:nvSpPr>
          <p:cNvPr id="6" name="Slide Number Placeholder 5">
            <a:extLst>
              <a:ext uri="{FF2B5EF4-FFF2-40B4-BE49-F238E27FC236}">
                <a16:creationId xmlns:a16="http://schemas.microsoft.com/office/drawing/2014/main" id="{DBBF5AEF-98DE-4CF3-889A-4A4EBD73CCE7}"/>
              </a:ext>
            </a:extLst>
          </p:cNvPr>
          <p:cNvSpPr>
            <a:spLocks noGrp="1"/>
          </p:cNvSpPr>
          <p:nvPr>
            <p:ph type="sldNum" sz="quarter" idx="12"/>
          </p:nvPr>
        </p:nvSpPr>
        <p:spPr/>
        <p:txBody>
          <a:bodyPr/>
          <a:lstStyle>
            <a:lvl1pPr>
              <a:defRPr/>
            </a:lvl1pPr>
          </a:lstStyle>
          <a:p>
            <a:fld id="{15EEFE19-F1CD-41A3-AAE4-821711CADC06}" type="slidenum">
              <a:rPr lang="en-GB" altLang="sl-SI"/>
              <a:pPr/>
              <a:t>‹#›</a:t>
            </a:fld>
            <a:endParaRPr lang="en-GB" altLang="sl-SI"/>
          </a:p>
        </p:txBody>
      </p:sp>
    </p:spTree>
    <p:extLst>
      <p:ext uri="{BB962C8B-B14F-4D97-AF65-F5344CB8AC3E}">
        <p14:creationId xmlns:p14="http://schemas.microsoft.com/office/powerpoint/2010/main" val="109796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0BC56-6E82-4B4B-AB91-A07B2BDBF6F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5CE7B2F0-0D8E-4246-A265-4C879BDAAE4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831E565-DA81-4ADE-A319-6E199F0B10C2}"/>
              </a:ext>
            </a:extLst>
          </p:cNvPr>
          <p:cNvSpPr>
            <a:spLocks noGrp="1"/>
          </p:cNvSpPr>
          <p:nvPr>
            <p:ph type="dt" sz="half" idx="10"/>
          </p:nvPr>
        </p:nvSpPr>
        <p:spPr/>
        <p:txBody>
          <a:bodyPr/>
          <a:lstStyle>
            <a:lvl1pPr>
              <a:defRPr/>
            </a:lvl1pPr>
          </a:lstStyle>
          <a:p>
            <a:endParaRPr lang="en-GB" altLang="sl-SI"/>
          </a:p>
        </p:txBody>
      </p:sp>
      <p:sp>
        <p:nvSpPr>
          <p:cNvPr id="5" name="Footer Placeholder 4">
            <a:extLst>
              <a:ext uri="{FF2B5EF4-FFF2-40B4-BE49-F238E27FC236}">
                <a16:creationId xmlns:a16="http://schemas.microsoft.com/office/drawing/2014/main" id="{9B3E1DAD-669D-42B7-BB44-1CEDE894D0E7}"/>
              </a:ext>
            </a:extLst>
          </p:cNvPr>
          <p:cNvSpPr>
            <a:spLocks noGrp="1"/>
          </p:cNvSpPr>
          <p:nvPr>
            <p:ph type="ftr" sz="quarter" idx="11"/>
          </p:nvPr>
        </p:nvSpPr>
        <p:spPr/>
        <p:txBody>
          <a:bodyPr/>
          <a:lstStyle>
            <a:lvl1pPr>
              <a:defRPr/>
            </a:lvl1pPr>
          </a:lstStyle>
          <a:p>
            <a:endParaRPr lang="en-GB" altLang="sl-SI"/>
          </a:p>
        </p:txBody>
      </p:sp>
      <p:sp>
        <p:nvSpPr>
          <p:cNvPr id="6" name="Slide Number Placeholder 5">
            <a:extLst>
              <a:ext uri="{FF2B5EF4-FFF2-40B4-BE49-F238E27FC236}">
                <a16:creationId xmlns:a16="http://schemas.microsoft.com/office/drawing/2014/main" id="{B0A0BF2F-BFD3-4143-A96C-CB84938CBEF1}"/>
              </a:ext>
            </a:extLst>
          </p:cNvPr>
          <p:cNvSpPr>
            <a:spLocks noGrp="1"/>
          </p:cNvSpPr>
          <p:nvPr>
            <p:ph type="sldNum" sz="quarter" idx="12"/>
          </p:nvPr>
        </p:nvSpPr>
        <p:spPr/>
        <p:txBody>
          <a:bodyPr/>
          <a:lstStyle>
            <a:lvl1pPr>
              <a:defRPr/>
            </a:lvl1pPr>
          </a:lstStyle>
          <a:p>
            <a:fld id="{26774B8D-03AD-4C37-8358-AF82615A5DE8}" type="slidenum">
              <a:rPr lang="en-GB" altLang="sl-SI"/>
              <a:pPr/>
              <a:t>‹#›</a:t>
            </a:fld>
            <a:endParaRPr lang="en-GB" altLang="sl-SI"/>
          </a:p>
        </p:txBody>
      </p:sp>
    </p:spTree>
    <p:extLst>
      <p:ext uri="{BB962C8B-B14F-4D97-AF65-F5344CB8AC3E}">
        <p14:creationId xmlns:p14="http://schemas.microsoft.com/office/powerpoint/2010/main" val="144528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72551-D3FC-4173-B146-39AA2F154835}"/>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EF964397-5A7D-46B5-A903-292CF2D51F0E}"/>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1FC5A30B-C085-4A46-A05F-7AB9BF68AF0E}"/>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D97F8497-43ED-43B4-A1EC-8A862E940CAD}"/>
              </a:ext>
            </a:extLst>
          </p:cNvPr>
          <p:cNvSpPr>
            <a:spLocks noGrp="1"/>
          </p:cNvSpPr>
          <p:nvPr>
            <p:ph type="dt" sz="half" idx="10"/>
          </p:nvPr>
        </p:nvSpPr>
        <p:spPr/>
        <p:txBody>
          <a:bodyPr/>
          <a:lstStyle>
            <a:lvl1pPr>
              <a:defRPr/>
            </a:lvl1pPr>
          </a:lstStyle>
          <a:p>
            <a:endParaRPr lang="en-GB" altLang="sl-SI"/>
          </a:p>
        </p:txBody>
      </p:sp>
      <p:sp>
        <p:nvSpPr>
          <p:cNvPr id="6" name="Footer Placeholder 5">
            <a:extLst>
              <a:ext uri="{FF2B5EF4-FFF2-40B4-BE49-F238E27FC236}">
                <a16:creationId xmlns:a16="http://schemas.microsoft.com/office/drawing/2014/main" id="{85AA2F6E-C3F9-42A2-BD9E-FA986678E2EE}"/>
              </a:ext>
            </a:extLst>
          </p:cNvPr>
          <p:cNvSpPr>
            <a:spLocks noGrp="1"/>
          </p:cNvSpPr>
          <p:nvPr>
            <p:ph type="ftr" sz="quarter" idx="11"/>
          </p:nvPr>
        </p:nvSpPr>
        <p:spPr/>
        <p:txBody>
          <a:bodyPr/>
          <a:lstStyle>
            <a:lvl1pPr>
              <a:defRPr/>
            </a:lvl1pPr>
          </a:lstStyle>
          <a:p>
            <a:endParaRPr lang="en-GB" altLang="sl-SI"/>
          </a:p>
        </p:txBody>
      </p:sp>
      <p:sp>
        <p:nvSpPr>
          <p:cNvPr id="7" name="Slide Number Placeholder 6">
            <a:extLst>
              <a:ext uri="{FF2B5EF4-FFF2-40B4-BE49-F238E27FC236}">
                <a16:creationId xmlns:a16="http://schemas.microsoft.com/office/drawing/2014/main" id="{87412554-A381-40AE-A1A5-686E6A7DE28D}"/>
              </a:ext>
            </a:extLst>
          </p:cNvPr>
          <p:cNvSpPr>
            <a:spLocks noGrp="1"/>
          </p:cNvSpPr>
          <p:nvPr>
            <p:ph type="sldNum" sz="quarter" idx="12"/>
          </p:nvPr>
        </p:nvSpPr>
        <p:spPr/>
        <p:txBody>
          <a:bodyPr/>
          <a:lstStyle>
            <a:lvl1pPr>
              <a:defRPr/>
            </a:lvl1pPr>
          </a:lstStyle>
          <a:p>
            <a:fld id="{170808DE-814E-4528-A762-2D9821518E54}" type="slidenum">
              <a:rPr lang="en-GB" altLang="sl-SI"/>
              <a:pPr/>
              <a:t>‹#›</a:t>
            </a:fld>
            <a:endParaRPr lang="en-GB" altLang="sl-SI"/>
          </a:p>
        </p:txBody>
      </p:sp>
    </p:spTree>
    <p:extLst>
      <p:ext uri="{BB962C8B-B14F-4D97-AF65-F5344CB8AC3E}">
        <p14:creationId xmlns:p14="http://schemas.microsoft.com/office/powerpoint/2010/main" val="1568876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21F5-305F-4DBB-A621-BAA0FF0C5FE2}"/>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AFC88129-CBF5-4ADB-9AA3-AAF1CFBCF34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31B40D-7A4F-4382-8ED9-15AC3766D97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0AE19918-205A-4E03-95EF-BA200B20713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E60747-ED0C-4FE5-B8E1-54BFAAAFE02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57354A01-9846-4EA1-9574-0CD2DB78FA01}"/>
              </a:ext>
            </a:extLst>
          </p:cNvPr>
          <p:cNvSpPr>
            <a:spLocks noGrp="1"/>
          </p:cNvSpPr>
          <p:nvPr>
            <p:ph type="dt" sz="half" idx="10"/>
          </p:nvPr>
        </p:nvSpPr>
        <p:spPr/>
        <p:txBody>
          <a:bodyPr/>
          <a:lstStyle>
            <a:lvl1pPr>
              <a:defRPr/>
            </a:lvl1pPr>
          </a:lstStyle>
          <a:p>
            <a:endParaRPr lang="en-GB" altLang="sl-SI"/>
          </a:p>
        </p:txBody>
      </p:sp>
      <p:sp>
        <p:nvSpPr>
          <p:cNvPr id="8" name="Footer Placeholder 7">
            <a:extLst>
              <a:ext uri="{FF2B5EF4-FFF2-40B4-BE49-F238E27FC236}">
                <a16:creationId xmlns:a16="http://schemas.microsoft.com/office/drawing/2014/main" id="{A20DF04B-931F-4B2B-ACFE-91C04F1EFA6C}"/>
              </a:ext>
            </a:extLst>
          </p:cNvPr>
          <p:cNvSpPr>
            <a:spLocks noGrp="1"/>
          </p:cNvSpPr>
          <p:nvPr>
            <p:ph type="ftr" sz="quarter" idx="11"/>
          </p:nvPr>
        </p:nvSpPr>
        <p:spPr/>
        <p:txBody>
          <a:bodyPr/>
          <a:lstStyle>
            <a:lvl1pPr>
              <a:defRPr/>
            </a:lvl1pPr>
          </a:lstStyle>
          <a:p>
            <a:endParaRPr lang="en-GB" altLang="sl-SI"/>
          </a:p>
        </p:txBody>
      </p:sp>
      <p:sp>
        <p:nvSpPr>
          <p:cNvPr id="9" name="Slide Number Placeholder 8">
            <a:extLst>
              <a:ext uri="{FF2B5EF4-FFF2-40B4-BE49-F238E27FC236}">
                <a16:creationId xmlns:a16="http://schemas.microsoft.com/office/drawing/2014/main" id="{A1999209-2B8A-4A78-8115-4C1CB8BEE5EC}"/>
              </a:ext>
            </a:extLst>
          </p:cNvPr>
          <p:cNvSpPr>
            <a:spLocks noGrp="1"/>
          </p:cNvSpPr>
          <p:nvPr>
            <p:ph type="sldNum" sz="quarter" idx="12"/>
          </p:nvPr>
        </p:nvSpPr>
        <p:spPr/>
        <p:txBody>
          <a:bodyPr/>
          <a:lstStyle>
            <a:lvl1pPr>
              <a:defRPr/>
            </a:lvl1pPr>
          </a:lstStyle>
          <a:p>
            <a:fld id="{65AFFABE-729A-430D-9C6E-FE72DBF2FE38}" type="slidenum">
              <a:rPr lang="en-GB" altLang="sl-SI"/>
              <a:pPr/>
              <a:t>‹#›</a:t>
            </a:fld>
            <a:endParaRPr lang="en-GB" altLang="sl-SI"/>
          </a:p>
        </p:txBody>
      </p:sp>
    </p:spTree>
    <p:extLst>
      <p:ext uri="{BB962C8B-B14F-4D97-AF65-F5344CB8AC3E}">
        <p14:creationId xmlns:p14="http://schemas.microsoft.com/office/powerpoint/2010/main" val="175952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FB77-BF35-4043-BF23-213D943D3D2A}"/>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2FC7B537-E8B7-49AF-8551-8F9961B78147}"/>
              </a:ext>
            </a:extLst>
          </p:cNvPr>
          <p:cNvSpPr>
            <a:spLocks noGrp="1"/>
          </p:cNvSpPr>
          <p:nvPr>
            <p:ph type="dt" sz="half" idx="10"/>
          </p:nvPr>
        </p:nvSpPr>
        <p:spPr/>
        <p:txBody>
          <a:bodyPr/>
          <a:lstStyle>
            <a:lvl1pPr>
              <a:defRPr/>
            </a:lvl1pPr>
          </a:lstStyle>
          <a:p>
            <a:endParaRPr lang="en-GB" altLang="sl-SI"/>
          </a:p>
        </p:txBody>
      </p:sp>
      <p:sp>
        <p:nvSpPr>
          <p:cNvPr id="4" name="Footer Placeholder 3">
            <a:extLst>
              <a:ext uri="{FF2B5EF4-FFF2-40B4-BE49-F238E27FC236}">
                <a16:creationId xmlns:a16="http://schemas.microsoft.com/office/drawing/2014/main" id="{67D69183-BE9B-4DD3-B6D7-419300417806}"/>
              </a:ext>
            </a:extLst>
          </p:cNvPr>
          <p:cNvSpPr>
            <a:spLocks noGrp="1"/>
          </p:cNvSpPr>
          <p:nvPr>
            <p:ph type="ftr" sz="quarter" idx="11"/>
          </p:nvPr>
        </p:nvSpPr>
        <p:spPr/>
        <p:txBody>
          <a:bodyPr/>
          <a:lstStyle>
            <a:lvl1pPr>
              <a:defRPr/>
            </a:lvl1pPr>
          </a:lstStyle>
          <a:p>
            <a:endParaRPr lang="en-GB" altLang="sl-SI"/>
          </a:p>
        </p:txBody>
      </p:sp>
      <p:sp>
        <p:nvSpPr>
          <p:cNvPr id="5" name="Slide Number Placeholder 4">
            <a:extLst>
              <a:ext uri="{FF2B5EF4-FFF2-40B4-BE49-F238E27FC236}">
                <a16:creationId xmlns:a16="http://schemas.microsoft.com/office/drawing/2014/main" id="{40A5B1E6-515E-4806-803A-B6B8B2C9A76C}"/>
              </a:ext>
            </a:extLst>
          </p:cNvPr>
          <p:cNvSpPr>
            <a:spLocks noGrp="1"/>
          </p:cNvSpPr>
          <p:nvPr>
            <p:ph type="sldNum" sz="quarter" idx="12"/>
          </p:nvPr>
        </p:nvSpPr>
        <p:spPr/>
        <p:txBody>
          <a:bodyPr/>
          <a:lstStyle>
            <a:lvl1pPr>
              <a:defRPr/>
            </a:lvl1pPr>
          </a:lstStyle>
          <a:p>
            <a:fld id="{23F38C94-4DD8-40CE-A58A-548611CD8F58}" type="slidenum">
              <a:rPr lang="en-GB" altLang="sl-SI"/>
              <a:pPr/>
              <a:t>‹#›</a:t>
            </a:fld>
            <a:endParaRPr lang="en-GB" altLang="sl-SI"/>
          </a:p>
        </p:txBody>
      </p:sp>
    </p:spTree>
    <p:extLst>
      <p:ext uri="{BB962C8B-B14F-4D97-AF65-F5344CB8AC3E}">
        <p14:creationId xmlns:p14="http://schemas.microsoft.com/office/powerpoint/2010/main" val="1325798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ED6FDF-00AF-43C3-8080-2BE7CFCA8441}"/>
              </a:ext>
            </a:extLst>
          </p:cNvPr>
          <p:cNvSpPr>
            <a:spLocks noGrp="1"/>
          </p:cNvSpPr>
          <p:nvPr>
            <p:ph type="dt" sz="half" idx="10"/>
          </p:nvPr>
        </p:nvSpPr>
        <p:spPr/>
        <p:txBody>
          <a:bodyPr/>
          <a:lstStyle>
            <a:lvl1pPr>
              <a:defRPr/>
            </a:lvl1pPr>
          </a:lstStyle>
          <a:p>
            <a:endParaRPr lang="en-GB" altLang="sl-SI"/>
          </a:p>
        </p:txBody>
      </p:sp>
      <p:sp>
        <p:nvSpPr>
          <p:cNvPr id="3" name="Footer Placeholder 2">
            <a:extLst>
              <a:ext uri="{FF2B5EF4-FFF2-40B4-BE49-F238E27FC236}">
                <a16:creationId xmlns:a16="http://schemas.microsoft.com/office/drawing/2014/main" id="{B0BAC25E-C3DA-4048-BFF4-C045E8C567F9}"/>
              </a:ext>
            </a:extLst>
          </p:cNvPr>
          <p:cNvSpPr>
            <a:spLocks noGrp="1"/>
          </p:cNvSpPr>
          <p:nvPr>
            <p:ph type="ftr" sz="quarter" idx="11"/>
          </p:nvPr>
        </p:nvSpPr>
        <p:spPr/>
        <p:txBody>
          <a:bodyPr/>
          <a:lstStyle>
            <a:lvl1pPr>
              <a:defRPr/>
            </a:lvl1pPr>
          </a:lstStyle>
          <a:p>
            <a:endParaRPr lang="en-GB" altLang="sl-SI"/>
          </a:p>
        </p:txBody>
      </p:sp>
      <p:sp>
        <p:nvSpPr>
          <p:cNvPr id="4" name="Slide Number Placeholder 3">
            <a:extLst>
              <a:ext uri="{FF2B5EF4-FFF2-40B4-BE49-F238E27FC236}">
                <a16:creationId xmlns:a16="http://schemas.microsoft.com/office/drawing/2014/main" id="{2D8C9C47-93FC-43F5-8BA3-9DFA23F8CEC2}"/>
              </a:ext>
            </a:extLst>
          </p:cNvPr>
          <p:cNvSpPr>
            <a:spLocks noGrp="1"/>
          </p:cNvSpPr>
          <p:nvPr>
            <p:ph type="sldNum" sz="quarter" idx="12"/>
          </p:nvPr>
        </p:nvSpPr>
        <p:spPr/>
        <p:txBody>
          <a:bodyPr/>
          <a:lstStyle>
            <a:lvl1pPr>
              <a:defRPr/>
            </a:lvl1pPr>
          </a:lstStyle>
          <a:p>
            <a:fld id="{0F7D0D7A-BAEB-4DBB-B864-038EE00AC129}" type="slidenum">
              <a:rPr lang="en-GB" altLang="sl-SI"/>
              <a:pPr/>
              <a:t>‹#›</a:t>
            </a:fld>
            <a:endParaRPr lang="en-GB" altLang="sl-SI"/>
          </a:p>
        </p:txBody>
      </p:sp>
    </p:spTree>
    <p:extLst>
      <p:ext uri="{BB962C8B-B14F-4D97-AF65-F5344CB8AC3E}">
        <p14:creationId xmlns:p14="http://schemas.microsoft.com/office/powerpoint/2010/main" val="421564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D7212-56FF-483A-A44B-2F39D040BF7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7CA35BAF-0157-4C0E-BE40-6A2E2870976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F03B997E-B3C8-4293-9AED-765CA29E7F5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FE67D-E706-4023-9098-7308C69A059D}"/>
              </a:ext>
            </a:extLst>
          </p:cNvPr>
          <p:cNvSpPr>
            <a:spLocks noGrp="1"/>
          </p:cNvSpPr>
          <p:nvPr>
            <p:ph type="dt" sz="half" idx="10"/>
          </p:nvPr>
        </p:nvSpPr>
        <p:spPr/>
        <p:txBody>
          <a:bodyPr/>
          <a:lstStyle>
            <a:lvl1pPr>
              <a:defRPr/>
            </a:lvl1pPr>
          </a:lstStyle>
          <a:p>
            <a:endParaRPr lang="en-GB" altLang="sl-SI"/>
          </a:p>
        </p:txBody>
      </p:sp>
      <p:sp>
        <p:nvSpPr>
          <p:cNvPr id="6" name="Footer Placeholder 5">
            <a:extLst>
              <a:ext uri="{FF2B5EF4-FFF2-40B4-BE49-F238E27FC236}">
                <a16:creationId xmlns:a16="http://schemas.microsoft.com/office/drawing/2014/main" id="{8ECC525F-EB3B-4D70-95E8-3EA3D2A04E7D}"/>
              </a:ext>
            </a:extLst>
          </p:cNvPr>
          <p:cNvSpPr>
            <a:spLocks noGrp="1"/>
          </p:cNvSpPr>
          <p:nvPr>
            <p:ph type="ftr" sz="quarter" idx="11"/>
          </p:nvPr>
        </p:nvSpPr>
        <p:spPr/>
        <p:txBody>
          <a:bodyPr/>
          <a:lstStyle>
            <a:lvl1pPr>
              <a:defRPr/>
            </a:lvl1pPr>
          </a:lstStyle>
          <a:p>
            <a:endParaRPr lang="en-GB" altLang="sl-SI"/>
          </a:p>
        </p:txBody>
      </p:sp>
      <p:sp>
        <p:nvSpPr>
          <p:cNvPr id="7" name="Slide Number Placeholder 6">
            <a:extLst>
              <a:ext uri="{FF2B5EF4-FFF2-40B4-BE49-F238E27FC236}">
                <a16:creationId xmlns:a16="http://schemas.microsoft.com/office/drawing/2014/main" id="{3826B6FF-AE8F-41B6-94E6-E636D1DC9C6B}"/>
              </a:ext>
            </a:extLst>
          </p:cNvPr>
          <p:cNvSpPr>
            <a:spLocks noGrp="1"/>
          </p:cNvSpPr>
          <p:nvPr>
            <p:ph type="sldNum" sz="quarter" idx="12"/>
          </p:nvPr>
        </p:nvSpPr>
        <p:spPr/>
        <p:txBody>
          <a:bodyPr/>
          <a:lstStyle>
            <a:lvl1pPr>
              <a:defRPr/>
            </a:lvl1pPr>
          </a:lstStyle>
          <a:p>
            <a:fld id="{13359B2D-4FB0-4717-B837-BDA3DFAB40AF}" type="slidenum">
              <a:rPr lang="en-GB" altLang="sl-SI"/>
              <a:pPr/>
              <a:t>‹#›</a:t>
            </a:fld>
            <a:endParaRPr lang="en-GB" altLang="sl-SI"/>
          </a:p>
        </p:txBody>
      </p:sp>
    </p:spTree>
    <p:extLst>
      <p:ext uri="{BB962C8B-B14F-4D97-AF65-F5344CB8AC3E}">
        <p14:creationId xmlns:p14="http://schemas.microsoft.com/office/powerpoint/2010/main" val="1155953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C9ED-5296-4512-BCB5-471B648EB31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C090C41A-A44B-40CE-AF91-FE0E1F2C5A0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7175B2BF-2CA1-458C-B81C-55827B7D61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6B2FE3-81D7-414C-8F9C-781719882C50}"/>
              </a:ext>
            </a:extLst>
          </p:cNvPr>
          <p:cNvSpPr>
            <a:spLocks noGrp="1"/>
          </p:cNvSpPr>
          <p:nvPr>
            <p:ph type="dt" sz="half" idx="10"/>
          </p:nvPr>
        </p:nvSpPr>
        <p:spPr/>
        <p:txBody>
          <a:bodyPr/>
          <a:lstStyle>
            <a:lvl1pPr>
              <a:defRPr/>
            </a:lvl1pPr>
          </a:lstStyle>
          <a:p>
            <a:endParaRPr lang="en-GB" altLang="sl-SI"/>
          </a:p>
        </p:txBody>
      </p:sp>
      <p:sp>
        <p:nvSpPr>
          <p:cNvPr id="6" name="Footer Placeholder 5">
            <a:extLst>
              <a:ext uri="{FF2B5EF4-FFF2-40B4-BE49-F238E27FC236}">
                <a16:creationId xmlns:a16="http://schemas.microsoft.com/office/drawing/2014/main" id="{95136DC6-C513-41B5-88C6-90FC7C34550A}"/>
              </a:ext>
            </a:extLst>
          </p:cNvPr>
          <p:cNvSpPr>
            <a:spLocks noGrp="1"/>
          </p:cNvSpPr>
          <p:nvPr>
            <p:ph type="ftr" sz="quarter" idx="11"/>
          </p:nvPr>
        </p:nvSpPr>
        <p:spPr/>
        <p:txBody>
          <a:bodyPr/>
          <a:lstStyle>
            <a:lvl1pPr>
              <a:defRPr/>
            </a:lvl1pPr>
          </a:lstStyle>
          <a:p>
            <a:endParaRPr lang="en-GB" altLang="sl-SI"/>
          </a:p>
        </p:txBody>
      </p:sp>
      <p:sp>
        <p:nvSpPr>
          <p:cNvPr id="7" name="Slide Number Placeholder 6">
            <a:extLst>
              <a:ext uri="{FF2B5EF4-FFF2-40B4-BE49-F238E27FC236}">
                <a16:creationId xmlns:a16="http://schemas.microsoft.com/office/drawing/2014/main" id="{03466D36-57CF-46B1-83C6-F0796F4BF41F}"/>
              </a:ext>
            </a:extLst>
          </p:cNvPr>
          <p:cNvSpPr>
            <a:spLocks noGrp="1"/>
          </p:cNvSpPr>
          <p:nvPr>
            <p:ph type="sldNum" sz="quarter" idx="12"/>
          </p:nvPr>
        </p:nvSpPr>
        <p:spPr/>
        <p:txBody>
          <a:bodyPr/>
          <a:lstStyle>
            <a:lvl1pPr>
              <a:defRPr/>
            </a:lvl1pPr>
          </a:lstStyle>
          <a:p>
            <a:fld id="{5C831FCA-1508-4A19-8A4B-460F1FC76D35}" type="slidenum">
              <a:rPr lang="en-GB" altLang="sl-SI"/>
              <a:pPr/>
              <a:t>‹#›</a:t>
            </a:fld>
            <a:endParaRPr lang="en-GB" altLang="sl-SI"/>
          </a:p>
        </p:txBody>
      </p:sp>
    </p:spTree>
    <p:extLst>
      <p:ext uri="{BB962C8B-B14F-4D97-AF65-F5344CB8AC3E}">
        <p14:creationId xmlns:p14="http://schemas.microsoft.com/office/powerpoint/2010/main" val="113707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A2813D3-A9B3-4231-9D16-4FB726DCB0A5}"/>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sl-SI"/>
              <a:t>Click to edit Master title style</a:t>
            </a:r>
          </a:p>
        </p:txBody>
      </p:sp>
      <p:sp>
        <p:nvSpPr>
          <p:cNvPr id="1027" name="Rectangle 3">
            <a:extLst>
              <a:ext uri="{FF2B5EF4-FFF2-40B4-BE49-F238E27FC236}">
                <a16:creationId xmlns:a16="http://schemas.microsoft.com/office/drawing/2014/main" id="{343B25D3-504E-44A8-AB54-78EF702199D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sl-SI"/>
              <a:t>Click to edit Master text styles</a:t>
            </a:r>
          </a:p>
          <a:p>
            <a:pPr lvl="1"/>
            <a:r>
              <a:rPr lang="en-GB" altLang="sl-SI"/>
              <a:t>Second level</a:t>
            </a:r>
          </a:p>
          <a:p>
            <a:pPr lvl="2"/>
            <a:r>
              <a:rPr lang="en-GB" altLang="sl-SI"/>
              <a:t>Third level</a:t>
            </a:r>
          </a:p>
          <a:p>
            <a:pPr lvl="3"/>
            <a:r>
              <a:rPr lang="en-GB" altLang="sl-SI"/>
              <a:t>Fourth level</a:t>
            </a:r>
          </a:p>
          <a:p>
            <a:pPr lvl="4"/>
            <a:r>
              <a:rPr lang="en-GB" altLang="sl-SI"/>
              <a:t>Fifth level</a:t>
            </a:r>
          </a:p>
        </p:txBody>
      </p:sp>
      <p:sp>
        <p:nvSpPr>
          <p:cNvPr id="1028" name="Rectangle 4">
            <a:extLst>
              <a:ext uri="{FF2B5EF4-FFF2-40B4-BE49-F238E27FC236}">
                <a16:creationId xmlns:a16="http://schemas.microsoft.com/office/drawing/2014/main" id="{39466D1B-BDC4-4F27-BEF3-E17CF8B69E61}"/>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sl-SI"/>
          </a:p>
        </p:txBody>
      </p:sp>
      <p:sp>
        <p:nvSpPr>
          <p:cNvPr id="1029" name="Rectangle 5">
            <a:extLst>
              <a:ext uri="{FF2B5EF4-FFF2-40B4-BE49-F238E27FC236}">
                <a16:creationId xmlns:a16="http://schemas.microsoft.com/office/drawing/2014/main" id="{0F880EE0-E213-4862-9626-099962A8CA28}"/>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sl-SI"/>
          </a:p>
        </p:txBody>
      </p:sp>
      <p:sp>
        <p:nvSpPr>
          <p:cNvPr id="1030" name="Rectangle 6">
            <a:extLst>
              <a:ext uri="{FF2B5EF4-FFF2-40B4-BE49-F238E27FC236}">
                <a16:creationId xmlns:a16="http://schemas.microsoft.com/office/drawing/2014/main" id="{1077BECF-967B-4221-84BC-133A7E7743A1}"/>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A1F93AE-44C5-41A7-8EF3-AE1D5F31607D}" type="slidenum">
              <a:rPr lang="en-GB" altLang="sl-SI"/>
              <a:pPr/>
              <a:t>‹#›</a:t>
            </a:fld>
            <a:endParaRPr lang="en-GB"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www.bajkal.net/"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3E1A9B4-FEB5-4D60-A4AA-C562CB3D427F}"/>
              </a:ext>
            </a:extLst>
          </p:cNvPr>
          <p:cNvSpPr>
            <a:spLocks noGrp="1" noChangeArrowheads="1"/>
          </p:cNvSpPr>
          <p:nvPr>
            <p:ph type="ctrTitle"/>
          </p:nvPr>
        </p:nvSpPr>
        <p:spPr>
          <a:xfrm>
            <a:off x="685800" y="2286000"/>
            <a:ext cx="7772400" cy="1143000"/>
          </a:xfrm>
        </p:spPr>
        <p:txBody>
          <a:bodyPr anchor="ctr"/>
          <a:lstStyle/>
          <a:p>
            <a:r>
              <a:rPr lang="sl-SI" altLang="sl-SI" sz="4400"/>
              <a:t>Bajkalsko jezero</a:t>
            </a:r>
            <a:endParaRPr lang="en-GB" altLang="sl-SI" sz="4400"/>
          </a:p>
        </p:txBody>
      </p:sp>
      <p:sp>
        <p:nvSpPr>
          <p:cNvPr id="2" name="Subtitle 1">
            <a:extLst>
              <a:ext uri="{FF2B5EF4-FFF2-40B4-BE49-F238E27FC236}">
                <a16:creationId xmlns:a16="http://schemas.microsoft.com/office/drawing/2014/main" id="{AE7AD4C3-3A2A-41AA-AA53-3091D51CF16B}"/>
              </a:ext>
            </a:extLst>
          </p:cNvPr>
          <p:cNvSpPr>
            <a:spLocks noGrp="1"/>
          </p:cNvSpPr>
          <p:nvPr>
            <p:ph type="subTitle" idx="1"/>
          </p:nvPr>
        </p:nvSpPr>
        <p:spPr/>
        <p:txBody>
          <a:bodyPr/>
          <a:lstStyle/>
          <a:p>
            <a:endParaRPr 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0"/>
                <a:invGamma/>
              </a:schemeClr>
            </a:gs>
          </a:gsLst>
          <a:lin ang="5400000" scaled="1"/>
        </a:gradFill>
        <a:effectLst/>
      </p:bgPr>
    </p:bg>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827D5F6F-B083-477A-B7E0-CE0CDFF02CD2}"/>
              </a:ext>
            </a:extLst>
          </p:cNvPr>
          <p:cNvSpPr>
            <a:spLocks noGrp="1" noChangeArrowheads="1"/>
          </p:cNvSpPr>
          <p:nvPr>
            <p:ph type="body" sz="half" idx="2"/>
          </p:nvPr>
        </p:nvSpPr>
        <p:spPr>
          <a:xfrm>
            <a:off x="4648200" y="1371600"/>
            <a:ext cx="3810000" cy="4114800"/>
          </a:xfrm>
        </p:spPr>
        <p:txBody>
          <a:bodyPr/>
          <a:lstStyle/>
          <a:p>
            <a:pPr>
              <a:lnSpc>
                <a:spcPct val="90000"/>
              </a:lnSpc>
            </a:pPr>
            <a:r>
              <a:rPr lang="sl-SI" altLang="sl-SI" sz="2800"/>
              <a:t>Leta 1957 so zaradi tovarne celuloze namreč izbruhnili protesti proti onesnaževanju jezera.Zaposleni so že takrat imeli precej višjo stopnjo okoljske ozaveščenosti kot pa sovjetska oblast.</a:t>
            </a:r>
            <a:endParaRPr lang="en-GB" altLang="sl-SI" sz="2800"/>
          </a:p>
        </p:txBody>
      </p:sp>
      <p:pic>
        <p:nvPicPr>
          <p:cNvPr id="11275" name="Picture 11" descr="9518135374519a7c10d1bb160225115_extreme">
            <a:extLst>
              <a:ext uri="{FF2B5EF4-FFF2-40B4-BE49-F238E27FC236}">
                <a16:creationId xmlns:a16="http://schemas.microsoft.com/office/drawing/2014/main" id="{E3F1DE59-8AF3-4B4F-B6E9-D87093D7BA08}"/>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5800" y="2133600"/>
            <a:ext cx="3810000" cy="3132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8593533104519a7c13a081998322220_extreme">
            <a:extLst>
              <a:ext uri="{FF2B5EF4-FFF2-40B4-BE49-F238E27FC236}">
                <a16:creationId xmlns:a16="http://schemas.microsoft.com/office/drawing/2014/main" id="{7CDA497C-2DD1-4E24-8ED5-07846AC79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1617663"/>
            <a:ext cx="5143500" cy="3622675"/>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Sibir2">
            <a:extLst>
              <a:ext uri="{FF2B5EF4-FFF2-40B4-BE49-F238E27FC236}">
                <a16:creationId xmlns:a16="http://schemas.microsoft.com/office/drawing/2014/main" id="{A236280E-DE8E-42AA-89C9-DF3A1B6AC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of_bajkal_w">
            <a:extLst>
              <a:ext uri="{FF2B5EF4-FFF2-40B4-BE49-F238E27FC236}">
                <a16:creationId xmlns:a16="http://schemas.microsoft.com/office/drawing/2014/main" id="{D0F024F5-1DC7-4143-8608-3BBB52E9B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663" y="2503488"/>
            <a:ext cx="2657475" cy="290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0-#ppt_w/2"/>
                                          </p:val>
                                        </p:tav>
                                        <p:tav tm="100000">
                                          <p:val>
                                            <p:strVal val="#ppt_x"/>
                                          </p:val>
                                        </p:tav>
                                      </p:tavLst>
                                    </p:anim>
                                    <p:anim calcmode="lin" valueType="num">
                                      <p:cBhvr additive="base">
                                        <p:cTn id="8"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296"/>
                                        </p:tgtEl>
                                        <p:attrNameLst>
                                          <p:attrName>style.visibility</p:attrName>
                                        </p:attrNameLst>
                                      </p:cBhvr>
                                      <p:to>
                                        <p:strVal val="visible"/>
                                      </p:to>
                                    </p:set>
                                    <p:anim calcmode="lin" valueType="num">
                                      <p:cBhvr additive="base">
                                        <p:cTn id="13" dur="500" fill="hold"/>
                                        <p:tgtEl>
                                          <p:spTgt spid="12296"/>
                                        </p:tgtEl>
                                        <p:attrNameLst>
                                          <p:attrName>ppt_x</p:attrName>
                                        </p:attrNameLst>
                                      </p:cBhvr>
                                      <p:tavLst>
                                        <p:tav tm="0">
                                          <p:val>
                                            <p:strVal val="0-#ppt_w/2"/>
                                          </p:val>
                                        </p:tav>
                                        <p:tav tm="100000">
                                          <p:val>
                                            <p:strVal val="#ppt_x"/>
                                          </p:val>
                                        </p:tav>
                                      </p:tavLst>
                                    </p:anim>
                                    <p:anim calcmode="lin" valueType="num">
                                      <p:cBhvr additive="base">
                                        <p:cTn id="14" dur="500" fill="hold"/>
                                        <p:tgtEl>
                                          <p:spTgt spid="122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298"/>
                                        </p:tgtEl>
                                        <p:attrNameLst>
                                          <p:attrName>style.visibility</p:attrName>
                                        </p:attrNameLst>
                                      </p:cBhvr>
                                      <p:to>
                                        <p:strVal val="visible"/>
                                      </p:to>
                                    </p:set>
                                    <p:anim calcmode="lin" valueType="num">
                                      <p:cBhvr additive="base">
                                        <p:cTn id="19" dur="500" fill="hold"/>
                                        <p:tgtEl>
                                          <p:spTgt spid="12298"/>
                                        </p:tgtEl>
                                        <p:attrNameLst>
                                          <p:attrName>ppt_x</p:attrName>
                                        </p:attrNameLst>
                                      </p:cBhvr>
                                      <p:tavLst>
                                        <p:tav tm="0">
                                          <p:val>
                                            <p:strVal val="0-#ppt_w/2"/>
                                          </p:val>
                                        </p:tav>
                                        <p:tav tm="100000">
                                          <p:val>
                                            <p:strVal val="#ppt_x"/>
                                          </p:val>
                                        </p:tav>
                                      </p:tavLst>
                                    </p:anim>
                                    <p:anim calcmode="lin" valueType="num">
                                      <p:cBhvr additive="base">
                                        <p:cTn id="20" dur="500" fill="hold"/>
                                        <p:tgtEl>
                                          <p:spTgt spid="122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1A6B168-1B4B-4E31-BE28-0742AC128DD4}"/>
              </a:ext>
            </a:extLst>
          </p:cNvPr>
          <p:cNvSpPr>
            <a:spLocks noGrp="1" noChangeArrowheads="1"/>
          </p:cNvSpPr>
          <p:nvPr>
            <p:ph type="title"/>
          </p:nvPr>
        </p:nvSpPr>
        <p:spPr/>
        <p:txBody>
          <a:bodyPr/>
          <a:lstStyle/>
          <a:p>
            <a:r>
              <a:rPr lang="sl-SI" altLang="sl-SI"/>
              <a:t>Pomen jezera</a:t>
            </a:r>
            <a:endParaRPr lang="en-GB" altLang="sl-SI"/>
          </a:p>
        </p:txBody>
      </p:sp>
      <p:sp>
        <p:nvSpPr>
          <p:cNvPr id="14340" name="Rectangle 4">
            <a:extLst>
              <a:ext uri="{FF2B5EF4-FFF2-40B4-BE49-F238E27FC236}">
                <a16:creationId xmlns:a16="http://schemas.microsoft.com/office/drawing/2014/main" id="{7EDA89C6-7D64-4657-84A7-060627CF5B12}"/>
              </a:ext>
            </a:extLst>
          </p:cNvPr>
          <p:cNvSpPr>
            <a:spLocks noGrp="1" noChangeArrowheads="1"/>
          </p:cNvSpPr>
          <p:nvPr>
            <p:ph type="body" sz="half" idx="2"/>
          </p:nvPr>
        </p:nvSpPr>
        <p:spPr/>
        <p:txBody>
          <a:bodyPr/>
          <a:lstStyle/>
          <a:p>
            <a:pPr>
              <a:lnSpc>
                <a:spcPct val="90000"/>
              </a:lnSpc>
            </a:pPr>
            <a:r>
              <a:rPr lang="sl-SI" altLang="sl-SI" sz="2400"/>
              <a:t>Človeštvo je že dolgo na cesti k peklu in tudi Bajkalsko jezero se ne bo izognilo roki onesnaževanja.Zaradi svoje vode je tako neprecenljive vrednosti za ne samo ruski narod, temveč za celotno človeštvo, tako da ima Rusija sveto nalogo da ta zaklad ohrani tak kot ga je ustvarila mati Narava.</a:t>
            </a:r>
            <a:endParaRPr lang="en-GB" altLang="sl-SI" sz="2400"/>
          </a:p>
        </p:txBody>
      </p:sp>
      <p:pic>
        <p:nvPicPr>
          <p:cNvPr id="14343" name="Picture 7" descr="2005_1210rennes0024">
            <a:extLst>
              <a:ext uri="{FF2B5EF4-FFF2-40B4-BE49-F238E27FC236}">
                <a16:creationId xmlns:a16="http://schemas.microsoft.com/office/drawing/2014/main" id="{F3696D2F-78CD-464B-B7AA-99794E866DA5}"/>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5800" y="2609850"/>
            <a:ext cx="3810000" cy="285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path path="rect">
            <a:fillToRect r="100000" b="100000"/>
          </a:path>
        </a:gradFill>
        <a:effectLst/>
      </p:bgPr>
    </p:bg>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E1CF3C8E-A052-48C9-BC80-C55BA6870C11}"/>
              </a:ext>
            </a:extLst>
          </p:cNvPr>
          <p:cNvSpPr txBox="1">
            <a:spLocks noChangeArrowheads="1"/>
          </p:cNvSpPr>
          <p:nvPr/>
        </p:nvSpPr>
        <p:spPr bwMode="auto">
          <a:xfrm>
            <a:off x="1066800" y="838200"/>
            <a:ext cx="55626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t>Viri:</a:t>
            </a:r>
            <a:r>
              <a:rPr lang="en-GB" altLang="sl-SI"/>
              <a:t>http://sl.wikipedia.org/wiki/Bajkalsko_jezero</a:t>
            </a:r>
            <a:endParaRPr lang="sl-SI" altLang="sl-SI"/>
          </a:p>
          <a:p>
            <a:pPr>
              <a:spcBef>
                <a:spcPct val="50000"/>
              </a:spcBef>
            </a:pPr>
            <a:r>
              <a:rPr lang="sl-SI" altLang="sl-SI">
                <a:hlinkClick r:id="rId2"/>
              </a:rPr>
              <a:t>www.bajkal.net</a:t>
            </a:r>
            <a:endParaRPr lang="sl-SI" altLang="sl-SI"/>
          </a:p>
          <a:p>
            <a:pPr>
              <a:spcBef>
                <a:spcPct val="50000"/>
              </a:spcBef>
            </a:pPr>
            <a:r>
              <a:rPr lang="sl-SI" altLang="sl-SI"/>
              <a:t>Revija Gea letnik XII ,avgust 2002</a:t>
            </a:r>
          </a:p>
          <a:p>
            <a:pPr>
              <a:spcBef>
                <a:spcPct val="50000"/>
              </a:spcBef>
            </a:pPr>
            <a:r>
              <a:rPr lang="sl-SI" altLang="sl-SI"/>
              <a:t>Dežele in ljudje-Vzhodna Evropa in Rusija, Založba Mladinska knjiga</a:t>
            </a:r>
          </a:p>
          <a:p>
            <a:pPr>
              <a:spcBef>
                <a:spcPct val="50000"/>
              </a:spcBef>
            </a:pPr>
            <a:r>
              <a:rPr lang="sl-SI" altLang="sl-SI"/>
              <a:t>Veliki Družinski atlas sveta, Ljubljana DZS 1992</a:t>
            </a:r>
            <a:endParaRPr lang="en-GB" altLang="sl-SI"/>
          </a:p>
        </p:txBody>
      </p:sp>
      <p:sp>
        <p:nvSpPr>
          <p:cNvPr id="15363" name="Text Box 3">
            <a:extLst>
              <a:ext uri="{FF2B5EF4-FFF2-40B4-BE49-F238E27FC236}">
                <a16:creationId xmlns:a16="http://schemas.microsoft.com/office/drawing/2014/main" id="{FB105614-9395-43F8-9E7B-249DCD48764F}"/>
              </a:ext>
            </a:extLst>
          </p:cNvPr>
          <p:cNvSpPr txBox="1">
            <a:spLocks noChangeArrowheads="1"/>
          </p:cNvSpPr>
          <p:nvPr/>
        </p:nvSpPr>
        <p:spPr bwMode="auto">
          <a:xfrm>
            <a:off x="1371600" y="5105400"/>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t>Hvala, da ste gledali moj Power point</a:t>
            </a:r>
            <a:endParaRPr lang="en-GB" altLang="sl-S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bg1"/>
            </a:gs>
            <a:gs pos="100000">
              <a:schemeClr val="accent2"/>
            </a:gs>
          </a:gsLst>
          <a:path path="rect">
            <a:fillToRect r="100000" b="100000"/>
          </a:path>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5E7135D-300B-493C-958A-575F9B49C03D}"/>
              </a:ext>
            </a:extLst>
          </p:cNvPr>
          <p:cNvSpPr>
            <a:spLocks noGrp="1" noChangeArrowheads="1"/>
          </p:cNvSpPr>
          <p:nvPr>
            <p:ph type="title"/>
          </p:nvPr>
        </p:nvSpPr>
        <p:spPr>
          <a:xfrm>
            <a:off x="-685800" y="381000"/>
            <a:ext cx="7772400" cy="1143000"/>
          </a:xfrm>
        </p:spPr>
        <p:txBody>
          <a:bodyPr/>
          <a:lstStyle/>
          <a:p>
            <a:r>
              <a:rPr lang="sl-SI" altLang="sl-SI"/>
              <a:t>O jezeru</a:t>
            </a:r>
            <a:endParaRPr lang="en-GB" altLang="sl-SI"/>
          </a:p>
        </p:txBody>
      </p:sp>
      <p:sp>
        <p:nvSpPr>
          <p:cNvPr id="3076" name="Rectangle 4">
            <a:extLst>
              <a:ext uri="{FF2B5EF4-FFF2-40B4-BE49-F238E27FC236}">
                <a16:creationId xmlns:a16="http://schemas.microsoft.com/office/drawing/2014/main" id="{D3D1C3E4-808E-4FC8-83A7-EC488FD4B1C3}"/>
              </a:ext>
            </a:extLst>
          </p:cNvPr>
          <p:cNvSpPr>
            <a:spLocks noGrp="1" noChangeArrowheads="1"/>
          </p:cNvSpPr>
          <p:nvPr>
            <p:ph type="body" sz="half" idx="2"/>
          </p:nvPr>
        </p:nvSpPr>
        <p:spPr>
          <a:xfrm>
            <a:off x="4648200" y="381000"/>
            <a:ext cx="3810000" cy="4114800"/>
          </a:xfrm>
        </p:spPr>
        <p:txBody>
          <a:bodyPr/>
          <a:lstStyle/>
          <a:p>
            <a:pPr>
              <a:lnSpc>
                <a:spcPct val="90000"/>
              </a:lnSpc>
            </a:pPr>
            <a:r>
              <a:rPr lang="sl-SI" altLang="sl-SI" sz="2400"/>
              <a:t>Bajkalsko jezero(rusko</a:t>
            </a:r>
            <a:r>
              <a:rPr lang="en-GB" altLang="sl-SI" sz="2400"/>
              <a:t>Озеро Байкал (Ozero Baj</a:t>
            </a:r>
            <a:r>
              <a:rPr lang="sl-SI" altLang="sl-SI" sz="2400"/>
              <a:t>kal</a:t>
            </a:r>
            <a:r>
              <a:rPr lang="en-GB" altLang="sl-SI" sz="2400"/>
              <a:t>)) </a:t>
            </a:r>
            <a:r>
              <a:rPr lang="sl-SI" altLang="sl-SI" sz="2400"/>
              <a:t>v jugovzhodni Rusiji se nahaja med pokrajino Burjatijo in Irkutijo in je najstarejše, po količini sladke vode pa največje sladkovodno jezero na svetu.Po površini je največje sladkovodno jezero v Evraziji.Do začetka izgradnje transsibirske železnice je bilo o njem malo znanega.Da so ga premostili so potrebovali 200 mostov in 33 predorov.</a:t>
            </a:r>
            <a:endParaRPr lang="en-GB" altLang="sl-SI" sz="2400"/>
          </a:p>
          <a:p>
            <a:pPr>
              <a:lnSpc>
                <a:spcPct val="90000"/>
              </a:lnSpc>
            </a:pPr>
            <a:endParaRPr lang="en-GB" altLang="sl-SI" sz="2400"/>
          </a:p>
        </p:txBody>
      </p:sp>
      <p:graphicFrame>
        <p:nvGraphicFramePr>
          <p:cNvPr id="3078" name="Object 6" descr="Slika:Bajkalsko jezero.jpg">
            <a:extLst>
              <a:ext uri="{FF2B5EF4-FFF2-40B4-BE49-F238E27FC236}">
                <a16:creationId xmlns:a16="http://schemas.microsoft.com/office/drawing/2014/main" id="{E8A43CB5-8871-4E75-801D-AF3604757C16}"/>
              </a:ext>
            </a:extLst>
          </p:cNvPr>
          <p:cNvGraphicFramePr>
            <a:graphicFrameLocks noGrp="1" noChangeAspect="1"/>
          </p:cNvGraphicFramePr>
          <p:nvPr>
            <p:ph type="clipArt" sz="half" idx="1"/>
          </p:nvPr>
        </p:nvGraphicFramePr>
        <p:xfrm>
          <a:off x="762000" y="1676400"/>
          <a:ext cx="3833813" cy="3690938"/>
        </p:xfrm>
        <a:graphic>
          <a:graphicData uri="http://schemas.openxmlformats.org/presentationml/2006/ole">
            <mc:AlternateContent xmlns:mc="http://schemas.openxmlformats.org/markup-compatibility/2006">
              <mc:Choice xmlns:v="urn:schemas-microsoft-com:vml" Requires="v">
                <p:oleObj spid="_x0000_s3082" name="Photo Editor Photo" r:id="rId3" imgW="5934903" imgH="5714286" progId="MSPhotoEd.3">
                  <p:embed/>
                </p:oleObj>
              </mc:Choice>
              <mc:Fallback>
                <p:oleObj name="Photo Editor Photo" r:id="rId3" imgW="5934903" imgH="5714286" progId="MSPhotoEd.3">
                  <p:embed/>
                  <p:pic>
                    <p:nvPicPr>
                      <p:cNvPr id="0" name="Object 6" descr="Slika:Bajkalsko jezer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76400"/>
                        <a:ext cx="3833813" cy="3690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0" end="0"/>
                                            </p:txEl>
                                          </p:spTgt>
                                        </p:tgtEl>
                                        <p:attrNameLst>
                                          <p:attrName>style.visibility</p:attrName>
                                        </p:attrNameLst>
                                      </p:cBhvr>
                                      <p:to>
                                        <p:strVal val="visible"/>
                                      </p:to>
                                    </p:set>
                                    <p:anim calcmode="lin" valueType="num">
                                      <p:cBhvr additive="base">
                                        <p:cTn id="13"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anim calcmode="lin" valueType="num">
                                      <p:cBhvr additive="base">
                                        <p:cTn id="19" dur="500" fill="hold"/>
                                        <p:tgtEl>
                                          <p:spTgt spid="3078"/>
                                        </p:tgtEl>
                                        <p:attrNameLst>
                                          <p:attrName>ppt_x</p:attrName>
                                        </p:attrNameLst>
                                      </p:cBhvr>
                                      <p:tavLst>
                                        <p:tav tm="0">
                                          <p:val>
                                            <p:strVal val="0-#ppt_w/2"/>
                                          </p:val>
                                        </p:tav>
                                        <p:tav tm="100000">
                                          <p:val>
                                            <p:strVal val="#ppt_x"/>
                                          </p:val>
                                        </p:tav>
                                      </p:tavLst>
                                    </p:anim>
                                    <p:anim calcmode="lin" valueType="num">
                                      <p:cBhvr additive="base">
                                        <p:cTn id="20"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99CC"/>
            </a:gs>
            <a:gs pos="100000">
              <a:srgbClr val="0099CC">
                <a:gamma/>
                <a:shade val="46275"/>
                <a:invGamma/>
              </a:srgbClr>
            </a:gs>
          </a:gsLst>
          <a:lin ang="5400000" scaled="1"/>
        </a:gradFill>
        <a:effectLst/>
      </p:bgPr>
    </p:bg>
    <p:spTree>
      <p:nvGrpSpPr>
        <p:cNvPr id="1" name=""/>
        <p:cNvGrpSpPr/>
        <p:nvPr/>
      </p:nvGrpSpPr>
      <p:grpSpPr>
        <a:xfrm>
          <a:off x="0" y="0"/>
          <a:ext cx="0" cy="0"/>
          <a:chOff x="0" y="0"/>
          <a:chExt cx="0" cy="0"/>
        </a:xfrm>
      </p:grpSpPr>
      <p:sp>
        <p:nvSpPr>
          <p:cNvPr id="18437" name="Text Box 5">
            <a:extLst>
              <a:ext uri="{FF2B5EF4-FFF2-40B4-BE49-F238E27FC236}">
                <a16:creationId xmlns:a16="http://schemas.microsoft.com/office/drawing/2014/main" id="{CD0D5DD5-EB49-4CE5-9025-ABCCED5492F7}"/>
              </a:ext>
            </a:extLst>
          </p:cNvPr>
          <p:cNvSpPr txBox="1">
            <a:spLocks noChangeArrowheads="1"/>
          </p:cNvSpPr>
          <p:nvPr/>
        </p:nvSpPr>
        <p:spPr bwMode="auto">
          <a:xfrm>
            <a:off x="4419600" y="990600"/>
            <a:ext cx="4191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t>Jezero je nastalo v globoki in stari prelomni udornini pred približno 25 milijoni let, zato je tudi najstarejše na planetu.Prelom je očitno še dejaven, ker se jezero širi za 2,5 cm na leto.</a:t>
            </a:r>
            <a:endParaRPr lang="en-GB" altLang="sl-SI"/>
          </a:p>
        </p:txBody>
      </p:sp>
      <p:pic>
        <p:nvPicPr>
          <p:cNvPr id="18439" name="Picture 7" descr="300px-Baikal-Russia">
            <a:extLst>
              <a:ext uri="{FF2B5EF4-FFF2-40B4-BE49-F238E27FC236}">
                <a16:creationId xmlns:a16="http://schemas.microsoft.com/office/drawing/2014/main" id="{B97FB906-E0E2-4872-AA5C-BBF619DEF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3429000" cy="4435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up)">
                                      <p:cBhvr>
                                        <p:cTn id="7" dur="500"/>
                                        <p:tgtEl>
                                          <p:spTgt spid="1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18439"/>
                                        </p:tgtEl>
                                        <p:attrNameLst>
                                          <p:attrName>style.visibility</p:attrName>
                                        </p:attrNameLst>
                                      </p:cBhvr>
                                      <p:to>
                                        <p:strVal val="visible"/>
                                      </p:to>
                                    </p:set>
                                    <p:anim calcmode="lin" valueType="num">
                                      <p:cBhvr additive="base">
                                        <p:cTn id="12" dur="500" fill="hold"/>
                                        <p:tgtEl>
                                          <p:spTgt spid="18439"/>
                                        </p:tgtEl>
                                        <p:attrNameLst>
                                          <p:attrName>ppt_x</p:attrName>
                                        </p:attrNameLst>
                                      </p:cBhvr>
                                      <p:tavLst>
                                        <p:tav tm="0">
                                          <p:val>
                                            <p:strVal val="0-#ppt_w/2"/>
                                          </p:val>
                                        </p:tav>
                                        <p:tav tm="100000">
                                          <p:val>
                                            <p:strVal val="#ppt_x"/>
                                          </p:val>
                                        </p:tav>
                                      </p:tavLst>
                                    </p:anim>
                                    <p:anim calcmode="lin" valueType="num">
                                      <p:cBhvr additive="base">
                                        <p:cTn id="13" dur="500" fill="hold"/>
                                        <p:tgtEl>
                                          <p:spTgt spid="184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FFFFF"/>
            </a:gs>
            <a:gs pos="100000">
              <a:schemeClr val="accent2"/>
            </a:gs>
          </a:gsLst>
          <a:path path="rect">
            <a:fillToRect r="100000" b="100000"/>
          </a:path>
        </a:gra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F047E55-8D3D-4EC5-A169-6EA7CC9BE64A}"/>
              </a:ext>
            </a:extLst>
          </p:cNvPr>
          <p:cNvSpPr>
            <a:spLocks noGrp="1" noChangeArrowheads="1"/>
          </p:cNvSpPr>
          <p:nvPr>
            <p:ph type="title"/>
          </p:nvPr>
        </p:nvSpPr>
        <p:spPr/>
        <p:txBody>
          <a:bodyPr/>
          <a:lstStyle/>
          <a:p>
            <a:r>
              <a:rPr lang="sl-SI" altLang="sl-SI"/>
              <a:t>Osnovne značilnosti</a:t>
            </a:r>
            <a:endParaRPr lang="en-GB" altLang="sl-SI"/>
          </a:p>
        </p:txBody>
      </p:sp>
      <p:sp>
        <p:nvSpPr>
          <p:cNvPr id="5176" name="Rectangle 56">
            <a:extLst>
              <a:ext uri="{FF2B5EF4-FFF2-40B4-BE49-F238E27FC236}">
                <a16:creationId xmlns:a16="http://schemas.microsoft.com/office/drawing/2014/main" id="{9FCE7E2A-34C2-479B-B3FB-B358014635AE}"/>
              </a:ext>
            </a:extLst>
          </p:cNvPr>
          <p:cNvSpPr>
            <a:spLocks noChangeArrowheads="1"/>
          </p:cNvSpPr>
          <p:nvPr/>
        </p:nvSpPr>
        <p:spPr bwMode="auto">
          <a:xfrm>
            <a:off x="3705225" y="2978150"/>
            <a:ext cx="9144000" cy="0"/>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8700" bIns="79350">
            <a:spAutoFit/>
          </a:bodyPr>
          <a:lstStyle/>
          <a:p>
            <a:endParaRPr lang="sl-SI"/>
          </a:p>
        </p:txBody>
      </p:sp>
      <p:sp>
        <p:nvSpPr>
          <p:cNvPr id="5408" name="Text Box 288">
            <a:extLst>
              <a:ext uri="{FF2B5EF4-FFF2-40B4-BE49-F238E27FC236}">
                <a16:creationId xmlns:a16="http://schemas.microsoft.com/office/drawing/2014/main" id="{3B67EDDA-B69A-4F41-8F47-4F46C03C14C1}"/>
              </a:ext>
            </a:extLst>
          </p:cNvPr>
          <p:cNvSpPr txBox="1">
            <a:spLocks noChangeArrowheads="1"/>
          </p:cNvSpPr>
          <p:nvPr/>
        </p:nvSpPr>
        <p:spPr bwMode="auto">
          <a:xfrm>
            <a:off x="762000" y="2133600"/>
            <a:ext cx="3657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t>Površina: 31. 000  km</a:t>
            </a:r>
            <a:r>
              <a:rPr lang="en-GB" altLang="sl-SI"/>
              <a:t>²</a:t>
            </a:r>
            <a:endParaRPr lang="en-GB" altLang="sl-SI">
              <a:latin typeface="MS Shell Dlg" panose="020B0604020202020204" pitchFamily="34" charset="0"/>
            </a:endParaRPr>
          </a:p>
          <a:p>
            <a:pPr>
              <a:spcBef>
                <a:spcPct val="50000"/>
              </a:spcBef>
            </a:pPr>
            <a:r>
              <a:rPr lang="sl-SI" altLang="sl-SI"/>
              <a:t>Dolžina: 636 km</a:t>
            </a:r>
            <a:endParaRPr lang="en-GB" altLang="sl-SI"/>
          </a:p>
        </p:txBody>
      </p:sp>
      <p:sp>
        <p:nvSpPr>
          <p:cNvPr id="5411" name="Text Box 291">
            <a:extLst>
              <a:ext uri="{FF2B5EF4-FFF2-40B4-BE49-F238E27FC236}">
                <a16:creationId xmlns:a16="http://schemas.microsoft.com/office/drawing/2014/main" id="{F69913C0-1B94-4E4C-B196-5035DD14E858}"/>
              </a:ext>
            </a:extLst>
          </p:cNvPr>
          <p:cNvSpPr txBox="1">
            <a:spLocks noChangeArrowheads="1"/>
          </p:cNvSpPr>
          <p:nvPr/>
        </p:nvSpPr>
        <p:spPr bwMode="auto">
          <a:xfrm>
            <a:off x="762000" y="32766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t>Širina: od 25 do 76 km</a:t>
            </a:r>
            <a:endParaRPr lang="en-GB" altLang="sl-SI"/>
          </a:p>
        </p:txBody>
      </p:sp>
      <p:sp>
        <p:nvSpPr>
          <p:cNvPr id="5412" name="Text Box 292">
            <a:extLst>
              <a:ext uri="{FF2B5EF4-FFF2-40B4-BE49-F238E27FC236}">
                <a16:creationId xmlns:a16="http://schemas.microsoft.com/office/drawing/2014/main" id="{B8F9BA2A-5B11-4C30-A81B-2A389C1819B7}"/>
              </a:ext>
            </a:extLst>
          </p:cNvPr>
          <p:cNvSpPr txBox="1">
            <a:spLocks noChangeArrowheads="1"/>
          </p:cNvSpPr>
          <p:nvPr/>
        </p:nvSpPr>
        <p:spPr bwMode="auto">
          <a:xfrm>
            <a:off x="762000" y="38100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t>Dolžina obale: 2000 km</a:t>
            </a:r>
            <a:endParaRPr lang="en-GB" altLang="sl-SI"/>
          </a:p>
        </p:txBody>
      </p:sp>
      <p:sp>
        <p:nvSpPr>
          <p:cNvPr id="5413" name="Text Box 293">
            <a:extLst>
              <a:ext uri="{FF2B5EF4-FFF2-40B4-BE49-F238E27FC236}">
                <a16:creationId xmlns:a16="http://schemas.microsoft.com/office/drawing/2014/main" id="{4DC10A38-53AF-4C97-88B2-E365C7BEC99C}"/>
              </a:ext>
            </a:extLst>
          </p:cNvPr>
          <p:cNvSpPr txBox="1">
            <a:spLocks noChangeArrowheads="1"/>
          </p:cNvSpPr>
          <p:nvPr/>
        </p:nvSpPr>
        <p:spPr bwMode="auto">
          <a:xfrm>
            <a:off x="685800" y="4419600"/>
            <a:ext cx="3352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t>Globina: 1743 m , srednja globina je 730 m</a:t>
            </a:r>
            <a:endParaRPr lang="en-GB" altLang="sl-SI"/>
          </a:p>
        </p:txBody>
      </p:sp>
      <p:sp>
        <p:nvSpPr>
          <p:cNvPr id="5414" name="Text Box 294">
            <a:extLst>
              <a:ext uri="{FF2B5EF4-FFF2-40B4-BE49-F238E27FC236}">
                <a16:creationId xmlns:a16="http://schemas.microsoft.com/office/drawing/2014/main" id="{59B9C900-D52E-456C-8D86-52B1965E32E4}"/>
              </a:ext>
            </a:extLst>
          </p:cNvPr>
          <p:cNvSpPr txBox="1">
            <a:spLocks noChangeArrowheads="1"/>
          </p:cNvSpPr>
          <p:nvPr/>
        </p:nvSpPr>
        <p:spPr bwMode="auto">
          <a:xfrm>
            <a:off x="685800" y="5487988"/>
            <a:ext cx="4800600"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t>Volumen vode: 23.000 000 km</a:t>
            </a:r>
            <a:r>
              <a:rPr lang="en-GB" altLang="sl-SI"/>
              <a:t>³</a:t>
            </a:r>
            <a:r>
              <a:rPr lang="sl-SI" altLang="sl-SI"/>
              <a:t>( to je 20% vse sladke vode na svetu!)</a:t>
            </a:r>
            <a:endParaRPr lang="en-GB" altLang="sl-SI">
              <a:latin typeface="MS Shell Dlg" panose="020B0604020202020204" pitchFamily="34" charset="0"/>
            </a:endParaRPr>
          </a:p>
          <a:p>
            <a:pPr>
              <a:spcBef>
                <a:spcPct val="50000"/>
              </a:spcBef>
            </a:pPr>
            <a:endParaRPr lang="en-GB" altLang="sl-SI"/>
          </a:p>
        </p:txBody>
      </p:sp>
      <p:pic>
        <p:nvPicPr>
          <p:cNvPr id="5416" name="Picture 296" descr="01-lago-baikal-russia">
            <a:extLst>
              <a:ext uri="{FF2B5EF4-FFF2-40B4-BE49-F238E27FC236}">
                <a16:creationId xmlns:a16="http://schemas.microsoft.com/office/drawing/2014/main" id="{4ECBB280-3FDE-4673-B78D-98B8C4A25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209800"/>
            <a:ext cx="4305300" cy="287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176"/>
                                        </p:tgtEl>
                                        <p:attrNameLst>
                                          <p:attrName>style.visibility</p:attrName>
                                        </p:attrNameLst>
                                      </p:cBhvr>
                                      <p:to>
                                        <p:strVal val="visible"/>
                                      </p:to>
                                    </p:set>
                                    <p:anim calcmode="lin" valueType="num">
                                      <p:cBhvr additive="base">
                                        <p:cTn id="13" dur="500" fill="hold"/>
                                        <p:tgtEl>
                                          <p:spTgt spid="5176"/>
                                        </p:tgtEl>
                                        <p:attrNameLst>
                                          <p:attrName>ppt_x</p:attrName>
                                        </p:attrNameLst>
                                      </p:cBhvr>
                                      <p:tavLst>
                                        <p:tav tm="0">
                                          <p:val>
                                            <p:strVal val="0-#ppt_w/2"/>
                                          </p:val>
                                        </p:tav>
                                        <p:tav tm="100000">
                                          <p:val>
                                            <p:strVal val="#ppt_x"/>
                                          </p:val>
                                        </p:tav>
                                      </p:tavLst>
                                    </p:anim>
                                    <p:anim calcmode="lin" valueType="num">
                                      <p:cBhvr additive="base">
                                        <p:cTn id="14" dur="500" fill="hold"/>
                                        <p:tgtEl>
                                          <p:spTgt spid="517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08"/>
                                        </p:tgtEl>
                                        <p:attrNameLst>
                                          <p:attrName>style.visibility</p:attrName>
                                        </p:attrNameLst>
                                      </p:cBhvr>
                                      <p:to>
                                        <p:strVal val="visible"/>
                                      </p:to>
                                    </p:set>
                                    <p:anim calcmode="lin" valueType="num">
                                      <p:cBhvr additive="base">
                                        <p:cTn id="19" dur="500" fill="hold"/>
                                        <p:tgtEl>
                                          <p:spTgt spid="5408"/>
                                        </p:tgtEl>
                                        <p:attrNameLst>
                                          <p:attrName>ppt_x</p:attrName>
                                        </p:attrNameLst>
                                      </p:cBhvr>
                                      <p:tavLst>
                                        <p:tav tm="0">
                                          <p:val>
                                            <p:strVal val="0-#ppt_w/2"/>
                                          </p:val>
                                        </p:tav>
                                        <p:tav tm="100000">
                                          <p:val>
                                            <p:strVal val="#ppt_x"/>
                                          </p:val>
                                        </p:tav>
                                      </p:tavLst>
                                    </p:anim>
                                    <p:anim calcmode="lin" valueType="num">
                                      <p:cBhvr additive="base">
                                        <p:cTn id="20" dur="500" fill="hold"/>
                                        <p:tgtEl>
                                          <p:spTgt spid="540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411"/>
                                        </p:tgtEl>
                                        <p:attrNameLst>
                                          <p:attrName>style.visibility</p:attrName>
                                        </p:attrNameLst>
                                      </p:cBhvr>
                                      <p:to>
                                        <p:strVal val="visible"/>
                                      </p:to>
                                    </p:set>
                                    <p:anim calcmode="lin" valueType="num">
                                      <p:cBhvr additive="base">
                                        <p:cTn id="25" dur="500" fill="hold"/>
                                        <p:tgtEl>
                                          <p:spTgt spid="5411"/>
                                        </p:tgtEl>
                                        <p:attrNameLst>
                                          <p:attrName>ppt_x</p:attrName>
                                        </p:attrNameLst>
                                      </p:cBhvr>
                                      <p:tavLst>
                                        <p:tav tm="0">
                                          <p:val>
                                            <p:strVal val="0-#ppt_w/2"/>
                                          </p:val>
                                        </p:tav>
                                        <p:tav tm="100000">
                                          <p:val>
                                            <p:strVal val="#ppt_x"/>
                                          </p:val>
                                        </p:tav>
                                      </p:tavLst>
                                    </p:anim>
                                    <p:anim calcmode="lin" valueType="num">
                                      <p:cBhvr additive="base">
                                        <p:cTn id="26" dur="500" fill="hold"/>
                                        <p:tgtEl>
                                          <p:spTgt spid="541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412"/>
                                        </p:tgtEl>
                                        <p:attrNameLst>
                                          <p:attrName>style.visibility</p:attrName>
                                        </p:attrNameLst>
                                      </p:cBhvr>
                                      <p:to>
                                        <p:strVal val="visible"/>
                                      </p:to>
                                    </p:set>
                                    <p:anim calcmode="lin" valueType="num">
                                      <p:cBhvr additive="base">
                                        <p:cTn id="31" dur="500" fill="hold"/>
                                        <p:tgtEl>
                                          <p:spTgt spid="5412"/>
                                        </p:tgtEl>
                                        <p:attrNameLst>
                                          <p:attrName>ppt_x</p:attrName>
                                        </p:attrNameLst>
                                      </p:cBhvr>
                                      <p:tavLst>
                                        <p:tav tm="0">
                                          <p:val>
                                            <p:strVal val="0-#ppt_w/2"/>
                                          </p:val>
                                        </p:tav>
                                        <p:tav tm="100000">
                                          <p:val>
                                            <p:strVal val="#ppt_x"/>
                                          </p:val>
                                        </p:tav>
                                      </p:tavLst>
                                    </p:anim>
                                    <p:anim calcmode="lin" valueType="num">
                                      <p:cBhvr additive="base">
                                        <p:cTn id="32" dur="500" fill="hold"/>
                                        <p:tgtEl>
                                          <p:spTgt spid="541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413"/>
                                        </p:tgtEl>
                                        <p:attrNameLst>
                                          <p:attrName>style.visibility</p:attrName>
                                        </p:attrNameLst>
                                      </p:cBhvr>
                                      <p:to>
                                        <p:strVal val="visible"/>
                                      </p:to>
                                    </p:set>
                                    <p:anim calcmode="lin" valueType="num">
                                      <p:cBhvr additive="base">
                                        <p:cTn id="37" dur="500" fill="hold"/>
                                        <p:tgtEl>
                                          <p:spTgt spid="5413"/>
                                        </p:tgtEl>
                                        <p:attrNameLst>
                                          <p:attrName>ppt_x</p:attrName>
                                        </p:attrNameLst>
                                      </p:cBhvr>
                                      <p:tavLst>
                                        <p:tav tm="0">
                                          <p:val>
                                            <p:strVal val="0-#ppt_w/2"/>
                                          </p:val>
                                        </p:tav>
                                        <p:tav tm="100000">
                                          <p:val>
                                            <p:strVal val="#ppt_x"/>
                                          </p:val>
                                        </p:tav>
                                      </p:tavLst>
                                    </p:anim>
                                    <p:anim calcmode="lin" valueType="num">
                                      <p:cBhvr additive="base">
                                        <p:cTn id="38" dur="500" fill="hold"/>
                                        <p:tgtEl>
                                          <p:spTgt spid="541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414"/>
                                        </p:tgtEl>
                                        <p:attrNameLst>
                                          <p:attrName>style.visibility</p:attrName>
                                        </p:attrNameLst>
                                      </p:cBhvr>
                                      <p:to>
                                        <p:strVal val="visible"/>
                                      </p:to>
                                    </p:set>
                                    <p:anim calcmode="lin" valueType="num">
                                      <p:cBhvr additive="base">
                                        <p:cTn id="43" dur="500" fill="hold"/>
                                        <p:tgtEl>
                                          <p:spTgt spid="5414"/>
                                        </p:tgtEl>
                                        <p:attrNameLst>
                                          <p:attrName>ppt_x</p:attrName>
                                        </p:attrNameLst>
                                      </p:cBhvr>
                                      <p:tavLst>
                                        <p:tav tm="0">
                                          <p:val>
                                            <p:strVal val="0-#ppt_w/2"/>
                                          </p:val>
                                        </p:tav>
                                        <p:tav tm="100000">
                                          <p:val>
                                            <p:strVal val="#ppt_x"/>
                                          </p:val>
                                        </p:tav>
                                      </p:tavLst>
                                    </p:anim>
                                    <p:anim calcmode="lin" valueType="num">
                                      <p:cBhvr additive="base">
                                        <p:cTn id="44" dur="500" fill="hold"/>
                                        <p:tgtEl>
                                          <p:spTgt spid="541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5416"/>
                                        </p:tgtEl>
                                        <p:attrNameLst>
                                          <p:attrName>style.visibility</p:attrName>
                                        </p:attrNameLst>
                                      </p:cBhvr>
                                      <p:to>
                                        <p:strVal val="visible"/>
                                      </p:to>
                                    </p:set>
                                    <p:anim calcmode="lin" valueType="num">
                                      <p:cBhvr additive="base">
                                        <p:cTn id="49" dur="500" fill="hold"/>
                                        <p:tgtEl>
                                          <p:spTgt spid="5416"/>
                                        </p:tgtEl>
                                        <p:attrNameLst>
                                          <p:attrName>ppt_x</p:attrName>
                                        </p:attrNameLst>
                                      </p:cBhvr>
                                      <p:tavLst>
                                        <p:tav tm="0">
                                          <p:val>
                                            <p:strVal val="0-#ppt_w/2"/>
                                          </p:val>
                                        </p:tav>
                                        <p:tav tm="100000">
                                          <p:val>
                                            <p:strVal val="#ppt_x"/>
                                          </p:val>
                                        </p:tav>
                                      </p:tavLst>
                                    </p:anim>
                                    <p:anim calcmode="lin" valueType="num">
                                      <p:cBhvr additive="base">
                                        <p:cTn id="50" dur="500" fill="hold"/>
                                        <p:tgtEl>
                                          <p:spTgt spid="54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408" grpId="0" autoUpdateAnimBg="0"/>
      <p:bldP spid="5411" grpId="0" autoUpdateAnimBg="0"/>
      <p:bldP spid="5412" grpId="0" autoUpdateAnimBg="0"/>
      <p:bldP spid="5413" grpId="0" autoUpdateAnimBg="0"/>
      <p:bldP spid="541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bajkal3">
            <a:extLst>
              <a:ext uri="{FF2B5EF4-FFF2-40B4-BE49-F238E27FC236}">
                <a16:creationId xmlns:a16="http://schemas.microsoft.com/office/drawing/2014/main" id="{C5375FF5-4611-4F3E-A803-F5D2A97FB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7463"/>
            <a:ext cx="9086850" cy="682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33CCFF"/>
            </a:gs>
            <a:gs pos="100000">
              <a:srgbClr val="33CCFF">
                <a:gamma/>
                <a:shade val="63529"/>
                <a:invGamma/>
              </a:srgbClr>
            </a:gs>
          </a:gsLst>
          <a:lin ang="5400000" scaled="1"/>
        </a:gra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4570109-DA13-4514-B50D-BF22B58624F6}"/>
              </a:ext>
            </a:extLst>
          </p:cNvPr>
          <p:cNvSpPr>
            <a:spLocks noGrp="1" noChangeArrowheads="1"/>
          </p:cNvSpPr>
          <p:nvPr>
            <p:ph type="title"/>
          </p:nvPr>
        </p:nvSpPr>
        <p:spPr/>
        <p:txBody>
          <a:bodyPr/>
          <a:lstStyle/>
          <a:p>
            <a:r>
              <a:rPr lang="sl-SI" altLang="sl-SI"/>
              <a:t>Voda iz jezera</a:t>
            </a:r>
            <a:endParaRPr lang="en-GB" altLang="sl-SI"/>
          </a:p>
        </p:txBody>
      </p:sp>
      <p:sp>
        <p:nvSpPr>
          <p:cNvPr id="16388" name="Rectangle 4">
            <a:extLst>
              <a:ext uri="{FF2B5EF4-FFF2-40B4-BE49-F238E27FC236}">
                <a16:creationId xmlns:a16="http://schemas.microsoft.com/office/drawing/2014/main" id="{D8A06A61-9A06-4147-A874-DD0C3216D2AD}"/>
              </a:ext>
            </a:extLst>
          </p:cNvPr>
          <p:cNvSpPr>
            <a:spLocks noGrp="1" noChangeArrowheads="1"/>
          </p:cNvSpPr>
          <p:nvPr>
            <p:ph type="body" sz="half" idx="2"/>
          </p:nvPr>
        </p:nvSpPr>
        <p:spPr>
          <a:xfrm>
            <a:off x="4572000" y="1752600"/>
            <a:ext cx="3810000" cy="4114800"/>
          </a:xfrm>
        </p:spPr>
        <p:txBody>
          <a:bodyPr/>
          <a:lstStyle/>
          <a:p>
            <a:pPr>
              <a:lnSpc>
                <a:spcPct val="90000"/>
              </a:lnSpc>
            </a:pPr>
            <a:r>
              <a:rPr lang="sl-SI" altLang="sl-SI" sz="2400"/>
              <a:t>Voda iz Bajkala je  izjemno mrzla, izgubljenega okusa, ki se ga ne da opisati pravijo Rusi.Kljub industriji celuloze ime jezero močan obrambni sistem za prečiščevanje.Spada med mehke vode, ker ni preveč bogata z mineralnimi snovmi, ima precej homogeno sestavo.Lahko jo piješ kar iz jezera, ker je jezero še zmeraj eno najčistejših na svetu.</a:t>
            </a:r>
            <a:endParaRPr lang="en-GB" altLang="sl-SI" sz="2400"/>
          </a:p>
        </p:txBody>
      </p:sp>
      <p:pic>
        <p:nvPicPr>
          <p:cNvPr id="16392" name="Picture 8" descr="flash5">
            <a:extLst>
              <a:ext uri="{FF2B5EF4-FFF2-40B4-BE49-F238E27FC236}">
                <a16:creationId xmlns:a16="http://schemas.microsoft.com/office/drawing/2014/main" id="{6D054929-96EA-4352-BAA7-452EC399464E}"/>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5800" y="2438400"/>
            <a:ext cx="3810000" cy="2476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3" name="Text Box 9">
            <a:extLst>
              <a:ext uri="{FF2B5EF4-FFF2-40B4-BE49-F238E27FC236}">
                <a16:creationId xmlns:a16="http://schemas.microsoft.com/office/drawing/2014/main" id="{913D87E7-4540-4A55-9D69-EDF45913C0C0}"/>
              </a:ext>
            </a:extLst>
          </p:cNvPr>
          <p:cNvSpPr txBox="1">
            <a:spLocks noChangeArrowheads="1"/>
          </p:cNvSpPr>
          <p:nvPr/>
        </p:nvSpPr>
        <p:spPr bwMode="auto">
          <a:xfrm>
            <a:off x="457200" y="54102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t>Voda iz Bajkalskega jezera</a:t>
            </a:r>
            <a:endParaRPr lang="en-GB" alt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0-#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8">
                                            <p:txEl>
                                              <p:pRg st="0" end="0"/>
                                            </p:txEl>
                                          </p:spTgt>
                                        </p:tgtEl>
                                        <p:attrNameLst>
                                          <p:attrName>style.visibility</p:attrName>
                                        </p:attrNameLst>
                                      </p:cBhvr>
                                      <p:to>
                                        <p:strVal val="visible"/>
                                      </p:to>
                                    </p:set>
                                    <p:anim calcmode="lin" valueType="num">
                                      <p:cBhvr additive="base">
                                        <p:cTn id="13" dur="500" fill="hold"/>
                                        <p:tgtEl>
                                          <p:spTgt spid="1638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6392"/>
                                        </p:tgtEl>
                                        <p:attrNameLst>
                                          <p:attrName>style.visibility</p:attrName>
                                        </p:attrNameLst>
                                      </p:cBhvr>
                                      <p:to>
                                        <p:strVal val="visible"/>
                                      </p:to>
                                    </p:set>
                                    <p:anim calcmode="lin" valueType="num">
                                      <p:cBhvr additive="base">
                                        <p:cTn id="19" dur="500" fill="hold"/>
                                        <p:tgtEl>
                                          <p:spTgt spid="16392"/>
                                        </p:tgtEl>
                                        <p:attrNameLst>
                                          <p:attrName>ppt_x</p:attrName>
                                        </p:attrNameLst>
                                      </p:cBhvr>
                                      <p:tavLst>
                                        <p:tav tm="0">
                                          <p:val>
                                            <p:strVal val="0-#ppt_w/2"/>
                                          </p:val>
                                        </p:tav>
                                        <p:tav tm="100000">
                                          <p:val>
                                            <p:strVal val="#ppt_x"/>
                                          </p:val>
                                        </p:tav>
                                      </p:tavLst>
                                    </p:anim>
                                    <p:anim calcmode="lin" valueType="num">
                                      <p:cBhvr additive="base">
                                        <p:cTn id="20" dur="500" fill="hold"/>
                                        <p:tgtEl>
                                          <p:spTgt spid="1639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93"/>
                                        </p:tgtEl>
                                        <p:attrNameLst>
                                          <p:attrName>style.visibility</p:attrName>
                                        </p:attrNameLst>
                                      </p:cBhvr>
                                      <p:to>
                                        <p:strVal val="visible"/>
                                      </p:to>
                                    </p:set>
                                    <p:anim calcmode="lin" valueType="num">
                                      <p:cBhvr additive="base">
                                        <p:cTn id="25" dur="500" fill="hold"/>
                                        <p:tgtEl>
                                          <p:spTgt spid="16393"/>
                                        </p:tgtEl>
                                        <p:attrNameLst>
                                          <p:attrName>ppt_x</p:attrName>
                                        </p:attrNameLst>
                                      </p:cBhvr>
                                      <p:tavLst>
                                        <p:tav tm="0">
                                          <p:val>
                                            <p:strVal val="0-#ppt_w/2"/>
                                          </p:val>
                                        </p:tav>
                                        <p:tav tm="100000">
                                          <p:val>
                                            <p:strVal val="#ppt_x"/>
                                          </p:val>
                                        </p:tav>
                                      </p:tavLst>
                                    </p:anim>
                                    <p:anim calcmode="lin" valueType="num">
                                      <p:cBhvr additive="base">
                                        <p:cTn id="26" dur="500" fill="hold"/>
                                        <p:tgtEl>
                                          <p:spTgt spid="163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8" grpId="0" build="p" autoUpdateAnimBg="0"/>
      <p:bldP spid="1639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bg1"/>
            </a:gs>
            <a:gs pos="100000">
              <a:srgbClr val="66FF99"/>
            </a:gs>
          </a:gsLst>
          <a:path path="rect">
            <a:fillToRect l="100000" b="100000"/>
          </a:path>
        </a:gradFill>
        <a:effectLst/>
      </p:bgPr>
    </p:bg>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E2760D9A-6882-4EC1-908E-AAE3E9EC20F7}"/>
              </a:ext>
            </a:extLst>
          </p:cNvPr>
          <p:cNvSpPr>
            <a:spLocks noGrp="1" noChangeArrowheads="1"/>
          </p:cNvSpPr>
          <p:nvPr>
            <p:ph type="body" sz="half" idx="2"/>
          </p:nvPr>
        </p:nvSpPr>
        <p:spPr>
          <a:xfrm>
            <a:off x="5029200" y="1524000"/>
            <a:ext cx="3810000" cy="4114800"/>
          </a:xfrm>
        </p:spPr>
        <p:txBody>
          <a:bodyPr/>
          <a:lstStyle/>
          <a:p>
            <a:r>
              <a:rPr lang="sl-SI" altLang="sl-SI" sz="2400"/>
              <a:t>V jezero priteka več kot 340 rek, od tega sedem največjih Selenga, Čikuj,Uda, Turka, Barguzin in zgornja Angara, odteka pa edino reka Angara.Na jezeru je 22 otokov, največji med njimi je Olhon, dolg 72 km.</a:t>
            </a:r>
            <a:endParaRPr lang="en-GB" altLang="sl-SI" sz="2400"/>
          </a:p>
        </p:txBody>
      </p:sp>
      <p:pic>
        <p:nvPicPr>
          <p:cNvPr id="8199" name="Picture 7" descr="bajkal_jpg">
            <a:extLst>
              <a:ext uri="{FF2B5EF4-FFF2-40B4-BE49-F238E27FC236}">
                <a16:creationId xmlns:a16="http://schemas.microsoft.com/office/drawing/2014/main" id="{AC705605-C94B-4A64-9F85-494F6D6FED6C}"/>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52400" y="1676400"/>
            <a:ext cx="4495800" cy="2716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1" name="Picture 9" descr="Bajkal">
            <a:extLst>
              <a:ext uri="{FF2B5EF4-FFF2-40B4-BE49-F238E27FC236}">
                <a16:creationId xmlns:a16="http://schemas.microsoft.com/office/drawing/2014/main" id="{12758D00-E9A6-4F64-B6C2-904E552499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5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additive="base">
                                        <p:cTn id="7" dur="500" fill="hold"/>
                                        <p:tgtEl>
                                          <p:spTgt spid="819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199"/>
                                        </p:tgtEl>
                                        <p:attrNameLst>
                                          <p:attrName>style.visibility</p:attrName>
                                        </p:attrNameLst>
                                      </p:cBhvr>
                                      <p:to>
                                        <p:strVal val="visible"/>
                                      </p:to>
                                    </p:set>
                                    <p:anim calcmode="lin" valueType="num">
                                      <p:cBhvr additive="base">
                                        <p:cTn id="13" dur="500" fill="hold"/>
                                        <p:tgtEl>
                                          <p:spTgt spid="8199"/>
                                        </p:tgtEl>
                                        <p:attrNameLst>
                                          <p:attrName>ppt_x</p:attrName>
                                        </p:attrNameLst>
                                      </p:cBhvr>
                                      <p:tavLst>
                                        <p:tav tm="0">
                                          <p:val>
                                            <p:strVal val="0-#ppt_w/2"/>
                                          </p:val>
                                        </p:tav>
                                        <p:tav tm="100000">
                                          <p:val>
                                            <p:strVal val="#ppt_x"/>
                                          </p:val>
                                        </p:tav>
                                      </p:tavLst>
                                    </p:anim>
                                    <p:anim calcmode="lin" valueType="num">
                                      <p:cBhvr additive="base">
                                        <p:cTn id="14" dur="500" fill="hold"/>
                                        <p:tgtEl>
                                          <p:spTgt spid="819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201"/>
                                        </p:tgtEl>
                                        <p:attrNameLst>
                                          <p:attrName>style.visibility</p:attrName>
                                        </p:attrNameLst>
                                      </p:cBhvr>
                                      <p:to>
                                        <p:strVal val="visible"/>
                                      </p:to>
                                    </p:set>
                                    <p:anim calcmode="lin" valueType="num">
                                      <p:cBhvr additive="base">
                                        <p:cTn id="19" dur="500" fill="hold"/>
                                        <p:tgtEl>
                                          <p:spTgt spid="8201"/>
                                        </p:tgtEl>
                                        <p:attrNameLst>
                                          <p:attrName>ppt_x</p:attrName>
                                        </p:attrNameLst>
                                      </p:cBhvr>
                                      <p:tavLst>
                                        <p:tav tm="0">
                                          <p:val>
                                            <p:strVal val="0-#ppt_w/2"/>
                                          </p:val>
                                        </p:tav>
                                        <p:tav tm="100000">
                                          <p:val>
                                            <p:strVal val="#ppt_x"/>
                                          </p:val>
                                        </p:tav>
                                      </p:tavLst>
                                    </p:anim>
                                    <p:anim calcmode="lin" valueType="num">
                                      <p:cBhvr additive="base">
                                        <p:cTn id="20" dur="500" fill="hold"/>
                                        <p:tgtEl>
                                          <p:spTgt spid="82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path path="rect">
            <a:fillToRect r="100000" b="100000"/>
          </a:path>
        </a:gra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B0E64ED-4D85-435E-9C7F-274803D331D4}"/>
              </a:ext>
            </a:extLst>
          </p:cNvPr>
          <p:cNvSpPr>
            <a:spLocks noGrp="1" noChangeArrowheads="1"/>
          </p:cNvSpPr>
          <p:nvPr>
            <p:ph type="title"/>
          </p:nvPr>
        </p:nvSpPr>
        <p:spPr/>
        <p:txBody>
          <a:bodyPr/>
          <a:lstStyle/>
          <a:p>
            <a:r>
              <a:rPr lang="sl-SI" altLang="sl-SI"/>
              <a:t>Zavetišče živali in rastlin</a:t>
            </a:r>
            <a:endParaRPr lang="en-GB" altLang="sl-SI"/>
          </a:p>
        </p:txBody>
      </p:sp>
      <p:sp>
        <p:nvSpPr>
          <p:cNvPr id="9220" name="Rectangle 4">
            <a:extLst>
              <a:ext uri="{FF2B5EF4-FFF2-40B4-BE49-F238E27FC236}">
                <a16:creationId xmlns:a16="http://schemas.microsoft.com/office/drawing/2014/main" id="{FF7848BF-D526-4A83-B536-E004B1EC57ED}"/>
              </a:ext>
            </a:extLst>
          </p:cNvPr>
          <p:cNvSpPr>
            <a:spLocks noGrp="1" noChangeArrowheads="1"/>
          </p:cNvSpPr>
          <p:nvPr>
            <p:ph type="body" sz="half" idx="2"/>
          </p:nvPr>
        </p:nvSpPr>
        <p:spPr/>
        <p:txBody>
          <a:bodyPr/>
          <a:lstStyle/>
          <a:p>
            <a:r>
              <a:rPr lang="sl-SI" altLang="sl-SI" sz="2800"/>
              <a:t>Ob jezeru živi 2.500 vrst živali od katerih je 82% endemitov.1000 vrst rastlin in 50 vrst rib.Svetovno znani bajkalski tjulenj ali nerpa je edini sesalec, ki živi na področju celotnega jezera.</a:t>
            </a:r>
            <a:endParaRPr lang="en-GB" altLang="sl-SI" sz="2800"/>
          </a:p>
        </p:txBody>
      </p:sp>
      <p:pic>
        <p:nvPicPr>
          <p:cNvPr id="9223" name="Picture 7" descr="925">
            <a:extLst>
              <a:ext uri="{FF2B5EF4-FFF2-40B4-BE49-F238E27FC236}">
                <a16:creationId xmlns:a16="http://schemas.microsoft.com/office/drawing/2014/main" id="{69736714-7021-40E0-AD98-283039423995}"/>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5800" y="2743200"/>
            <a:ext cx="3810000" cy="259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12549"/>
                <a:invGamma/>
              </a:schemeClr>
            </a:gs>
          </a:gsLst>
          <a:lin ang="5400000" scaled="1"/>
        </a:gra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70ECDF8-F065-4F5E-8B10-3CE63615B96F}"/>
              </a:ext>
            </a:extLst>
          </p:cNvPr>
          <p:cNvSpPr>
            <a:spLocks noGrp="1" noChangeArrowheads="1"/>
          </p:cNvSpPr>
          <p:nvPr>
            <p:ph type="title"/>
          </p:nvPr>
        </p:nvSpPr>
        <p:spPr/>
        <p:txBody>
          <a:bodyPr/>
          <a:lstStyle/>
          <a:p>
            <a:r>
              <a:rPr lang="sl-SI" altLang="sl-SI"/>
              <a:t>Ogroženost jezera</a:t>
            </a:r>
            <a:endParaRPr lang="en-GB" altLang="sl-SI"/>
          </a:p>
        </p:txBody>
      </p:sp>
      <p:sp>
        <p:nvSpPr>
          <p:cNvPr id="10244" name="Rectangle 4">
            <a:extLst>
              <a:ext uri="{FF2B5EF4-FFF2-40B4-BE49-F238E27FC236}">
                <a16:creationId xmlns:a16="http://schemas.microsoft.com/office/drawing/2014/main" id="{A71F581F-E480-4309-9481-6BE78E6E78EB}"/>
              </a:ext>
            </a:extLst>
          </p:cNvPr>
          <p:cNvSpPr>
            <a:spLocks noGrp="1" noChangeArrowheads="1"/>
          </p:cNvSpPr>
          <p:nvPr>
            <p:ph type="body" sz="half" idx="2"/>
          </p:nvPr>
        </p:nvSpPr>
        <p:spPr/>
        <p:txBody>
          <a:bodyPr/>
          <a:lstStyle/>
          <a:p>
            <a:pPr>
              <a:lnSpc>
                <a:spcPct val="90000"/>
              </a:lnSpc>
            </a:pPr>
            <a:r>
              <a:rPr lang="sl-SI" altLang="sl-SI" sz="2800"/>
              <a:t>Jezero je zaradi svoje odmaknjenosti zlasti v severni polovici še  skoraj nedotaknjeno.</a:t>
            </a:r>
          </a:p>
          <a:p>
            <a:pPr>
              <a:lnSpc>
                <a:spcPct val="90000"/>
              </a:lnSpc>
            </a:pPr>
            <a:r>
              <a:rPr lang="sl-SI" altLang="sl-SI" sz="2800"/>
              <a:t>Komunistični oblasti v nekdanji Sovjetski zvezi je uspelo precej onesnažiti zlasti južni del(obala pri Bajkalsku).</a:t>
            </a:r>
            <a:endParaRPr lang="en-GB" altLang="sl-SI" sz="2800"/>
          </a:p>
        </p:txBody>
      </p:sp>
      <p:pic>
        <p:nvPicPr>
          <p:cNvPr id="10247" name="Picture 7" descr="180px-Water_pollution">
            <a:extLst>
              <a:ext uri="{FF2B5EF4-FFF2-40B4-BE49-F238E27FC236}">
                <a16:creationId xmlns:a16="http://schemas.microsoft.com/office/drawing/2014/main" id="{FFE1229A-6134-4C33-A0AD-F9C1F5457FAE}"/>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5800" y="2376488"/>
            <a:ext cx="3810000" cy="3322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496</Words>
  <Application>Microsoft Office PowerPoint</Application>
  <PresentationFormat>On-screen Show (4:3)</PresentationFormat>
  <Paragraphs>29</Paragraphs>
  <Slides>13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MS Shell Dlg</vt:lpstr>
      <vt:lpstr>Times New Roman</vt:lpstr>
      <vt:lpstr>Default Design</vt:lpstr>
      <vt:lpstr>Photo Editor Photo</vt:lpstr>
      <vt:lpstr>Bajkalsko jezero</vt:lpstr>
      <vt:lpstr>O jezeru</vt:lpstr>
      <vt:lpstr>PowerPoint Presentation</vt:lpstr>
      <vt:lpstr>Osnovne značilnosti</vt:lpstr>
      <vt:lpstr>PowerPoint Presentation</vt:lpstr>
      <vt:lpstr>Voda iz jezera</vt:lpstr>
      <vt:lpstr>PowerPoint Presentation</vt:lpstr>
      <vt:lpstr>Zavetišče živali in rastlin</vt:lpstr>
      <vt:lpstr>Ogroženost jezera</vt:lpstr>
      <vt:lpstr>PowerPoint Presentation</vt:lpstr>
      <vt:lpstr>PowerPoint Presentation</vt:lpstr>
      <vt:lpstr>Pomen jezera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2019-05-30T09:43:46Z</dcterms:created>
  <dcterms:modified xsi:type="dcterms:W3CDTF">2019-05-30T09:43:46Z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