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3"/>
  </p:notesMasterIdLst>
  <p:sldIdLst>
    <p:sldId id="256" r:id="rId2"/>
    <p:sldId id="257" r:id="rId3"/>
    <p:sldId id="258" r:id="rId4"/>
    <p:sldId id="259" r:id="rId5"/>
    <p:sldId id="260" r:id="rId6"/>
    <p:sldId id="266" r:id="rId7"/>
    <p:sldId id="261" r:id="rId8"/>
    <p:sldId id="262" r:id="rId9"/>
    <p:sldId id="265" r:id="rId10"/>
    <p:sldId id="263" r:id="rId11"/>
    <p:sldId id="264"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620"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490517-FBF5-4DB8-9FA1-E2D3F3E3C60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66DF78AC-7734-4636-8DB2-2AB9C92323D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E616663-7A07-4712-81F8-063F72A1B8FE}" type="datetimeFigureOut">
              <a:rPr lang="sl-SI"/>
              <a:pPr>
                <a:defRPr/>
              </a:pPr>
              <a:t>31. 05. 2019</a:t>
            </a:fld>
            <a:endParaRPr lang="sl-SI"/>
          </a:p>
        </p:txBody>
      </p:sp>
      <p:sp>
        <p:nvSpPr>
          <p:cNvPr id="4" name="Slide Image Placeholder 3">
            <a:extLst>
              <a:ext uri="{FF2B5EF4-FFF2-40B4-BE49-F238E27FC236}">
                <a16:creationId xmlns:a16="http://schemas.microsoft.com/office/drawing/2014/main" id="{AD92D0F9-8787-4C17-8B87-C0199249751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684F7CB5-339B-4161-B90A-96A20041B3B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78980003-0ADD-4F01-A182-32EA686C6E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472AAD3E-40EB-457C-A3C7-A6DAE84B3DC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952849B-2985-4EE9-AE2F-64253D8CB5AF}"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564B5E4-9468-410F-8880-6C3536DECA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76E1DA9-8FDD-4BAA-B33F-B4CB9A1ED9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1508" name="Slide Number Placeholder 3">
            <a:extLst>
              <a:ext uri="{FF2B5EF4-FFF2-40B4-BE49-F238E27FC236}">
                <a16:creationId xmlns:a16="http://schemas.microsoft.com/office/drawing/2014/main" id="{462C3E2E-7D9A-4C27-83FF-9A96C7D9EF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3EC2BED5-A453-4FCD-8C1E-2015E87AD59B}"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FA9D5A01-71DD-4F88-9F2E-D73D65233B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AEBB68A9-6444-469D-A478-D68FF318AF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2532" name="Slide Number Placeholder 3">
            <a:extLst>
              <a:ext uri="{FF2B5EF4-FFF2-40B4-BE49-F238E27FC236}">
                <a16:creationId xmlns:a16="http://schemas.microsoft.com/office/drawing/2014/main" id="{6A0F9351-C90A-4B06-831D-DE1C86DEE0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fld id="{3EDB8B75-3601-4B62-ACA7-019C10703021}"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6">
            <a:extLst>
              <a:ext uri="{FF2B5EF4-FFF2-40B4-BE49-F238E27FC236}">
                <a16:creationId xmlns:a16="http://schemas.microsoft.com/office/drawing/2014/main" id="{89E60A78-DBAF-419A-B54C-F7C1141969EC}"/>
              </a:ext>
            </a:extLst>
          </p:cNvPr>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a:extLst>
              <a:ext uri="{FF2B5EF4-FFF2-40B4-BE49-F238E27FC236}">
                <a16:creationId xmlns:a16="http://schemas.microsoft.com/office/drawing/2014/main" id="{211B4B90-57EA-4C05-882F-69EF4C622080}"/>
              </a:ext>
            </a:extLst>
          </p:cNvPr>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E24D3284-B0CE-41C5-880D-665EF51910D1}" type="datetimeFigureOut">
              <a:rPr lang="sl-SI"/>
              <a:pPr>
                <a:defRPr/>
              </a:pPr>
              <a:t>31. 05. 2019</a:t>
            </a:fld>
            <a:endParaRPr lang="sl-SI"/>
          </a:p>
        </p:txBody>
      </p:sp>
      <p:sp>
        <p:nvSpPr>
          <p:cNvPr id="6" name="Footer Placeholder 16">
            <a:extLst>
              <a:ext uri="{FF2B5EF4-FFF2-40B4-BE49-F238E27FC236}">
                <a16:creationId xmlns:a16="http://schemas.microsoft.com/office/drawing/2014/main" id="{2631ECBB-E373-43A2-994E-8313C2F75BAB}"/>
              </a:ext>
            </a:extLst>
          </p:cNvPr>
          <p:cNvSpPr>
            <a:spLocks noGrp="1"/>
          </p:cNvSpPr>
          <p:nvPr>
            <p:ph type="ftr" sz="quarter" idx="11"/>
          </p:nvPr>
        </p:nvSpPr>
        <p:spPr>
          <a:xfrm>
            <a:off x="1371600" y="5649913"/>
            <a:ext cx="5791200" cy="365125"/>
          </a:xfrm>
        </p:spPr>
        <p:txBody>
          <a:bodyPr tIns="0" bIns="0"/>
          <a:lstStyle>
            <a:lvl1pPr algn="r">
              <a:defRPr sz="1100"/>
            </a:lvl1pPr>
          </a:lstStyle>
          <a:p>
            <a:pPr>
              <a:defRPr/>
            </a:pPr>
            <a:endParaRPr lang="sl-SI"/>
          </a:p>
        </p:txBody>
      </p:sp>
      <p:sp>
        <p:nvSpPr>
          <p:cNvPr id="7" name="Slide Number Placeholder 28">
            <a:extLst>
              <a:ext uri="{FF2B5EF4-FFF2-40B4-BE49-F238E27FC236}">
                <a16:creationId xmlns:a16="http://schemas.microsoft.com/office/drawing/2014/main" id="{695859DA-C898-4AAD-8FF0-90C344FF7567}"/>
              </a:ext>
            </a:extLst>
          </p:cNvPr>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fld id="{F2CF17DB-5686-4E8A-AAF3-75063E24AF46}" type="slidenum">
              <a:rPr lang="sl-SI" altLang="sl-SI"/>
              <a:pPr/>
              <a:t>‹#›</a:t>
            </a:fld>
            <a:endParaRPr lang="sl-SI" altLang="sl-SI"/>
          </a:p>
        </p:txBody>
      </p:sp>
    </p:spTree>
    <p:extLst>
      <p:ext uri="{BB962C8B-B14F-4D97-AF65-F5344CB8AC3E}">
        <p14:creationId xmlns:p14="http://schemas.microsoft.com/office/powerpoint/2010/main" val="181468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09C2703-5672-4F45-956C-3A15A60D1400}"/>
              </a:ext>
            </a:extLst>
          </p:cNvPr>
          <p:cNvSpPr>
            <a:spLocks noGrp="1"/>
          </p:cNvSpPr>
          <p:nvPr>
            <p:ph type="dt" sz="half" idx="10"/>
          </p:nvPr>
        </p:nvSpPr>
        <p:spPr/>
        <p:txBody>
          <a:bodyPr/>
          <a:lstStyle>
            <a:lvl1pPr>
              <a:defRPr/>
            </a:lvl1pPr>
          </a:lstStyle>
          <a:p>
            <a:pPr>
              <a:defRPr/>
            </a:pPr>
            <a:fld id="{56096D2F-0D48-48B0-8F32-A0755B5FF8B8}" type="datetimeFigureOut">
              <a:rPr lang="sl-SI"/>
              <a:pPr>
                <a:defRPr/>
              </a:pPr>
              <a:t>31. 05. 2019</a:t>
            </a:fld>
            <a:endParaRPr lang="sl-SI"/>
          </a:p>
        </p:txBody>
      </p:sp>
      <p:sp>
        <p:nvSpPr>
          <p:cNvPr id="5" name="Footer Placeholder 2">
            <a:extLst>
              <a:ext uri="{FF2B5EF4-FFF2-40B4-BE49-F238E27FC236}">
                <a16:creationId xmlns:a16="http://schemas.microsoft.com/office/drawing/2014/main" id="{9ED67774-7B29-466B-BE31-433C0AC62A9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6B175977-D172-4C19-BD1A-F54EEE6FD3E6}"/>
              </a:ext>
            </a:extLst>
          </p:cNvPr>
          <p:cNvSpPr>
            <a:spLocks noGrp="1"/>
          </p:cNvSpPr>
          <p:nvPr>
            <p:ph type="sldNum" sz="quarter" idx="12"/>
          </p:nvPr>
        </p:nvSpPr>
        <p:spPr/>
        <p:txBody>
          <a:bodyPr/>
          <a:lstStyle>
            <a:lvl1pPr>
              <a:defRPr/>
            </a:lvl1pPr>
          </a:lstStyle>
          <a:p>
            <a:fld id="{3E7C0858-2896-412A-84A0-76E630C956EB}" type="slidenum">
              <a:rPr lang="sl-SI" altLang="sl-SI"/>
              <a:pPr/>
              <a:t>‹#›</a:t>
            </a:fld>
            <a:endParaRPr lang="sl-SI" altLang="sl-SI"/>
          </a:p>
        </p:txBody>
      </p:sp>
    </p:spTree>
    <p:extLst>
      <p:ext uri="{BB962C8B-B14F-4D97-AF65-F5344CB8AC3E}">
        <p14:creationId xmlns:p14="http://schemas.microsoft.com/office/powerpoint/2010/main" val="121940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57A16141-E0E4-4290-BFE0-478C01F50D72}"/>
              </a:ext>
            </a:extLst>
          </p:cNvPr>
          <p:cNvSpPr>
            <a:spLocks noGrp="1"/>
          </p:cNvSpPr>
          <p:nvPr>
            <p:ph type="dt" sz="half" idx="10"/>
          </p:nvPr>
        </p:nvSpPr>
        <p:spPr/>
        <p:txBody>
          <a:bodyPr/>
          <a:lstStyle>
            <a:lvl1pPr>
              <a:defRPr/>
            </a:lvl1pPr>
          </a:lstStyle>
          <a:p>
            <a:pPr>
              <a:defRPr/>
            </a:pPr>
            <a:fld id="{478C785A-C26B-420E-B0D6-9C3ECDE78611}" type="datetimeFigureOut">
              <a:rPr lang="sl-SI"/>
              <a:pPr>
                <a:defRPr/>
              </a:pPr>
              <a:t>31. 05. 2019</a:t>
            </a:fld>
            <a:endParaRPr lang="sl-SI"/>
          </a:p>
        </p:txBody>
      </p:sp>
      <p:sp>
        <p:nvSpPr>
          <p:cNvPr id="5" name="Footer Placeholder 2">
            <a:extLst>
              <a:ext uri="{FF2B5EF4-FFF2-40B4-BE49-F238E27FC236}">
                <a16:creationId xmlns:a16="http://schemas.microsoft.com/office/drawing/2014/main" id="{C04AE33C-CEE8-427E-9DD0-9237B206C01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17BE940A-1359-4844-95C6-3F7AF5FEF8EC}"/>
              </a:ext>
            </a:extLst>
          </p:cNvPr>
          <p:cNvSpPr>
            <a:spLocks noGrp="1"/>
          </p:cNvSpPr>
          <p:nvPr>
            <p:ph type="sldNum" sz="quarter" idx="12"/>
          </p:nvPr>
        </p:nvSpPr>
        <p:spPr/>
        <p:txBody>
          <a:bodyPr/>
          <a:lstStyle>
            <a:lvl1pPr>
              <a:defRPr/>
            </a:lvl1pPr>
          </a:lstStyle>
          <a:p>
            <a:fld id="{0E2ED6A0-535A-4AB1-B40C-FEAB68B4D7DC}" type="slidenum">
              <a:rPr lang="sl-SI" altLang="sl-SI"/>
              <a:pPr/>
              <a:t>‹#›</a:t>
            </a:fld>
            <a:endParaRPr lang="sl-SI" altLang="sl-SI"/>
          </a:p>
        </p:txBody>
      </p:sp>
    </p:spTree>
    <p:extLst>
      <p:ext uri="{BB962C8B-B14F-4D97-AF65-F5344CB8AC3E}">
        <p14:creationId xmlns:p14="http://schemas.microsoft.com/office/powerpoint/2010/main" val="45270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E7BE2-9623-4AE7-8875-4BDBDCC16FEF}"/>
              </a:ext>
            </a:extLst>
          </p:cNvPr>
          <p:cNvSpPr>
            <a:spLocks noGrp="1"/>
          </p:cNvSpPr>
          <p:nvPr>
            <p:ph type="dt" sz="half" idx="10"/>
          </p:nvPr>
        </p:nvSpPr>
        <p:spPr>
          <a:xfrm>
            <a:off x="4791075" y="6480175"/>
            <a:ext cx="2133600" cy="301625"/>
          </a:xfrm>
        </p:spPr>
        <p:txBody>
          <a:bodyPr/>
          <a:lstStyle>
            <a:lvl1pPr>
              <a:defRPr/>
            </a:lvl1pPr>
          </a:lstStyle>
          <a:p>
            <a:pPr>
              <a:defRPr/>
            </a:pPr>
            <a:fld id="{BD658F19-BE70-45A1-9E6B-684BE46D75E2}" type="datetimeFigureOut">
              <a:rPr lang="sl-SI"/>
              <a:pPr>
                <a:defRPr/>
              </a:pPr>
              <a:t>31. 05. 2019</a:t>
            </a:fld>
            <a:endParaRPr lang="sl-SI"/>
          </a:p>
        </p:txBody>
      </p:sp>
      <p:sp>
        <p:nvSpPr>
          <p:cNvPr id="5" name="Footer Placeholder 4">
            <a:extLst>
              <a:ext uri="{FF2B5EF4-FFF2-40B4-BE49-F238E27FC236}">
                <a16:creationId xmlns:a16="http://schemas.microsoft.com/office/drawing/2014/main" id="{755A2664-FF29-4BEE-8C12-318AD36FBA29}"/>
              </a:ext>
            </a:extLst>
          </p:cNvPr>
          <p:cNvSpPr>
            <a:spLocks noGrp="1"/>
          </p:cNvSpPr>
          <p:nvPr>
            <p:ph type="ftr" sz="quarter" idx="11"/>
          </p:nvPr>
        </p:nvSpPr>
        <p:spPr>
          <a:xfrm>
            <a:off x="457200" y="6481763"/>
            <a:ext cx="4259263" cy="300037"/>
          </a:xfrm>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46059770-537E-44AB-8C51-8EDAA01C4A6F}"/>
              </a:ext>
            </a:extLst>
          </p:cNvPr>
          <p:cNvSpPr>
            <a:spLocks noGrp="1"/>
          </p:cNvSpPr>
          <p:nvPr>
            <p:ph type="sldNum" sz="quarter" idx="12"/>
          </p:nvPr>
        </p:nvSpPr>
        <p:spPr/>
        <p:txBody>
          <a:bodyPr/>
          <a:lstStyle>
            <a:lvl1pPr>
              <a:defRPr/>
            </a:lvl1pPr>
          </a:lstStyle>
          <a:p>
            <a:fld id="{6C518042-EBC7-4309-B8B5-A2062701BF44}" type="slidenum">
              <a:rPr lang="sl-SI" altLang="sl-SI"/>
              <a:pPr/>
              <a:t>‹#›</a:t>
            </a:fld>
            <a:endParaRPr lang="sl-SI" altLang="sl-SI"/>
          </a:p>
        </p:txBody>
      </p:sp>
    </p:spTree>
    <p:extLst>
      <p:ext uri="{BB962C8B-B14F-4D97-AF65-F5344CB8AC3E}">
        <p14:creationId xmlns:p14="http://schemas.microsoft.com/office/powerpoint/2010/main" val="43097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4" name="Right Triangle 8">
            <a:extLst>
              <a:ext uri="{FF2B5EF4-FFF2-40B4-BE49-F238E27FC236}">
                <a16:creationId xmlns:a16="http://schemas.microsoft.com/office/drawing/2014/main" id="{69DBAC60-E0C2-40EE-8199-09A869B766CE}"/>
              </a:ext>
            </a:extLst>
          </p:cNvPr>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7">
            <a:extLst>
              <a:ext uri="{FF2B5EF4-FFF2-40B4-BE49-F238E27FC236}">
                <a16:creationId xmlns:a16="http://schemas.microsoft.com/office/drawing/2014/main" id="{7640BD30-38AD-412A-BE5B-B2AC362CE18C}"/>
              </a:ext>
            </a:extLst>
          </p:cNvPr>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0">
            <a:extLst>
              <a:ext uri="{FF2B5EF4-FFF2-40B4-BE49-F238E27FC236}">
                <a16:creationId xmlns:a16="http://schemas.microsoft.com/office/drawing/2014/main" id="{72EA5050-360D-4F8D-BC81-27B16F09EE7B}"/>
              </a:ext>
            </a:extLst>
          </p:cNvPr>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a:extLst>
              <a:ext uri="{FF2B5EF4-FFF2-40B4-BE49-F238E27FC236}">
                <a16:creationId xmlns:a16="http://schemas.microsoft.com/office/drawing/2014/main" id="{863D9B3E-F8F0-49C0-82EF-1B3F9B1A95E0}"/>
              </a:ext>
            </a:extLst>
          </p:cNvPr>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F69E7058-5B91-4743-AC34-75621DC2ED71}"/>
              </a:ext>
            </a:extLst>
          </p:cNvPr>
          <p:cNvSpPr>
            <a:spLocks noGrp="1"/>
          </p:cNvSpPr>
          <p:nvPr>
            <p:ph type="dt" sz="half" idx="10"/>
          </p:nvPr>
        </p:nvSpPr>
        <p:spPr>
          <a:xfrm>
            <a:off x="6956425" y="6477000"/>
            <a:ext cx="2133600" cy="304800"/>
          </a:xfrm>
        </p:spPr>
        <p:txBody>
          <a:bodyPr/>
          <a:lstStyle>
            <a:lvl1pPr>
              <a:defRPr/>
            </a:lvl1pPr>
          </a:lstStyle>
          <a:p>
            <a:pPr>
              <a:defRPr/>
            </a:pPr>
            <a:fld id="{996D76ED-3611-4448-8BD1-D16A37F4B14C}" type="datetimeFigureOut">
              <a:rPr lang="sl-SI"/>
              <a:pPr>
                <a:defRPr/>
              </a:pPr>
              <a:t>31. 05. 2019</a:t>
            </a:fld>
            <a:endParaRPr lang="sl-SI"/>
          </a:p>
        </p:txBody>
      </p:sp>
      <p:sp>
        <p:nvSpPr>
          <p:cNvPr id="9" name="Footer Placeholder 4">
            <a:extLst>
              <a:ext uri="{FF2B5EF4-FFF2-40B4-BE49-F238E27FC236}">
                <a16:creationId xmlns:a16="http://schemas.microsoft.com/office/drawing/2014/main" id="{ED7C4190-D325-484B-A9B3-651DAD1AF6AC}"/>
              </a:ext>
            </a:extLst>
          </p:cNvPr>
          <p:cNvSpPr>
            <a:spLocks noGrp="1"/>
          </p:cNvSpPr>
          <p:nvPr>
            <p:ph type="ftr" sz="quarter" idx="11"/>
          </p:nvPr>
        </p:nvSpPr>
        <p:spPr>
          <a:xfrm>
            <a:off x="2619375" y="6481763"/>
            <a:ext cx="4260850" cy="300037"/>
          </a:xfrm>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44A62458-5C0A-4897-9283-507C0E4CDE30}"/>
              </a:ext>
            </a:extLst>
          </p:cNvPr>
          <p:cNvSpPr>
            <a:spLocks noGrp="1"/>
          </p:cNvSpPr>
          <p:nvPr>
            <p:ph type="sldNum" sz="quarter" idx="12"/>
          </p:nvPr>
        </p:nvSpPr>
        <p:spPr>
          <a:xfrm>
            <a:off x="8450263" y="809625"/>
            <a:ext cx="503237" cy="300038"/>
          </a:xfrm>
        </p:spPr>
        <p:txBody>
          <a:bodyPr/>
          <a:lstStyle>
            <a:lvl1pPr>
              <a:defRPr/>
            </a:lvl1pPr>
          </a:lstStyle>
          <a:p>
            <a:fld id="{7FF3B359-E643-4FD7-83E0-C995D2E1D675}" type="slidenum">
              <a:rPr lang="sl-SI" altLang="sl-SI"/>
              <a:pPr/>
              <a:t>‹#›</a:t>
            </a:fld>
            <a:endParaRPr lang="sl-SI" altLang="sl-SI"/>
          </a:p>
        </p:txBody>
      </p:sp>
    </p:spTree>
    <p:extLst>
      <p:ext uri="{BB962C8B-B14F-4D97-AF65-F5344CB8AC3E}">
        <p14:creationId xmlns:p14="http://schemas.microsoft.com/office/powerpoint/2010/main" val="8226716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B272E2-830B-4D0E-B51E-5FDE1228A956}"/>
              </a:ext>
            </a:extLst>
          </p:cNvPr>
          <p:cNvSpPr>
            <a:spLocks noGrp="1"/>
          </p:cNvSpPr>
          <p:nvPr>
            <p:ph type="dt" sz="half" idx="10"/>
          </p:nvPr>
        </p:nvSpPr>
        <p:spPr/>
        <p:txBody>
          <a:bodyPr/>
          <a:lstStyle>
            <a:lvl1pPr>
              <a:defRPr/>
            </a:lvl1pPr>
          </a:lstStyle>
          <a:p>
            <a:pPr>
              <a:defRPr/>
            </a:pPr>
            <a:fld id="{CB9F6730-5A5C-4F22-8141-F5267848DD3F}" type="datetimeFigureOut">
              <a:rPr lang="sl-SI"/>
              <a:pPr>
                <a:defRPr/>
              </a:pPr>
              <a:t>31. 05. 2019</a:t>
            </a:fld>
            <a:endParaRPr lang="sl-SI"/>
          </a:p>
        </p:txBody>
      </p:sp>
      <p:sp>
        <p:nvSpPr>
          <p:cNvPr id="6" name="Footer Placeholder 5">
            <a:extLst>
              <a:ext uri="{FF2B5EF4-FFF2-40B4-BE49-F238E27FC236}">
                <a16:creationId xmlns:a16="http://schemas.microsoft.com/office/drawing/2014/main" id="{D5268927-EAF1-485B-8057-EC9A6361453D}"/>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93226498-7E9F-4E4F-809C-2A7001610024}"/>
              </a:ext>
            </a:extLst>
          </p:cNvPr>
          <p:cNvSpPr>
            <a:spLocks noGrp="1"/>
          </p:cNvSpPr>
          <p:nvPr>
            <p:ph type="sldNum" sz="quarter" idx="12"/>
          </p:nvPr>
        </p:nvSpPr>
        <p:spPr/>
        <p:txBody>
          <a:bodyPr/>
          <a:lstStyle>
            <a:lvl1pPr>
              <a:defRPr/>
            </a:lvl1pPr>
          </a:lstStyle>
          <a:p>
            <a:fld id="{349BEFFE-6376-4EA0-B33E-EC0EA4DD66B9}" type="slidenum">
              <a:rPr lang="sl-SI" altLang="sl-SI"/>
              <a:pPr/>
              <a:t>‹#›</a:t>
            </a:fld>
            <a:endParaRPr lang="sl-SI" altLang="sl-SI"/>
          </a:p>
        </p:txBody>
      </p:sp>
    </p:spTree>
    <p:extLst>
      <p:ext uri="{BB962C8B-B14F-4D97-AF65-F5344CB8AC3E}">
        <p14:creationId xmlns:p14="http://schemas.microsoft.com/office/powerpoint/2010/main" val="100530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6785D5-3E0A-4386-AC14-F80A77749B17}"/>
              </a:ext>
            </a:extLst>
          </p:cNvPr>
          <p:cNvSpPr>
            <a:spLocks noGrp="1"/>
          </p:cNvSpPr>
          <p:nvPr>
            <p:ph type="dt" sz="half" idx="10"/>
          </p:nvPr>
        </p:nvSpPr>
        <p:spPr>
          <a:xfrm>
            <a:off x="4791075" y="6481763"/>
            <a:ext cx="2130425" cy="301625"/>
          </a:xfrm>
        </p:spPr>
        <p:txBody>
          <a:bodyPr/>
          <a:lstStyle>
            <a:lvl1pPr>
              <a:defRPr/>
            </a:lvl1pPr>
          </a:lstStyle>
          <a:p>
            <a:pPr>
              <a:defRPr/>
            </a:pPr>
            <a:fld id="{3B55B50C-AF1E-4261-BD22-D4E39331E661}" type="datetimeFigureOut">
              <a:rPr lang="sl-SI"/>
              <a:pPr>
                <a:defRPr/>
              </a:pPr>
              <a:t>31. 05. 2019</a:t>
            </a:fld>
            <a:endParaRPr lang="sl-SI"/>
          </a:p>
        </p:txBody>
      </p:sp>
      <p:sp>
        <p:nvSpPr>
          <p:cNvPr id="8" name="Footer Placeholder 7">
            <a:extLst>
              <a:ext uri="{FF2B5EF4-FFF2-40B4-BE49-F238E27FC236}">
                <a16:creationId xmlns:a16="http://schemas.microsoft.com/office/drawing/2014/main" id="{84CE0770-97B8-465A-915A-88CB167337E0}"/>
              </a:ext>
            </a:extLst>
          </p:cNvPr>
          <p:cNvSpPr>
            <a:spLocks noGrp="1"/>
          </p:cNvSpPr>
          <p:nvPr>
            <p:ph type="ftr" sz="quarter" idx="11"/>
          </p:nvPr>
        </p:nvSpPr>
        <p:spPr>
          <a:xfrm>
            <a:off x="457200" y="6481763"/>
            <a:ext cx="4260850" cy="301625"/>
          </a:xfrm>
        </p:spPr>
        <p:txBody>
          <a:bodyPr/>
          <a:lstStyle>
            <a:lvl1pPr>
              <a:defRPr/>
            </a:lvl1pPr>
          </a:lstStyle>
          <a:p>
            <a:pPr>
              <a:defRPr/>
            </a:pPr>
            <a:endParaRPr lang="sl-SI"/>
          </a:p>
        </p:txBody>
      </p:sp>
      <p:sp>
        <p:nvSpPr>
          <p:cNvPr id="9" name="Slide Number Placeholder 8">
            <a:extLst>
              <a:ext uri="{FF2B5EF4-FFF2-40B4-BE49-F238E27FC236}">
                <a16:creationId xmlns:a16="http://schemas.microsoft.com/office/drawing/2014/main" id="{71A3B246-4ADB-49C3-A853-3A55A941DAB5}"/>
              </a:ext>
            </a:extLst>
          </p:cNvPr>
          <p:cNvSpPr>
            <a:spLocks noGrp="1"/>
          </p:cNvSpPr>
          <p:nvPr>
            <p:ph type="sldNum" sz="quarter" idx="12"/>
          </p:nvPr>
        </p:nvSpPr>
        <p:spPr>
          <a:xfrm>
            <a:off x="7589838" y="6483350"/>
            <a:ext cx="503237" cy="301625"/>
          </a:xfrm>
        </p:spPr>
        <p:txBody>
          <a:bodyPr/>
          <a:lstStyle>
            <a:lvl1pPr>
              <a:defRPr/>
            </a:lvl1pPr>
          </a:lstStyle>
          <a:p>
            <a:fld id="{ABD6A17A-ED93-41C2-82E2-B74A2B82ABEC}" type="slidenum">
              <a:rPr lang="sl-SI" altLang="sl-SI"/>
              <a:pPr/>
              <a:t>‹#›</a:t>
            </a:fld>
            <a:endParaRPr lang="sl-SI" altLang="sl-SI"/>
          </a:p>
        </p:txBody>
      </p:sp>
    </p:spTree>
    <p:extLst>
      <p:ext uri="{BB962C8B-B14F-4D97-AF65-F5344CB8AC3E}">
        <p14:creationId xmlns:p14="http://schemas.microsoft.com/office/powerpoint/2010/main" val="2359062823"/>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a:extLst>
              <a:ext uri="{FF2B5EF4-FFF2-40B4-BE49-F238E27FC236}">
                <a16:creationId xmlns:a16="http://schemas.microsoft.com/office/drawing/2014/main" id="{756E5468-AC2B-42CE-B52E-7C0D98B299EA}"/>
              </a:ext>
            </a:extLst>
          </p:cNvPr>
          <p:cNvSpPr>
            <a:spLocks noGrp="1"/>
          </p:cNvSpPr>
          <p:nvPr>
            <p:ph type="dt" sz="half" idx="10"/>
          </p:nvPr>
        </p:nvSpPr>
        <p:spPr/>
        <p:txBody>
          <a:bodyPr/>
          <a:lstStyle>
            <a:lvl1pPr>
              <a:defRPr/>
            </a:lvl1pPr>
          </a:lstStyle>
          <a:p>
            <a:pPr>
              <a:defRPr/>
            </a:pPr>
            <a:fld id="{4362773D-D466-41A7-8870-7241164458D2}" type="datetimeFigureOut">
              <a:rPr lang="sl-SI"/>
              <a:pPr>
                <a:defRPr/>
              </a:pPr>
              <a:t>31. 05. 2019</a:t>
            </a:fld>
            <a:endParaRPr lang="sl-SI"/>
          </a:p>
        </p:txBody>
      </p:sp>
      <p:sp>
        <p:nvSpPr>
          <p:cNvPr id="4" name="Footer Placeholder 2">
            <a:extLst>
              <a:ext uri="{FF2B5EF4-FFF2-40B4-BE49-F238E27FC236}">
                <a16:creationId xmlns:a16="http://schemas.microsoft.com/office/drawing/2014/main" id="{CA7DBE2A-62B3-4151-82BB-32B254BE5602}"/>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22">
            <a:extLst>
              <a:ext uri="{FF2B5EF4-FFF2-40B4-BE49-F238E27FC236}">
                <a16:creationId xmlns:a16="http://schemas.microsoft.com/office/drawing/2014/main" id="{48A01943-08EC-40DE-82A2-1F8210A9875C}"/>
              </a:ext>
            </a:extLst>
          </p:cNvPr>
          <p:cNvSpPr>
            <a:spLocks noGrp="1"/>
          </p:cNvSpPr>
          <p:nvPr>
            <p:ph type="sldNum" sz="quarter" idx="12"/>
          </p:nvPr>
        </p:nvSpPr>
        <p:spPr/>
        <p:txBody>
          <a:bodyPr/>
          <a:lstStyle>
            <a:lvl1pPr>
              <a:defRPr/>
            </a:lvl1pPr>
          </a:lstStyle>
          <a:p>
            <a:fld id="{C3C8586B-1DC2-492B-A4E0-FFE024DE5BB3}" type="slidenum">
              <a:rPr lang="sl-SI" altLang="sl-SI"/>
              <a:pPr/>
              <a:t>‹#›</a:t>
            </a:fld>
            <a:endParaRPr lang="sl-SI" altLang="sl-SI"/>
          </a:p>
        </p:txBody>
      </p:sp>
    </p:spTree>
    <p:extLst>
      <p:ext uri="{BB962C8B-B14F-4D97-AF65-F5344CB8AC3E}">
        <p14:creationId xmlns:p14="http://schemas.microsoft.com/office/powerpoint/2010/main" val="54698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04780A3D-607E-4B5C-AC9D-AD82E07BA7F2}"/>
              </a:ext>
            </a:extLst>
          </p:cNvPr>
          <p:cNvSpPr>
            <a:spLocks noGrp="1"/>
          </p:cNvSpPr>
          <p:nvPr>
            <p:ph type="dt" sz="half" idx="10"/>
          </p:nvPr>
        </p:nvSpPr>
        <p:spPr/>
        <p:txBody>
          <a:bodyPr/>
          <a:lstStyle>
            <a:lvl1pPr>
              <a:defRPr/>
            </a:lvl1pPr>
          </a:lstStyle>
          <a:p>
            <a:pPr>
              <a:defRPr/>
            </a:pPr>
            <a:fld id="{90D15598-B2C4-404D-B9C9-8CE1B2148F2F}" type="datetimeFigureOut">
              <a:rPr lang="sl-SI"/>
              <a:pPr>
                <a:defRPr/>
              </a:pPr>
              <a:t>31. 05. 2019</a:t>
            </a:fld>
            <a:endParaRPr lang="sl-SI"/>
          </a:p>
        </p:txBody>
      </p:sp>
      <p:sp>
        <p:nvSpPr>
          <p:cNvPr id="3" name="Footer Placeholder 2">
            <a:extLst>
              <a:ext uri="{FF2B5EF4-FFF2-40B4-BE49-F238E27FC236}">
                <a16:creationId xmlns:a16="http://schemas.microsoft.com/office/drawing/2014/main" id="{002829C9-917B-4343-B721-C8A854887293}"/>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22">
            <a:extLst>
              <a:ext uri="{FF2B5EF4-FFF2-40B4-BE49-F238E27FC236}">
                <a16:creationId xmlns:a16="http://schemas.microsoft.com/office/drawing/2014/main" id="{66B51912-2B93-461C-8D1E-CE2E0F50C23C}"/>
              </a:ext>
            </a:extLst>
          </p:cNvPr>
          <p:cNvSpPr>
            <a:spLocks noGrp="1"/>
          </p:cNvSpPr>
          <p:nvPr>
            <p:ph type="sldNum" sz="quarter" idx="12"/>
          </p:nvPr>
        </p:nvSpPr>
        <p:spPr/>
        <p:txBody>
          <a:bodyPr/>
          <a:lstStyle>
            <a:lvl1pPr>
              <a:defRPr/>
            </a:lvl1pPr>
          </a:lstStyle>
          <a:p>
            <a:fld id="{13007F27-95BD-47F5-9D0C-7B1AB1186BB3}" type="slidenum">
              <a:rPr lang="sl-SI" altLang="sl-SI"/>
              <a:pPr/>
              <a:t>‹#›</a:t>
            </a:fld>
            <a:endParaRPr lang="sl-SI" altLang="sl-SI"/>
          </a:p>
        </p:txBody>
      </p:sp>
    </p:spTree>
    <p:extLst>
      <p:ext uri="{BB962C8B-B14F-4D97-AF65-F5344CB8AC3E}">
        <p14:creationId xmlns:p14="http://schemas.microsoft.com/office/powerpoint/2010/main" val="319090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F822EA-AD0C-42DF-97E6-C95C89E65FAA}"/>
              </a:ext>
            </a:extLst>
          </p:cNvPr>
          <p:cNvSpPr>
            <a:spLocks noGrp="1"/>
          </p:cNvSpPr>
          <p:nvPr>
            <p:ph type="dt" sz="half" idx="10"/>
          </p:nvPr>
        </p:nvSpPr>
        <p:spPr>
          <a:xfrm>
            <a:off x="6278563" y="6556375"/>
            <a:ext cx="2133600" cy="301625"/>
          </a:xfrm>
        </p:spPr>
        <p:txBody>
          <a:bodyPr/>
          <a:lstStyle>
            <a:lvl1pPr>
              <a:defRPr sz="900" smtClean="0"/>
            </a:lvl1pPr>
          </a:lstStyle>
          <a:p>
            <a:pPr>
              <a:defRPr/>
            </a:pPr>
            <a:fld id="{0BF248EB-AB23-4213-B941-5FF56CC3F75F}" type="datetimeFigureOut">
              <a:rPr lang="sl-SI"/>
              <a:pPr>
                <a:defRPr/>
              </a:pPr>
              <a:t>31. 05. 2019</a:t>
            </a:fld>
            <a:endParaRPr lang="sl-SI"/>
          </a:p>
        </p:txBody>
      </p:sp>
      <p:sp>
        <p:nvSpPr>
          <p:cNvPr id="6" name="Footer Placeholder 5">
            <a:extLst>
              <a:ext uri="{FF2B5EF4-FFF2-40B4-BE49-F238E27FC236}">
                <a16:creationId xmlns:a16="http://schemas.microsoft.com/office/drawing/2014/main" id="{DDB21496-C6B4-4106-AC97-31D41D82DC5B}"/>
              </a:ext>
            </a:extLst>
          </p:cNvPr>
          <p:cNvSpPr>
            <a:spLocks noGrp="1"/>
          </p:cNvSpPr>
          <p:nvPr>
            <p:ph type="ftr" sz="quarter" idx="11"/>
          </p:nvPr>
        </p:nvSpPr>
        <p:spPr>
          <a:xfrm>
            <a:off x="1135063" y="6556375"/>
            <a:ext cx="5143500" cy="301625"/>
          </a:xfrm>
        </p:spPr>
        <p:txBody>
          <a:bodyPr/>
          <a:lstStyle>
            <a:lvl1pPr>
              <a:defRPr sz="900"/>
            </a:lvl1pPr>
          </a:lstStyle>
          <a:p>
            <a:pPr>
              <a:defRPr/>
            </a:pPr>
            <a:endParaRPr lang="sl-SI"/>
          </a:p>
        </p:txBody>
      </p:sp>
      <p:sp>
        <p:nvSpPr>
          <p:cNvPr id="7" name="Slide Number Placeholder 6">
            <a:extLst>
              <a:ext uri="{FF2B5EF4-FFF2-40B4-BE49-F238E27FC236}">
                <a16:creationId xmlns:a16="http://schemas.microsoft.com/office/drawing/2014/main" id="{B1CA2DF1-7344-4D19-9055-512852B2EAC2}"/>
              </a:ext>
            </a:extLst>
          </p:cNvPr>
          <p:cNvSpPr>
            <a:spLocks noGrp="1"/>
          </p:cNvSpPr>
          <p:nvPr>
            <p:ph type="sldNum" sz="quarter" idx="12"/>
          </p:nvPr>
        </p:nvSpPr>
        <p:spPr>
          <a:xfrm>
            <a:off x="8410575" y="6556375"/>
            <a:ext cx="503238" cy="301625"/>
          </a:xfrm>
        </p:spPr>
        <p:txBody>
          <a:bodyPr/>
          <a:lstStyle>
            <a:lvl1pPr>
              <a:defRPr sz="900"/>
            </a:lvl1pPr>
          </a:lstStyle>
          <a:p>
            <a:fld id="{A61E098E-586F-4DB3-BFE1-0148ABA5B980}" type="slidenum">
              <a:rPr lang="sl-SI" altLang="sl-SI"/>
              <a:pPr/>
              <a:t>‹#›</a:t>
            </a:fld>
            <a:endParaRPr lang="sl-SI" altLang="sl-SI"/>
          </a:p>
        </p:txBody>
      </p:sp>
    </p:spTree>
    <p:extLst>
      <p:ext uri="{BB962C8B-B14F-4D97-AF65-F5344CB8AC3E}">
        <p14:creationId xmlns:p14="http://schemas.microsoft.com/office/powerpoint/2010/main" val="70151021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rotWithShape="1">
          <a:gsLst>
            <a:gs pos="0">
              <a:srgbClr val="000000"/>
            </a:gs>
            <a:gs pos="60001">
              <a:srgbClr val="000000"/>
            </a:gs>
            <a:gs pos="100000">
              <a:srgbClr val="6C6C6C"/>
            </a:gs>
          </a:gsLst>
          <a:lin ang="54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BDE2B8F1-2751-43BF-A384-C534AA02B1E7}"/>
              </a:ext>
            </a:extLst>
          </p:cNvPr>
          <p:cNvSpPr>
            <a:spLocks noGrp="1"/>
          </p:cNvSpPr>
          <p:nvPr>
            <p:ph type="dt" sz="half" idx="10"/>
          </p:nvPr>
        </p:nvSpPr>
        <p:spPr>
          <a:xfrm>
            <a:off x="6108700" y="6556375"/>
            <a:ext cx="2101850" cy="301625"/>
          </a:xfrm>
        </p:spPr>
        <p:txBody>
          <a:bodyPr/>
          <a:lstStyle>
            <a:lvl1pPr>
              <a:defRPr sz="900" smtClean="0"/>
            </a:lvl1pPr>
          </a:lstStyle>
          <a:p>
            <a:pPr>
              <a:defRPr/>
            </a:pPr>
            <a:fld id="{02A3498D-737F-4627-987D-8344C7FF8211}" type="datetimeFigureOut">
              <a:rPr lang="sl-SI"/>
              <a:pPr>
                <a:defRPr/>
              </a:pPr>
              <a:t>31. 05. 2019</a:t>
            </a:fld>
            <a:endParaRPr lang="sl-SI"/>
          </a:p>
        </p:txBody>
      </p:sp>
      <p:sp>
        <p:nvSpPr>
          <p:cNvPr id="6" name="Footer Placeholder 5">
            <a:extLst>
              <a:ext uri="{FF2B5EF4-FFF2-40B4-BE49-F238E27FC236}">
                <a16:creationId xmlns:a16="http://schemas.microsoft.com/office/drawing/2014/main" id="{A993F5DC-1F41-461E-8A8A-526B65A88E97}"/>
              </a:ext>
            </a:extLst>
          </p:cNvPr>
          <p:cNvSpPr>
            <a:spLocks noGrp="1"/>
          </p:cNvSpPr>
          <p:nvPr>
            <p:ph type="ftr" sz="quarter" idx="11"/>
          </p:nvPr>
        </p:nvSpPr>
        <p:spPr>
          <a:xfrm>
            <a:off x="1169988" y="6557963"/>
            <a:ext cx="4948237" cy="301625"/>
          </a:xfrm>
        </p:spPr>
        <p:txBody>
          <a:bodyPr/>
          <a:lstStyle>
            <a:lvl1pPr>
              <a:defRPr sz="900"/>
            </a:lvl1pPr>
          </a:lstStyle>
          <a:p>
            <a:pPr>
              <a:defRPr/>
            </a:pPr>
            <a:endParaRPr lang="sl-SI"/>
          </a:p>
        </p:txBody>
      </p:sp>
      <p:sp>
        <p:nvSpPr>
          <p:cNvPr id="7" name="Slide Number Placeholder 6">
            <a:extLst>
              <a:ext uri="{FF2B5EF4-FFF2-40B4-BE49-F238E27FC236}">
                <a16:creationId xmlns:a16="http://schemas.microsoft.com/office/drawing/2014/main" id="{BA73AAF5-CB6D-48F4-AB6E-1BF27A24804F}"/>
              </a:ext>
            </a:extLst>
          </p:cNvPr>
          <p:cNvSpPr>
            <a:spLocks noGrp="1"/>
          </p:cNvSpPr>
          <p:nvPr>
            <p:ph type="sldNum" sz="quarter" idx="12"/>
          </p:nvPr>
        </p:nvSpPr>
        <p:spPr>
          <a:xfrm>
            <a:off x="8216900" y="6556375"/>
            <a:ext cx="366713" cy="301625"/>
          </a:xfrm>
        </p:spPr>
        <p:txBody>
          <a:bodyPr/>
          <a:lstStyle>
            <a:lvl1pPr>
              <a:defRPr sz="900"/>
            </a:lvl1pPr>
          </a:lstStyle>
          <a:p>
            <a:fld id="{3394A656-A87D-489E-8C79-294F6DD8895E}" type="slidenum">
              <a:rPr lang="sl-SI" altLang="sl-SI"/>
              <a:pPr/>
              <a:t>‹#›</a:t>
            </a:fld>
            <a:endParaRPr lang="sl-SI" altLang="sl-SI"/>
          </a:p>
        </p:txBody>
      </p:sp>
    </p:spTree>
    <p:extLst>
      <p:ext uri="{BB962C8B-B14F-4D97-AF65-F5344CB8AC3E}">
        <p14:creationId xmlns:p14="http://schemas.microsoft.com/office/powerpoint/2010/main" val="70372815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474747"/>
            </a:gs>
            <a:gs pos="60001">
              <a:srgbClr val="626262"/>
            </a:gs>
            <a:gs pos="100000">
              <a:srgbClr val="8C8C8C"/>
            </a:gs>
          </a:gsLst>
          <a:lin ang="5400000"/>
        </a:gradFill>
        <a:effectLst/>
      </p:bgPr>
    </p:bg>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160339A4-CA03-4FFD-97F1-9C9EAC5F37D0}"/>
              </a:ext>
            </a:extLst>
          </p:cNvPr>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863476D1-7E31-424C-9160-239DB54F4A58}"/>
              </a:ext>
            </a:extLst>
          </p:cNvPr>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230FA54-B015-4E2B-817D-258059A06AA8}"/>
              </a:ext>
            </a:extLst>
          </p:cNvPr>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a:extLst>
              <a:ext uri="{FF2B5EF4-FFF2-40B4-BE49-F238E27FC236}">
                <a16:creationId xmlns:a16="http://schemas.microsoft.com/office/drawing/2014/main" id="{4B2FE889-F993-4C3F-837E-1AE298297B5F}"/>
              </a:ext>
            </a:extLst>
          </p:cNvPr>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a:extLst>
              <a:ext uri="{FF2B5EF4-FFF2-40B4-BE49-F238E27FC236}">
                <a16:creationId xmlns:a16="http://schemas.microsoft.com/office/drawing/2014/main" id="{4BA62352-F4A8-4E4E-ABAC-81C08F3CCDE9}"/>
              </a:ext>
            </a:extLst>
          </p:cNvPr>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1FE7C9F9-6112-4D6B-9414-EAA2876A8395}"/>
              </a:ext>
            </a:extLst>
          </p:cNvPr>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83B757CA-E101-44F9-AC1C-9BA09D3C0FDF}" type="datetimeFigureOut">
              <a:rPr lang="sl-SI"/>
              <a:pPr>
                <a:defRPr/>
              </a:pPr>
              <a:t>31. 05. 2019</a:t>
            </a:fld>
            <a:endParaRPr lang="sl-SI"/>
          </a:p>
        </p:txBody>
      </p:sp>
      <p:sp>
        <p:nvSpPr>
          <p:cNvPr id="3" name="Footer Placeholder 2">
            <a:extLst>
              <a:ext uri="{FF2B5EF4-FFF2-40B4-BE49-F238E27FC236}">
                <a16:creationId xmlns:a16="http://schemas.microsoft.com/office/drawing/2014/main" id="{F515427D-F49F-472D-812C-2F2699E8CCED}"/>
              </a:ext>
            </a:extLst>
          </p:cNvPr>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sl-SI"/>
          </a:p>
        </p:txBody>
      </p:sp>
      <p:sp>
        <p:nvSpPr>
          <p:cNvPr id="23" name="Slide Number Placeholder 22">
            <a:extLst>
              <a:ext uri="{FF2B5EF4-FFF2-40B4-BE49-F238E27FC236}">
                <a16:creationId xmlns:a16="http://schemas.microsoft.com/office/drawing/2014/main" id="{164116A1-A291-417B-9572-EB0099DA595F}"/>
              </a:ext>
            </a:extLst>
          </p:cNvPr>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a:lvl1pPr>
          </a:lstStyle>
          <a:p>
            <a:fld id="{0B669B54-A450-4FAA-AD29-4B0223CC645E}"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3" r:id="rId6"/>
    <p:sldLayoutId id="2147483704" r:id="rId7"/>
    <p:sldLayoutId id="2147483712" r:id="rId8"/>
    <p:sldLayoutId id="2147483713" r:id="rId9"/>
    <p:sldLayoutId id="2147483705" r:id="rId10"/>
    <p:sldLayoutId id="2147483706"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panose="020B0502020202020204" pitchFamily="34" charset="0"/>
        </a:defRPr>
      </a:lvl2pPr>
      <a:lvl3pPr marL="484188" indent="-484188" algn="l" rtl="0" fontAlgn="base">
        <a:spcBef>
          <a:spcPct val="0"/>
        </a:spcBef>
        <a:spcAft>
          <a:spcPct val="0"/>
        </a:spcAft>
        <a:defRPr sz="4200">
          <a:solidFill>
            <a:srgbClr val="FF5C9C"/>
          </a:solidFill>
          <a:latin typeface="Century Gothic" panose="020B0502020202020204" pitchFamily="34" charset="0"/>
        </a:defRPr>
      </a:lvl3pPr>
      <a:lvl4pPr marL="484188" indent="-484188" algn="l" rtl="0" fontAlgn="base">
        <a:spcBef>
          <a:spcPct val="0"/>
        </a:spcBef>
        <a:spcAft>
          <a:spcPct val="0"/>
        </a:spcAft>
        <a:defRPr sz="4200">
          <a:solidFill>
            <a:srgbClr val="FF5C9C"/>
          </a:solidFill>
          <a:latin typeface="Century Gothic" panose="020B0502020202020204" pitchFamily="34" charset="0"/>
        </a:defRPr>
      </a:lvl4pPr>
      <a:lvl5pPr marL="484188" indent="-484188" algn="l" rtl="0" fontAlgn="base">
        <a:spcBef>
          <a:spcPct val="0"/>
        </a:spcBef>
        <a:spcAft>
          <a:spcPct val="0"/>
        </a:spcAft>
        <a:defRPr sz="4200">
          <a:solidFill>
            <a:srgbClr val="FF5C9C"/>
          </a:solidFill>
          <a:latin typeface="Century Gothic" panose="020B0502020202020204" pitchFamily="34" charset="0"/>
        </a:defRPr>
      </a:lvl5pPr>
      <a:lvl6pPr marL="941388" indent="-484188" algn="l" rtl="0" fontAlgn="base">
        <a:spcBef>
          <a:spcPct val="0"/>
        </a:spcBef>
        <a:spcAft>
          <a:spcPct val="0"/>
        </a:spcAft>
        <a:defRPr sz="4200">
          <a:solidFill>
            <a:srgbClr val="FF5C9C"/>
          </a:solidFill>
          <a:latin typeface="Century Gothic" panose="020B0502020202020204" pitchFamily="34" charset="0"/>
        </a:defRPr>
      </a:lvl6pPr>
      <a:lvl7pPr marL="1398588" indent="-484188" algn="l" rtl="0" fontAlgn="base">
        <a:spcBef>
          <a:spcPct val="0"/>
        </a:spcBef>
        <a:spcAft>
          <a:spcPct val="0"/>
        </a:spcAft>
        <a:defRPr sz="4200">
          <a:solidFill>
            <a:srgbClr val="FF5C9C"/>
          </a:solidFill>
          <a:latin typeface="Century Gothic" panose="020B0502020202020204" pitchFamily="34" charset="0"/>
        </a:defRPr>
      </a:lvl7pPr>
      <a:lvl8pPr marL="1855788" indent="-484188" algn="l" rtl="0" fontAlgn="base">
        <a:spcBef>
          <a:spcPct val="0"/>
        </a:spcBef>
        <a:spcAft>
          <a:spcPct val="0"/>
        </a:spcAft>
        <a:defRPr sz="4200">
          <a:solidFill>
            <a:srgbClr val="FF5C9C"/>
          </a:solidFill>
          <a:latin typeface="Century Gothic" panose="020B0502020202020204" pitchFamily="34" charset="0"/>
        </a:defRPr>
      </a:lvl8pPr>
      <a:lvl9pPr marL="2312988" indent="-484188" algn="l" rtl="0" fontAlgn="base">
        <a:spcBef>
          <a:spcPct val="0"/>
        </a:spcBef>
        <a:spcAft>
          <a:spcPct val="0"/>
        </a:spcAft>
        <a:defRPr sz="4200">
          <a:solidFill>
            <a:srgbClr val="FF5C9C"/>
          </a:solidFill>
          <a:latin typeface="Century Gothic" panose="020B0502020202020204" pitchFamily="34" charset="0"/>
        </a:defRPr>
      </a:lvl9pPr>
    </p:titleStyle>
    <p:bodyStyle>
      <a:lvl1pPr marL="447675"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anose="020B0604030504040204"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anose="05020102010507070707"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anose="05020102010507070707"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anose="05020102010507070707"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7032A-FCAD-4D12-AAB6-74040776E877}"/>
              </a:ext>
            </a:extLst>
          </p:cNvPr>
          <p:cNvSpPr>
            <a:spLocks noGrp="1"/>
          </p:cNvSpPr>
          <p:nvPr>
            <p:ph type="ctrTitle"/>
          </p:nvPr>
        </p:nvSpPr>
        <p:spPr/>
        <p:txBody>
          <a:bodyPr/>
          <a:lstStyle/>
          <a:p>
            <a:pPr marL="484632" indent="0" fontAlgn="auto">
              <a:spcAft>
                <a:spcPts val="0"/>
              </a:spcAft>
              <a:defRPr/>
            </a:pPr>
            <a:r>
              <a:rPr lang="sl-SI" dirty="0">
                <a:solidFill>
                  <a:schemeClr val="accent1">
                    <a:tint val="83000"/>
                    <a:satMod val="150000"/>
                  </a:schemeClr>
                </a:solidFill>
              </a:rPr>
              <a:t>BLED</a:t>
            </a:r>
          </a:p>
        </p:txBody>
      </p:sp>
      <p:sp>
        <p:nvSpPr>
          <p:cNvPr id="3" name="Subtitle 2">
            <a:extLst>
              <a:ext uri="{FF2B5EF4-FFF2-40B4-BE49-F238E27FC236}">
                <a16:creationId xmlns:a16="http://schemas.microsoft.com/office/drawing/2014/main" id="{425280DD-FFD8-4B03-AAE4-B0D02A297965}"/>
              </a:ext>
            </a:extLst>
          </p:cNvPr>
          <p:cNvSpPr>
            <a:spLocks noGrp="1"/>
          </p:cNvSpPr>
          <p:nvPr>
            <p:ph type="subTitle" idx="1"/>
          </p:nvPr>
        </p:nvSpPr>
        <p:spPr/>
        <p:txBody>
          <a:bodyPr>
            <a:normAutofit/>
          </a:bodyPr>
          <a:lstStyle/>
          <a:p>
            <a:pPr fontAlgn="auto">
              <a:spcAft>
                <a:spcPts val="0"/>
              </a:spcAft>
              <a:buFont typeface="Wingdings 2"/>
              <a:buNone/>
              <a:defRPr/>
            </a:pPr>
            <a:r>
              <a:rPr lang="sl-SI"/>
              <a:t> </a:t>
            </a:r>
            <a:endParaRPr lang="sl-SI" sz="2000" dirty="0"/>
          </a:p>
        </p:txBody>
      </p:sp>
      <p:pic>
        <p:nvPicPr>
          <p:cNvPr id="9220" name="Picture 2" descr="http://www.slovenia.info/pictures%5CTB_other_tourist_offer%5C2%5C2010%5CBLED_283633.jpg">
            <a:extLst>
              <a:ext uri="{FF2B5EF4-FFF2-40B4-BE49-F238E27FC236}">
                <a16:creationId xmlns:a16="http://schemas.microsoft.com/office/drawing/2014/main" id="{962B498A-0280-44B3-9366-601FDC36E2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28775"/>
            <a:ext cx="446405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DE948-6762-4627-9942-2317FAF8BA25}"/>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ZAKLJUČEK</a:t>
            </a:r>
          </a:p>
        </p:txBody>
      </p:sp>
      <p:sp>
        <p:nvSpPr>
          <p:cNvPr id="18435" name="Content Placeholder 2">
            <a:extLst>
              <a:ext uri="{FF2B5EF4-FFF2-40B4-BE49-F238E27FC236}">
                <a16:creationId xmlns:a16="http://schemas.microsoft.com/office/drawing/2014/main" id="{0695DFB9-DA77-4AAB-BAE0-15B74867A49C}"/>
              </a:ext>
            </a:extLst>
          </p:cNvPr>
          <p:cNvSpPr>
            <a:spLocks noGrp="1"/>
          </p:cNvSpPr>
          <p:nvPr>
            <p:ph idx="1"/>
          </p:nvPr>
        </p:nvSpPr>
        <p:spPr>
          <a:xfrm>
            <a:off x="457200" y="1882775"/>
            <a:ext cx="8229600" cy="4572000"/>
          </a:xfrm>
        </p:spPr>
        <p:txBody>
          <a:bodyPr/>
          <a:lstStyle/>
          <a:p>
            <a:r>
              <a:rPr lang="sl-SI" altLang="sl-SI"/>
              <a:t>Ugotovila sem, da je Bled eno najlepših slovenskih mest zato vam priporočam ogled.</a:t>
            </a:r>
          </a:p>
          <a:p>
            <a:pPr>
              <a:buFont typeface="Wingdings 2" panose="05020102010507070707" pitchFamily="18" charset="2"/>
              <a:buNone/>
            </a:pPr>
            <a:endParaRPr lang="sl-SI" altLang="sl-SI"/>
          </a:p>
          <a:p>
            <a:r>
              <a:rPr lang="sl-SI" altLang="sl-SI"/>
              <a:t>VIRI: </a:t>
            </a:r>
          </a:p>
          <a:p>
            <a:pPr>
              <a:buFont typeface="Wingdings 2" panose="05020102010507070707" pitchFamily="18" charset="2"/>
              <a:buNone/>
            </a:pPr>
            <a:r>
              <a:rPr lang="sl-SI" altLang="sl-SI"/>
              <a:t>    -wikipedija</a:t>
            </a:r>
          </a:p>
          <a:p>
            <a:pPr>
              <a:buFont typeface="Wingdings 2" panose="05020102010507070707" pitchFamily="18" charset="2"/>
              <a:buNone/>
            </a:pPr>
            <a:r>
              <a:rPr lang="sl-SI" altLang="sl-SI"/>
              <a:t>    -druge internetne strani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9C586-3B20-472D-A021-D6E5EE216D15}"/>
              </a:ext>
            </a:extLst>
          </p:cNvPr>
          <p:cNvSpPr>
            <a:spLocks noGrp="1"/>
          </p:cNvSpPr>
          <p:nvPr>
            <p:ph type="title"/>
          </p:nvPr>
        </p:nvSpPr>
        <p:spPr>
          <a:xfrm>
            <a:off x="457200" y="268288"/>
            <a:ext cx="8229600" cy="1398587"/>
          </a:xfrm>
        </p:spPr>
        <p:txBody>
          <a:bodyPr/>
          <a:lstStyle/>
          <a:p>
            <a:pPr marL="484632" indent="0" fontAlgn="auto">
              <a:spcAft>
                <a:spcPts val="0"/>
              </a:spcAft>
              <a:defRPr/>
            </a:pPr>
            <a:endParaRPr lang="sl-SI">
              <a:solidFill>
                <a:schemeClr val="accent1">
                  <a:tint val="83000"/>
                  <a:satMod val="150000"/>
                </a:schemeClr>
              </a:solidFill>
            </a:endParaRPr>
          </a:p>
        </p:txBody>
      </p:sp>
      <p:sp>
        <p:nvSpPr>
          <p:cNvPr id="19459" name="Content Placeholder 2">
            <a:extLst>
              <a:ext uri="{FF2B5EF4-FFF2-40B4-BE49-F238E27FC236}">
                <a16:creationId xmlns:a16="http://schemas.microsoft.com/office/drawing/2014/main" id="{B080D873-3434-4885-BBA8-48E4C74F9D2F}"/>
              </a:ext>
            </a:extLst>
          </p:cNvPr>
          <p:cNvSpPr>
            <a:spLocks noGrp="1"/>
          </p:cNvSpPr>
          <p:nvPr>
            <p:ph idx="1"/>
          </p:nvPr>
        </p:nvSpPr>
        <p:spPr>
          <a:xfrm>
            <a:off x="457200" y="1882775"/>
            <a:ext cx="8229600" cy="4572000"/>
          </a:xfrm>
        </p:spPr>
        <p:txBody>
          <a:bodyPr/>
          <a:lstStyle/>
          <a:p>
            <a:pPr>
              <a:buFont typeface="Wingdings 2" panose="05020102010507070707" pitchFamily="18" charset="2"/>
              <a:buNone/>
            </a:pPr>
            <a:endParaRPr lang="sl-SI" altLang="sl-SI"/>
          </a:p>
          <a:p>
            <a:pPr>
              <a:buFont typeface="Wingdings 2" panose="05020102010507070707" pitchFamily="18" charset="2"/>
              <a:buNone/>
            </a:pPr>
            <a:r>
              <a:rPr lang="sl-SI" altLang="sl-SI" sz="8000"/>
              <a:t>HVALA ZA          POZORNOST!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6A66-1606-4DA1-9BFB-4441A8DB0716}"/>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LEGA</a:t>
            </a:r>
          </a:p>
        </p:txBody>
      </p:sp>
      <p:sp>
        <p:nvSpPr>
          <p:cNvPr id="10243" name="Content Placeholder 2">
            <a:extLst>
              <a:ext uri="{FF2B5EF4-FFF2-40B4-BE49-F238E27FC236}">
                <a16:creationId xmlns:a16="http://schemas.microsoft.com/office/drawing/2014/main" id="{1CD194BD-D8F3-4509-B092-01CA8F5A1DDF}"/>
              </a:ext>
            </a:extLst>
          </p:cNvPr>
          <p:cNvSpPr>
            <a:spLocks noGrp="1"/>
          </p:cNvSpPr>
          <p:nvPr>
            <p:ph idx="1"/>
          </p:nvPr>
        </p:nvSpPr>
        <p:spPr>
          <a:xfrm>
            <a:off x="457200" y="1882775"/>
            <a:ext cx="8229600" cy="4572000"/>
          </a:xfrm>
        </p:spPr>
        <p:txBody>
          <a:bodyPr/>
          <a:lstStyle/>
          <a:p>
            <a:r>
              <a:rPr lang="sl-SI" altLang="sl-SI"/>
              <a:t>Bled leži v ljubljanski kotlini, in sicer v alpskem svetu.</a:t>
            </a:r>
          </a:p>
          <a:p>
            <a:r>
              <a:rPr lang="sl-SI" altLang="sl-SI"/>
              <a:t>Je na nadmorski višini približno 505 m, sredi razgibane, ledeniško preoblikovane pokrajine, na prehodu iz Radovljiške kotline v vzhodno vznožje Julijskih Alp.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5CA04-F90E-4524-8B2B-539129AB9C9F}"/>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ZGODOVINA</a:t>
            </a:r>
          </a:p>
        </p:txBody>
      </p:sp>
      <p:sp>
        <p:nvSpPr>
          <p:cNvPr id="11267" name="Content Placeholder 2">
            <a:extLst>
              <a:ext uri="{FF2B5EF4-FFF2-40B4-BE49-F238E27FC236}">
                <a16:creationId xmlns:a16="http://schemas.microsoft.com/office/drawing/2014/main" id="{E25BEBD1-99C4-4FC7-AA61-4506EF675B5E}"/>
              </a:ext>
            </a:extLst>
          </p:cNvPr>
          <p:cNvSpPr>
            <a:spLocks noGrp="1"/>
          </p:cNvSpPr>
          <p:nvPr>
            <p:ph idx="1"/>
          </p:nvPr>
        </p:nvSpPr>
        <p:spPr>
          <a:xfrm>
            <a:off x="457200" y="1882775"/>
            <a:ext cx="8229600" cy="4572000"/>
          </a:xfrm>
        </p:spPr>
        <p:txBody>
          <a:bodyPr/>
          <a:lstStyle/>
          <a:p>
            <a:r>
              <a:rPr lang="sl-SI" altLang="sl-SI"/>
              <a:t>Bled je bilo od zgodnjega srednjega veka ime za fevdalno posest, ki je obsegala prostor med Savo Dolinko in Savo Bohinjko. Mestno naselje je pričelo nastajati sredi 19. stoletja. Uradno je Bled pridobil status mesta leta 1960.</a:t>
            </a:r>
          </a:p>
          <a:p>
            <a:endParaRPr lang="sl-SI" altLang="sl-SI"/>
          </a:p>
          <a:p>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ADF2-D686-4049-A9C9-5728BA05C1AA}"/>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PREBIVALSTVO</a:t>
            </a:r>
          </a:p>
        </p:txBody>
      </p:sp>
      <p:sp>
        <p:nvSpPr>
          <p:cNvPr id="3" name="Content Placeholder 2">
            <a:extLst>
              <a:ext uri="{FF2B5EF4-FFF2-40B4-BE49-F238E27FC236}">
                <a16:creationId xmlns:a16="http://schemas.microsoft.com/office/drawing/2014/main" id="{2770ACD2-2772-48CE-A545-4F9A9570EDEF}"/>
              </a:ext>
            </a:extLst>
          </p:cNvPr>
          <p:cNvSpPr>
            <a:spLocks noGrp="1"/>
          </p:cNvSpPr>
          <p:nvPr>
            <p:ph idx="1"/>
          </p:nvPr>
        </p:nvSpPr>
        <p:spPr>
          <a:xfrm>
            <a:off x="457200" y="1882775"/>
            <a:ext cx="8229600" cy="4572000"/>
          </a:xfrm>
        </p:spPr>
        <p:txBody>
          <a:bodyPr>
            <a:normAutofit fontScale="92500" lnSpcReduction="20000"/>
          </a:bodyPr>
          <a:lstStyle/>
          <a:p>
            <a:pPr marL="448056" indent="-384048" fontAlgn="auto">
              <a:spcAft>
                <a:spcPts val="0"/>
              </a:spcAft>
              <a:buFont typeface="Wingdings 2"/>
              <a:buChar char=""/>
              <a:defRPr/>
            </a:pPr>
            <a:r>
              <a:rPr lang="sl-SI" dirty="0"/>
              <a:t>Prebivalstvo Bleda šteje 5252 ljudi.</a:t>
            </a:r>
          </a:p>
          <a:p>
            <a:pPr marL="448056" indent="-384048" fontAlgn="auto">
              <a:spcAft>
                <a:spcPts val="0"/>
              </a:spcAft>
              <a:buFont typeface="Wingdings 2"/>
              <a:buChar char=""/>
              <a:defRPr/>
            </a:pPr>
            <a:r>
              <a:rPr lang="sl-SI" dirty="0"/>
              <a:t>Mnogo jih sem prihaja na počitnice. </a:t>
            </a:r>
          </a:p>
          <a:p>
            <a:pPr marL="448056" indent="-384048" fontAlgn="auto">
              <a:spcAft>
                <a:spcPts val="0"/>
              </a:spcAft>
              <a:buFont typeface="Wingdings 2"/>
              <a:buChar char=""/>
              <a:defRPr/>
            </a:pPr>
            <a:r>
              <a:rPr lang="sl-SI" dirty="0"/>
              <a:t>Zaradi širjenja turističnih dejavnosti se v Bled ljudje le začasno priseljujejo (bivajo v hotelih, apartmajih,...)</a:t>
            </a:r>
          </a:p>
          <a:p>
            <a:pPr marL="448056" indent="-384048" fontAlgn="auto">
              <a:spcAft>
                <a:spcPts val="0"/>
              </a:spcAft>
              <a:buFont typeface="Wingdings 2"/>
              <a:buChar char=""/>
              <a:defRPr/>
            </a:pPr>
            <a:r>
              <a:rPr lang="sl-SI" dirty="0"/>
              <a:t>Bled privablja poslovneže, umetnike, športnike, raziskovalce, rekreativce, stare in mlade, ljudi z vsega sveta. Z lepoto jih očara in prepriča, da se vedno radi vračajo.</a:t>
            </a:r>
            <a:br>
              <a:rPr lang="sl-SI" dirty="0"/>
            </a:br>
            <a:br>
              <a:rPr lang="sl-SI" dirty="0"/>
            </a:br>
            <a:endParaRPr lang="sl-SI" dirty="0"/>
          </a:p>
          <a:p>
            <a:pPr marL="448056" indent="-384048" fontAlgn="auto">
              <a:spcAft>
                <a:spcPts val="0"/>
              </a:spcAft>
              <a:buFont typeface="Wingdings 2"/>
              <a:buChar char=""/>
              <a:defRPr/>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F98C-E548-483F-BC92-80E7387A0BA9}"/>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GOSPODARSKE DEJAVNOSTI</a:t>
            </a:r>
          </a:p>
        </p:txBody>
      </p:sp>
      <p:sp>
        <p:nvSpPr>
          <p:cNvPr id="3" name="Content Placeholder 2">
            <a:extLst>
              <a:ext uri="{FF2B5EF4-FFF2-40B4-BE49-F238E27FC236}">
                <a16:creationId xmlns:a16="http://schemas.microsoft.com/office/drawing/2014/main" id="{CF85811C-C43C-40AB-A216-BB00B2869B9B}"/>
              </a:ext>
            </a:extLst>
          </p:cNvPr>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sl-SI" dirty="0"/>
              <a:t>Gospodarske dejavnosti:</a:t>
            </a:r>
          </a:p>
          <a:p>
            <a:pPr marL="448056" indent="-384048" fontAlgn="auto">
              <a:spcAft>
                <a:spcPts val="0"/>
              </a:spcAft>
              <a:buFont typeface="Wingdings 2"/>
              <a:buNone/>
              <a:defRPr/>
            </a:pPr>
            <a:r>
              <a:rPr lang="sl-SI" dirty="0"/>
              <a:t>       -turizem,</a:t>
            </a:r>
          </a:p>
          <a:p>
            <a:pPr marL="448056" indent="-384048" fontAlgn="auto">
              <a:spcAft>
                <a:spcPts val="0"/>
              </a:spcAft>
              <a:buFont typeface="Wingdings 2"/>
              <a:buNone/>
              <a:defRPr/>
            </a:pPr>
            <a:r>
              <a:rPr lang="sl-SI" dirty="0"/>
              <a:t>       -gostinstvo,</a:t>
            </a:r>
          </a:p>
          <a:p>
            <a:pPr marL="448056" indent="-384048" fontAlgn="auto">
              <a:spcAft>
                <a:spcPts val="0"/>
              </a:spcAft>
              <a:buFont typeface="Wingdings 2"/>
              <a:buNone/>
              <a:defRPr/>
            </a:pPr>
            <a:r>
              <a:rPr lang="sl-SI" dirty="0"/>
              <a:t>       -ribištvo (malo),</a:t>
            </a:r>
          </a:p>
          <a:p>
            <a:pPr marL="448056" indent="-384048" fontAlgn="auto">
              <a:spcAft>
                <a:spcPts val="0"/>
              </a:spcAft>
              <a:buFont typeface="Wingdings 2"/>
              <a:buNone/>
              <a:defRPr/>
            </a:pPr>
            <a:r>
              <a:rPr lang="sl-SI" dirty="0"/>
              <a:t>       -gozdarstvo (malo),...</a:t>
            </a:r>
          </a:p>
          <a:p>
            <a:pPr marL="448056" indent="-384048" fontAlgn="auto">
              <a:spcAft>
                <a:spcPts val="0"/>
              </a:spcAft>
              <a:buFont typeface="Wingdings 2"/>
              <a:buChar char=""/>
              <a:defRPr/>
            </a:pPr>
            <a:r>
              <a:rPr lang="sl-SI" dirty="0"/>
              <a:t>Od gospodarskih dejavnostih najbolj prevladujeta turizem in gostinstvo</a:t>
            </a:r>
          </a:p>
          <a:p>
            <a:pPr marL="448056" indent="-384048" fontAlgn="auto">
              <a:spcAft>
                <a:spcPts val="0"/>
              </a:spcAft>
              <a:buFont typeface="Wingdings 2"/>
              <a:buChar char=""/>
              <a:defRPr/>
            </a:pPr>
            <a:endParaRPr lang="sl-SI" dirty="0"/>
          </a:p>
          <a:p>
            <a:pPr marL="448056" indent="-384048" fontAlgn="auto">
              <a:spcAft>
                <a:spcPts val="0"/>
              </a:spcAft>
              <a:buFont typeface="Wingdings 2"/>
              <a:buNone/>
              <a:defRPr/>
            </a:pPr>
            <a:r>
              <a:rPr lang="sl-SI"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C865-7111-49D8-B98A-0D3ED1DA457A}"/>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PODNEBJE</a:t>
            </a:r>
          </a:p>
        </p:txBody>
      </p:sp>
      <p:sp>
        <p:nvSpPr>
          <p:cNvPr id="14339" name="Content Placeholder 2">
            <a:extLst>
              <a:ext uri="{FF2B5EF4-FFF2-40B4-BE49-F238E27FC236}">
                <a16:creationId xmlns:a16="http://schemas.microsoft.com/office/drawing/2014/main" id="{702A68AA-EB1D-4C74-9DD9-7E6EF4CE4F62}"/>
              </a:ext>
            </a:extLst>
          </p:cNvPr>
          <p:cNvSpPr>
            <a:spLocks noGrp="1"/>
          </p:cNvSpPr>
          <p:nvPr>
            <p:ph idx="1"/>
          </p:nvPr>
        </p:nvSpPr>
        <p:spPr>
          <a:xfrm>
            <a:off x="457200" y="1882775"/>
            <a:ext cx="8229600" cy="4572000"/>
          </a:xfrm>
        </p:spPr>
        <p:txBody>
          <a:bodyPr/>
          <a:lstStyle/>
          <a:p>
            <a:r>
              <a:rPr lang="sl-SI" altLang="sl-SI"/>
              <a:t>Bled ima blago, zdravo, subalpsko klimo z najdaljšo kopalno sezono od vseh alpskih letovišč. Z grebeni Julijskih Alp in Karavank je zaščiten pred mrzlimi severnimi vetrovi. V sezonskih mesecih ni megle. Srednja mesečna temperatura v juliju je +17,9°C, v januarju -1,8°C.</a:t>
            </a:r>
            <a:br>
              <a:rPr lang="sl-SI" altLang="sl-SI"/>
            </a:br>
            <a:br>
              <a:rPr lang="sl-SI" altLang="sl-SI"/>
            </a:br>
            <a:endParaRPr lang="sl-SI" alt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79C3-F684-4022-8D3B-B1F7C0585A87}"/>
              </a:ext>
            </a:extLst>
          </p:cNvPr>
          <p:cNvSpPr>
            <a:spLocks noGrp="1"/>
          </p:cNvSpPr>
          <p:nvPr>
            <p:ph type="title"/>
          </p:nvPr>
        </p:nvSpPr>
        <p:spPr>
          <a:xfrm>
            <a:off x="467544" y="260648"/>
            <a:ext cx="8229600" cy="1399032"/>
          </a:xfrm>
        </p:spPr>
        <p:txBody>
          <a:bodyPr/>
          <a:lstStyle/>
          <a:p>
            <a:pPr marL="484632" indent="0" fontAlgn="auto">
              <a:spcAft>
                <a:spcPts val="0"/>
              </a:spcAft>
              <a:defRPr/>
            </a:pPr>
            <a:r>
              <a:rPr lang="sl-SI" dirty="0">
                <a:solidFill>
                  <a:schemeClr val="accent1">
                    <a:tint val="83000"/>
                    <a:satMod val="150000"/>
                  </a:schemeClr>
                </a:solidFill>
              </a:rPr>
              <a:t>ŠEGE IN NAVADE</a:t>
            </a:r>
          </a:p>
        </p:txBody>
      </p:sp>
      <p:sp>
        <p:nvSpPr>
          <p:cNvPr id="15363" name="Content Placeholder 7">
            <a:extLst>
              <a:ext uri="{FF2B5EF4-FFF2-40B4-BE49-F238E27FC236}">
                <a16:creationId xmlns:a16="http://schemas.microsoft.com/office/drawing/2014/main" id="{80FAB55D-6AB9-491A-8A63-FEA4BA958D0C}"/>
              </a:ext>
            </a:extLst>
          </p:cNvPr>
          <p:cNvSpPr>
            <a:spLocks noGrp="1"/>
          </p:cNvSpPr>
          <p:nvPr>
            <p:ph idx="1"/>
          </p:nvPr>
        </p:nvSpPr>
        <p:spPr>
          <a:xfrm>
            <a:off x="457200" y="1882775"/>
            <a:ext cx="8229600" cy="4572000"/>
          </a:xfrm>
        </p:spPr>
        <p:txBody>
          <a:bodyPr/>
          <a:lstStyle/>
          <a:p>
            <a:r>
              <a:rPr lang="sl-SI" altLang="sl-SI"/>
              <a:t>Za Bled je zelo značilna Blejska gibanica po domače kremšnita.</a:t>
            </a:r>
          </a:p>
          <a:p>
            <a:endParaRPr lang="sl-SI" altLang="sl-SI"/>
          </a:p>
          <a:p>
            <a:endParaRPr lang="sl-SI" altLang="sl-SI"/>
          </a:p>
        </p:txBody>
      </p:sp>
      <p:pic>
        <p:nvPicPr>
          <p:cNvPr id="15364" name="Picture 8" descr="http://beta.finance-on.net/galerije/1675/1261057972_F38EU_kremsnita_bled1_br.jpg">
            <a:extLst>
              <a:ext uri="{FF2B5EF4-FFF2-40B4-BE49-F238E27FC236}">
                <a16:creationId xmlns:a16="http://schemas.microsoft.com/office/drawing/2014/main" id="{F46F393B-2EAE-4A6D-B6E3-18768AFE28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3860800"/>
            <a:ext cx="367188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7998-2E17-4A1C-8183-F9F37674D5F3}"/>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ZNAMENITOSTI</a:t>
            </a:r>
          </a:p>
        </p:txBody>
      </p:sp>
      <p:sp>
        <p:nvSpPr>
          <p:cNvPr id="6" name="Content Placeholder 5">
            <a:extLst>
              <a:ext uri="{FF2B5EF4-FFF2-40B4-BE49-F238E27FC236}">
                <a16:creationId xmlns:a16="http://schemas.microsoft.com/office/drawing/2014/main" id="{7D4D862A-D3DA-4703-9A8A-2F3EB4831404}"/>
              </a:ext>
            </a:extLst>
          </p:cNvPr>
          <p:cNvSpPr>
            <a:spLocks noGrp="1"/>
          </p:cNvSpPr>
          <p:nvPr>
            <p:ph idx="1"/>
          </p:nvPr>
        </p:nvSpPr>
        <p:spPr>
          <a:xfrm>
            <a:off x="457200" y="1882775"/>
            <a:ext cx="8229600" cy="4572000"/>
          </a:xfrm>
        </p:spPr>
        <p:txBody>
          <a:bodyPr>
            <a:normAutofit fontScale="70000" lnSpcReduction="20000"/>
          </a:bodyPr>
          <a:lstStyle/>
          <a:p>
            <a:pPr marL="448056" indent="-384048" fontAlgn="auto">
              <a:spcAft>
                <a:spcPts val="0"/>
              </a:spcAft>
              <a:buFont typeface="Wingdings 2"/>
              <a:buChar char=""/>
              <a:defRPr/>
            </a:pPr>
            <a:r>
              <a:rPr lang="sl-SI" dirty="0"/>
              <a:t>BLEJSKO JEZERO IN OTOK:</a:t>
            </a:r>
          </a:p>
          <a:p>
            <a:pPr marL="448056" indent="-384048" fontAlgn="auto">
              <a:spcAft>
                <a:spcPts val="0"/>
              </a:spcAft>
              <a:buFont typeface="Wingdings 2"/>
              <a:buChar char=""/>
              <a:defRPr/>
            </a:pPr>
            <a:endParaRPr lang="sl-SI" dirty="0"/>
          </a:p>
          <a:p>
            <a:pPr marL="448056" indent="-384048" fontAlgn="auto">
              <a:spcAft>
                <a:spcPts val="0"/>
              </a:spcAft>
              <a:buFont typeface="Wingdings 2"/>
              <a:buChar char=""/>
              <a:defRPr/>
            </a:pPr>
            <a:endParaRPr lang="sl-SI" dirty="0"/>
          </a:p>
          <a:p>
            <a:pPr marL="448056" indent="-384048" fontAlgn="auto">
              <a:spcAft>
                <a:spcPts val="0"/>
              </a:spcAft>
              <a:buFont typeface="Wingdings 2"/>
              <a:buChar char=""/>
              <a:defRPr/>
            </a:pPr>
            <a:endParaRPr lang="sl-SI" dirty="0"/>
          </a:p>
          <a:p>
            <a:pPr marL="448056" indent="-384048" fontAlgn="auto">
              <a:spcAft>
                <a:spcPts val="0"/>
              </a:spcAft>
              <a:buFont typeface="Wingdings 2"/>
              <a:buChar char=""/>
              <a:defRPr/>
            </a:pPr>
            <a:endParaRPr lang="sl-SI" dirty="0"/>
          </a:p>
          <a:p>
            <a:pPr marL="448056" indent="-384048" fontAlgn="auto">
              <a:spcAft>
                <a:spcPts val="0"/>
              </a:spcAft>
              <a:buFont typeface="Wingdings 2"/>
              <a:buChar char=""/>
              <a:defRPr/>
            </a:pPr>
            <a:endParaRPr lang="sl-SI" dirty="0"/>
          </a:p>
          <a:p>
            <a:pPr marL="448056" indent="-384048" fontAlgn="auto">
              <a:spcAft>
                <a:spcPts val="0"/>
              </a:spcAft>
              <a:buFont typeface="Wingdings 2"/>
              <a:buNone/>
              <a:defRPr/>
            </a:pPr>
            <a:r>
              <a:rPr lang="sl-SI" dirty="0"/>
              <a:t>     Eno od prvih stvari, ki jih opazimo na Blejskem jezeru </a:t>
            </a:r>
          </a:p>
          <a:p>
            <a:pPr marL="448056" indent="-384048" fontAlgn="auto">
              <a:spcAft>
                <a:spcPts val="0"/>
              </a:spcAft>
              <a:buFont typeface="Wingdings 2"/>
              <a:buNone/>
              <a:defRPr/>
            </a:pPr>
            <a:r>
              <a:rPr lang="sl-SI" dirty="0"/>
              <a:t>     je prav gotovo BLEJSKI OTOK. Otok je kar dobro prekrit z zelenjem, ki skoraj zakriva otoške zgradbe; to so zvonik, cerkev, kaplanijo in proštijo ter malo puščavnico. O otoku obstaja veliko legend, eno je v svojem mojstrskem delu uporabil celo naš največji pesnik France Prešeren. </a:t>
            </a:r>
            <a:br>
              <a:rPr lang="sl-SI" dirty="0"/>
            </a:br>
            <a:br>
              <a:rPr lang="sl-SI" dirty="0"/>
            </a:br>
            <a:endParaRPr lang="sl-SI" dirty="0"/>
          </a:p>
        </p:txBody>
      </p:sp>
      <p:pic>
        <p:nvPicPr>
          <p:cNvPr id="16388" name="Picture 2" descr="http://www.mm-turist.si/images/izleti/slovenija/bled-otok.jpg">
            <a:extLst>
              <a:ext uri="{FF2B5EF4-FFF2-40B4-BE49-F238E27FC236}">
                <a16:creationId xmlns:a16="http://schemas.microsoft.com/office/drawing/2014/main" id="{7E58E1FD-E293-4871-9FEF-94E70D5818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1916113"/>
            <a:ext cx="248443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9">
            <a:extLst>
              <a:ext uri="{FF2B5EF4-FFF2-40B4-BE49-F238E27FC236}">
                <a16:creationId xmlns:a16="http://schemas.microsoft.com/office/drawing/2014/main" id="{6A37741D-8208-42A4-AE9D-8BD0F5233A60}"/>
              </a:ext>
            </a:extLst>
          </p:cNvPr>
          <p:cNvSpPr>
            <a:spLocks noChangeArrowheads="1"/>
          </p:cNvSpPr>
          <p:nvPr/>
        </p:nvSpPr>
        <p:spPr bwMode="auto">
          <a:xfrm>
            <a:off x="971550" y="2205038"/>
            <a:ext cx="45720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r>
              <a:rPr lang="pl-PL" altLang="sl-SI"/>
              <a:t>JEZERO je nastalo ob umiku Bohinjskega ledenika. Jezero je dolgo do 2120m, široko do 1380 m, največja globina pa je 30,6 m.</a:t>
            </a:r>
          </a:p>
          <a:p>
            <a:endParaRPr lang="sl-SI" altLang="sl-S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E6A9D-3896-422F-93AB-F9C4F3DE73E3}"/>
              </a:ext>
            </a:extLst>
          </p:cNvPr>
          <p:cNvSpPr>
            <a:spLocks noGrp="1"/>
          </p:cNvSpPr>
          <p:nvPr>
            <p:ph type="title"/>
          </p:nvPr>
        </p:nvSpPr>
        <p:spPr/>
        <p:txBody>
          <a:bodyPr/>
          <a:lstStyle/>
          <a:p>
            <a:pPr marL="484632" indent="0" fontAlgn="auto">
              <a:spcAft>
                <a:spcPts val="0"/>
              </a:spcAft>
              <a:defRPr/>
            </a:pPr>
            <a:r>
              <a:rPr lang="sl-SI" dirty="0">
                <a:solidFill>
                  <a:schemeClr val="accent1">
                    <a:tint val="83000"/>
                    <a:satMod val="150000"/>
                  </a:schemeClr>
                </a:solidFill>
              </a:rPr>
              <a:t>FOTOGRAFIJE</a:t>
            </a:r>
          </a:p>
        </p:txBody>
      </p:sp>
      <p:sp>
        <p:nvSpPr>
          <p:cNvPr id="17411" name="Content Placeholder 2">
            <a:extLst>
              <a:ext uri="{FF2B5EF4-FFF2-40B4-BE49-F238E27FC236}">
                <a16:creationId xmlns:a16="http://schemas.microsoft.com/office/drawing/2014/main" id="{90D90A5A-1E49-4AB4-AB6A-2909A3B60E17}"/>
              </a:ext>
            </a:extLst>
          </p:cNvPr>
          <p:cNvSpPr>
            <a:spLocks noGrp="1"/>
          </p:cNvSpPr>
          <p:nvPr>
            <p:ph idx="1"/>
          </p:nvPr>
        </p:nvSpPr>
        <p:spPr>
          <a:xfrm>
            <a:off x="457200" y="1882775"/>
            <a:ext cx="8229600" cy="4572000"/>
          </a:xfrm>
        </p:spPr>
        <p:txBody>
          <a:bodyPr/>
          <a:lstStyle/>
          <a:p>
            <a:pPr>
              <a:buFont typeface="Wingdings 2" panose="05020102010507070707" pitchFamily="18" charset="2"/>
              <a:buNone/>
            </a:pPr>
            <a:r>
              <a:rPr lang="sl-SI" altLang="sl-SI"/>
              <a:t>  </a:t>
            </a:r>
          </a:p>
        </p:txBody>
      </p:sp>
      <p:pic>
        <p:nvPicPr>
          <p:cNvPr id="17412" name="Picture 2" descr="http://t2.gstatic.com/images?q=tbn:ANd9GcTrKaStEKapxhLEYZtoL5OohpDaYkmyMOSW3-tNRbZPjkSQx84e">
            <a:extLst>
              <a:ext uri="{FF2B5EF4-FFF2-40B4-BE49-F238E27FC236}">
                <a16:creationId xmlns:a16="http://schemas.microsoft.com/office/drawing/2014/main" id="{0C1F936D-4268-41CF-A4D1-61486ABDC7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916113"/>
            <a:ext cx="2776538"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descr="http://t2.gstatic.com/images?q=tbn:ANd9GcSxTOZRqPdSGwts5BGIjrTcymp8XAMuQmBSkuuKap7ZXdc-AaZB">
            <a:extLst>
              <a:ext uri="{FF2B5EF4-FFF2-40B4-BE49-F238E27FC236}">
                <a16:creationId xmlns:a16="http://schemas.microsoft.com/office/drawing/2014/main" id="{971032D6-16D9-4DCF-ACE9-8489E05506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1916113"/>
            <a:ext cx="2592388"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0" descr="http://t0.gstatic.com/images?q=tbn:ANd9GcTj_CF6YIo-gRzY2BnmWs981p_JjSUdPlipkRSdR0zLT6Ji0EJoww">
            <a:extLst>
              <a:ext uri="{FF2B5EF4-FFF2-40B4-BE49-F238E27FC236}">
                <a16:creationId xmlns:a16="http://schemas.microsoft.com/office/drawing/2014/main" id="{68936638-12C5-4EC9-B3BA-571D5EDEFA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188913"/>
            <a:ext cx="2335213"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12" descr="http://www.discoverjulianalps.si/Media/slikeIT/Vsebine/bled-01.jpg">
            <a:extLst>
              <a:ext uri="{FF2B5EF4-FFF2-40B4-BE49-F238E27FC236}">
                <a16:creationId xmlns:a16="http://schemas.microsoft.com/office/drawing/2014/main" id="{A00D5963-B5D1-4F6B-90B1-D29DF84CE6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4149725"/>
            <a:ext cx="3289300"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14" descr="http://www.dpdbled.si/files/userfiles/portal_2/bled-logo.gif">
            <a:extLst>
              <a:ext uri="{FF2B5EF4-FFF2-40B4-BE49-F238E27FC236}">
                <a16:creationId xmlns:a16="http://schemas.microsoft.com/office/drawing/2014/main" id="{2073F635-2CB0-4475-939B-AC9D7419634A}"/>
              </a:ext>
            </a:extLst>
          </p:cNvPr>
          <p:cNvPicPr>
            <a:picLocks noChangeAspect="1" noChangeArrowheads="1"/>
          </p:cNvPicPr>
          <p:nvPr/>
        </p:nvPicPr>
        <p:blipFill>
          <a:blip r:embed="rId6">
            <a:lum bright="10000" contrast="8000"/>
            <a:extLst>
              <a:ext uri="{28A0092B-C50C-407E-A947-70E740481C1C}">
                <a14:useLocalDpi xmlns:a14="http://schemas.microsoft.com/office/drawing/2010/main" val="0"/>
              </a:ext>
            </a:extLst>
          </a:blip>
          <a:srcRect/>
          <a:stretch>
            <a:fillRect/>
          </a:stretch>
        </p:blipFill>
        <p:spPr bwMode="auto">
          <a:xfrm>
            <a:off x="5724525" y="1844675"/>
            <a:ext cx="32400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16" descr="http://www.hotel-jelovica.si/@images/bled.gif">
            <a:extLst>
              <a:ext uri="{FF2B5EF4-FFF2-40B4-BE49-F238E27FC236}">
                <a16:creationId xmlns:a16="http://schemas.microsoft.com/office/drawing/2014/main" id="{6EDF43A7-A170-4451-9378-4A07A966D46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175" y="4076700"/>
            <a:ext cx="4637088"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385</Words>
  <Application>Microsoft Office PowerPoint</Application>
  <PresentationFormat>On-screen Show (4:3)</PresentationFormat>
  <Paragraphs>47</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Century Gothic</vt:lpstr>
      <vt:lpstr>Verdana</vt:lpstr>
      <vt:lpstr>Wingdings 2</vt:lpstr>
      <vt:lpstr>Verve</vt:lpstr>
      <vt:lpstr>BLED</vt:lpstr>
      <vt:lpstr>LEGA</vt:lpstr>
      <vt:lpstr>ZGODOVINA</vt:lpstr>
      <vt:lpstr>PREBIVALSTVO</vt:lpstr>
      <vt:lpstr>GOSPODARSKE DEJAVNOSTI</vt:lpstr>
      <vt:lpstr>PODNEBJE</vt:lpstr>
      <vt:lpstr>ŠEGE IN NAVADE</vt:lpstr>
      <vt:lpstr>ZNAMENITOSTI</vt:lpstr>
      <vt:lpstr>FOTOGRAFIJE</vt:lpstr>
      <vt:lpstr>ZAKLJUČEK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2019-05-31T08:39:19Z</dcterms:created>
  <dcterms:modified xsi:type="dcterms:W3CDTF">2019-05-31T08:39:19Z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